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3.xml" ContentType="application/vnd.openxmlformats-officedocument.theme+xml"/>
  <Override PartName="/ppt/slideLayouts/slideLayout66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theme/theme5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6.xml" ContentType="application/vnd.openxmlformats-officedocument.theme+xml"/>
  <Override PartName="/ppt/slideLayouts/slideLayout131.xml" ContentType="application/vnd.openxmlformats-officedocument.presentationml.slideLayout+xml"/>
  <Override PartName="/ppt/theme/theme7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8.xml" ContentType="application/vnd.openxmlformats-officedocument.theme+xml"/>
  <Override PartName="/ppt/slideLayouts/slideLayout156.xml" ContentType="application/vnd.openxmlformats-officedocument.presentationml.slideLayout+xml"/>
  <Override PartName="/ppt/theme/theme9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theme/theme10.xml" ContentType="application/vnd.openxmlformats-officedocument.theme+xml"/>
  <Override PartName="/ppt/slideLayouts/slideLayout183.xml" ContentType="application/vnd.openxmlformats-officedocument.presentationml.slideLayout+xml"/>
  <Override PartName="/ppt/theme/theme11.xml" ContentType="application/vnd.openxmlformats-officedocument.theme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12.xml" ContentType="application/vnd.openxmlformats-officedocument.theme+xml"/>
  <Override PartName="/ppt/slideLayouts/slideLayout205.xml" ContentType="application/vnd.openxmlformats-officedocument.presentationml.slideLayout+xml"/>
  <Override PartName="/ppt/theme/theme13.xml" ContentType="application/vnd.openxmlformats-officedocument.theme+xml"/>
  <Override PartName="/ppt/slideLayouts/slideLayout206.xml" ContentType="application/vnd.openxmlformats-officedocument.presentationml.slideLayout+xml"/>
  <Override PartName="/ppt/theme/theme14.xml" ContentType="application/vnd.openxmlformats-officedocument.theme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theme/theme15.xml" ContentType="application/vnd.openxmlformats-officedocument.theme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  <p:sldMasterId id="2147483690" r:id="rId3"/>
    <p:sldMasterId id="2147483728" r:id="rId4"/>
    <p:sldMasterId id="2147483730" r:id="rId5"/>
    <p:sldMasterId id="2147483750" r:id="rId6"/>
    <p:sldMasterId id="2147483814" r:id="rId7"/>
    <p:sldMasterId id="2147483816" r:id="rId8"/>
    <p:sldMasterId id="2147483841" r:id="rId9"/>
    <p:sldMasterId id="2147483843" r:id="rId10"/>
    <p:sldMasterId id="2147483870" r:id="rId11"/>
    <p:sldMasterId id="2147483872" r:id="rId12"/>
    <p:sldMasterId id="2147483894" r:id="rId13"/>
    <p:sldMasterId id="2147483896" r:id="rId14"/>
    <p:sldMasterId id="2147483898" r:id="rId15"/>
    <p:sldMasterId id="2147483920" r:id="rId16"/>
  </p:sldMasterIdLst>
  <p:notesMasterIdLst>
    <p:notesMasterId r:id="rId25"/>
  </p:notesMasterIdLst>
  <p:sldIdLst>
    <p:sldId id="256" r:id="rId17"/>
    <p:sldId id="257" r:id="rId18"/>
    <p:sldId id="261" r:id="rId19"/>
    <p:sldId id="258" r:id="rId20"/>
    <p:sldId id="259" r:id="rId21"/>
    <p:sldId id="262" r:id="rId22"/>
    <p:sldId id="260" r:id="rId23"/>
    <p:sldId id="263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2" pos="3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818"/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2396" y="72"/>
      </p:cViewPr>
      <p:guideLst>
        <p:guide orient="horz" pos="3929"/>
        <p:guide pos="30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5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B3F78-D07B-4583-9171-2DAC8BA28162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10DC7-1930-4922-A5F5-7594F9F282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020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3.png"/><Relationship Id="rId4" Type="http://schemas.openxmlformats.org/officeDocument/2006/relationships/hyperlink" Target="http://bit.ly/2TtBDfr" TargetMode="Externa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freepik.es/foto-gratis/macho-angulo-casco-realidad-virtual_7133530.htm" TargetMode="External"/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2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5.xml"/><Relationship Id="rId4" Type="http://schemas.openxmlformats.org/officeDocument/2006/relationships/hyperlink" Target="http://bit.ly/2TtBDfr" TargetMode="Externa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15608" y="1703967"/>
            <a:ext cx="85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266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815600" y="4490033"/>
            <a:ext cx="8560800" cy="6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lt2"/>
                </a:solidFill>
                <a:latin typeface="Belleza"/>
                <a:ea typeface="Belleza"/>
                <a:cs typeface="Belleza"/>
                <a:sym typeface="Bellez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0026351" y="166296"/>
            <a:ext cx="1678824" cy="1528395"/>
            <a:chOff x="7519763" y="124722"/>
            <a:chExt cx="1259118" cy="1146296"/>
          </a:xfrm>
        </p:grpSpPr>
        <p:sp>
          <p:nvSpPr>
            <p:cNvPr id="13" name="Google Shape;13;p2"/>
            <p:cNvSpPr/>
            <p:nvPr/>
          </p:nvSpPr>
          <p:spPr>
            <a:xfrm rot="10800000">
              <a:off x="7615625" y="124722"/>
              <a:ext cx="1163255" cy="1146296"/>
            </a:xfrm>
            <a:custGeom>
              <a:avLst/>
              <a:gdLst/>
              <a:ahLst/>
              <a:cxnLst/>
              <a:rect l="l" t="t" r="r" b="b"/>
              <a:pathLst>
                <a:path w="57275" h="56440" extrusionOk="0">
                  <a:moveTo>
                    <a:pt x="11914" y="4905"/>
                  </a:moveTo>
                  <a:cubicBezTo>
                    <a:pt x="13572" y="4905"/>
                    <a:pt x="14866" y="5617"/>
                    <a:pt x="15845" y="7040"/>
                  </a:cubicBezTo>
                  <a:cubicBezTo>
                    <a:pt x="15912" y="7074"/>
                    <a:pt x="15945" y="7174"/>
                    <a:pt x="15978" y="7207"/>
                  </a:cubicBezTo>
                  <a:cubicBezTo>
                    <a:pt x="15912" y="7174"/>
                    <a:pt x="15845" y="7107"/>
                    <a:pt x="15778" y="7074"/>
                  </a:cubicBezTo>
                  <a:cubicBezTo>
                    <a:pt x="14410" y="6173"/>
                    <a:pt x="12976" y="5239"/>
                    <a:pt x="11275" y="4939"/>
                  </a:cubicBezTo>
                  <a:cubicBezTo>
                    <a:pt x="11494" y="4917"/>
                    <a:pt x="11706" y="4905"/>
                    <a:pt x="11914" y="4905"/>
                  </a:cubicBezTo>
                  <a:close/>
                  <a:moveTo>
                    <a:pt x="12609" y="6173"/>
                  </a:moveTo>
                  <a:lnTo>
                    <a:pt x="12609" y="6173"/>
                  </a:lnTo>
                  <a:cubicBezTo>
                    <a:pt x="13943" y="6340"/>
                    <a:pt x="14944" y="7040"/>
                    <a:pt x="15611" y="8241"/>
                  </a:cubicBezTo>
                  <a:cubicBezTo>
                    <a:pt x="15078" y="8008"/>
                    <a:pt x="14811" y="7707"/>
                    <a:pt x="14177" y="7541"/>
                  </a:cubicBezTo>
                  <a:lnTo>
                    <a:pt x="14177" y="7541"/>
                  </a:lnTo>
                  <a:cubicBezTo>
                    <a:pt x="14177" y="7541"/>
                    <a:pt x="15144" y="8275"/>
                    <a:pt x="15578" y="9275"/>
                  </a:cubicBezTo>
                  <a:cubicBezTo>
                    <a:pt x="14611" y="9042"/>
                    <a:pt x="13943" y="8842"/>
                    <a:pt x="13643" y="7941"/>
                  </a:cubicBezTo>
                  <a:cubicBezTo>
                    <a:pt x="13443" y="7341"/>
                    <a:pt x="12976" y="6773"/>
                    <a:pt x="12609" y="6173"/>
                  </a:cubicBezTo>
                  <a:close/>
                  <a:moveTo>
                    <a:pt x="14577" y="9776"/>
                  </a:moveTo>
                  <a:cubicBezTo>
                    <a:pt x="15144" y="10243"/>
                    <a:pt x="15611" y="10543"/>
                    <a:pt x="15978" y="11010"/>
                  </a:cubicBezTo>
                  <a:cubicBezTo>
                    <a:pt x="16879" y="11977"/>
                    <a:pt x="17379" y="13078"/>
                    <a:pt x="16612" y="14412"/>
                  </a:cubicBezTo>
                  <a:cubicBezTo>
                    <a:pt x="15912" y="15646"/>
                    <a:pt x="15311" y="16981"/>
                    <a:pt x="14611" y="18248"/>
                  </a:cubicBezTo>
                  <a:cubicBezTo>
                    <a:pt x="14611" y="18282"/>
                    <a:pt x="14577" y="18315"/>
                    <a:pt x="14577" y="18382"/>
                  </a:cubicBezTo>
                  <a:lnTo>
                    <a:pt x="14577" y="9776"/>
                  </a:lnTo>
                  <a:close/>
                  <a:moveTo>
                    <a:pt x="9880" y="933"/>
                  </a:moveTo>
                  <a:cubicBezTo>
                    <a:pt x="11383" y="933"/>
                    <a:pt x="12893" y="1309"/>
                    <a:pt x="14410" y="2037"/>
                  </a:cubicBezTo>
                  <a:cubicBezTo>
                    <a:pt x="17346" y="3404"/>
                    <a:pt x="19381" y="5706"/>
                    <a:pt x="20548" y="8675"/>
                  </a:cubicBezTo>
                  <a:cubicBezTo>
                    <a:pt x="22083" y="12544"/>
                    <a:pt x="22116" y="16347"/>
                    <a:pt x="20281" y="20116"/>
                  </a:cubicBezTo>
                  <a:cubicBezTo>
                    <a:pt x="19648" y="21384"/>
                    <a:pt x="19047" y="22618"/>
                    <a:pt x="18447" y="23919"/>
                  </a:cubicBezTo>
                  <a:cubicBezTo>
                    <a:pt x="17713" y="25554"/>
                    <a:pt x="16479" y="27955"/>
                    <a:pt x="15845" y="29923"/>
                  </a:cubicBezTo>
                  <a:cubicBezTo>
                    <a:pt x="15811" y="28022"/>
                    <a:pt x="16745" y="25720"/>
                    <a:pt x="17246" y="24019"/>
                  </a:cubicBezTo>
                  <a:lnTo>
                    <a:pt x="17246" y="24019"/>
                  </a:lnTo>
                  <a:cubicBezTo>
                    <a:pt x="16612" y="24586"/>
                    <a:pt x="15778" y="26287"/>
                    <a:pt x="15244" y="28789"/>
                  </a:cubicBezTo>
                  <a:cubicBezTo>
                    <a:pt x="14844" y="30590"/>
                    <a:pt x="14911" y="34226"/>
                    <a:pt x="14644" y="35894"/>
                  </a:cubicBezTo>
                  <a:cubicBezTo>
                    <a:pt x="14144" y="34927"/>
                    <a:pt x="13743" y="31625"/>
                    <a:pt x="14277" y="27722"/>
                  </a:cubicBezTo>
                  <a:lnTo>
                    <a:pt x="14277" y="27722"/>
                  </a:lnTo>
                  <a:cubicBezTo>
                    <a:pt x="13843" y="28222"/>
                    <a:pt x="13510" y="28622"/>
                    <a:pt x="13343" y="30724"/>
                  </a:cubicBezTo>
                  <a:cubicBezTo>
                    <a:pt x="13276" y="31725"/>
                    <a:pt x="13443" y="33092"/>
                    <a:pt x="13577" y="34627"/>
                  </a:cubicBezTo>
                  <a:cubicBezTo>
                    <a:pt x="13443" y="34427"/>
                    <a:pt x="13110" y="33426"/>
                    <a:pt x="13076" y="33259"/>
                  </a:cubicBezTo>
                  <a:cubicBezTo>
                    <a:pt x="12476" y="31324"/>
                    <a:pt x="12276" y="29390"/>
                    <a:pt x="12743" y="27388"/>
                  </a:cubicBezTo>
                  <a:cubicBezTo>
                    <a:pt x="13076" y="25887"/>
                    <a:pt x="13810" y="24720"/>
                    <a:pt x="15178" y="23819"/>
                  </a:cubicBezTo>
                  <a:cubicBezTo>
                    <a:pt x="16946" y="22718"/>
                    <a:pt x="18513" y="21284"/>
                    <a:pt x="19648" y="19483"/>
                  </a:cubicBezTo>
                  <a:cubicBezTo>
                    <a:pt x="20081" y="18815"/>
                    <a:pt x="20415" y="18082"/>
                    <a:pt x="20648" y="17314"/>
                  </a:cubicBezTo>
                  <a:lnTo>
                    <a:pt x="20648" y="17314"/>
                  </a:lnTo>
                  <a:cubicBezTo>
                    <a:pt x="19781" y="18549"/>
                    <a:pt x="19147" y="19916"/>
                    <a:pt x="17813" y="20750"/>
                  </a:cubicBezTo>
                  <a:cubicBezTo>
                    <a:pt x="17913" y="20417"/>
                    <a:pt x="17980" y="20050"/>
                    <a:pt x="18080" y="19616"/>
                  </a:cubicBezTo>
                  <a:lnTo>
                    <a:pt x="18080" y="19616"/>
                  </a:lnTo>
                  <a:cubicBezTo>
                    <a:pt x="17212" y="20417"/>
                    <a:pt x="16412" y="21150"/>
                    <a:pt x="15611" y="21918"/>
                  </a:cubicBezTo>
                  <a:cubicBezTo>
                    <a:pt x="16278" y="20950"/>
                    <a:pt x="16946" y="20050"/>
                    <a:pt x="17613" y="19082"/>
                  </a:cubicBezTo>
                  <a:cubicBezTo>
                    <a:pt x="18313" y="18082"/>
                    <a:pt x="19080" y="17114"/>
                    <a:pt x="19681" y="16080"/>
                  </a:cubicBezTo>
                  <a:cubicBezTo>
                    <a:pt x="20782" y="14212"/>
                    <a:pt x="21115" y="12177"/>
                    <a:pt x="20181" y="10076"/>
                  </a:cubicBezTo>
                  <a:lnTo>
                    <a:pt x="20181" y="10076"/>
                  </a:lnTo>
                  <a:cubicBezTo>
                    <a:pt x="20248" y="10610"/>
                    <a:pt x="20315" y="11177"/>
                    <a:pt x="20315" y="11710"/>
                  </a:cubicBezTo>
                  <a:cubicBezTo>
                    <a:pt x="20415" y="13545"/>
                    <a:pt x="19681" y="15113"/>
                    <a:pt x="18480" y="16547"/>
                  </a:cubicBezTo>
                  <a:cubicBezTo>
                    <a:pt x="18447" y="16614"/>
                    <a:pt x="18280" y="16614"/>
                    <a:pt x="18180" y="16681"/>
                  </a:cubicBezTo>
                  <a:cubicBezTo>
                    <a:pt x="18180" y="16714"/>
                    <a:pt x="18146" y="16714"/>
                    <a:pt x="18146" y="16747"/>
                  </a:cubicBezTo>
                  <a:lnTo>
                    <a:pt x="18146" y="16714"/>
                  </a:lnTo>
                  <a:cubicBezTo>
                    <a:pt x="18780" y="15313"/>
                    <a:pt x="19314" y="13912"/>
                    <a:pt x="19347" y="12411"/>
                  </a:cubicBezTo>
                  <a:cubicBezTo>
                    <a:pt x="19414" y="11277"/>
                    <a:pt x="19147" y="9976"/>
                    <a:pt x="18714" y="9242"/>
                  </a:cubicBezTo>
                  <a:lnTo>
                    <a:pt x="18714" y="9242"/>
                  </a:lnTo>
                  <a:cubicBezTo>
                    <a:pt x="19147" y="10976"/>
                    <a:pt x="18980" y="13378"/>
                    <a:pt x="18380" y="15046"/>
                  </a:cubicBezTo>
                  <a:cubicBezTo>
                    <a:pt x="17513" y="17281"/>
                    <a:pt x="16078" y="19116"/>
                    <a:pt x="14477" y="20984"/>
                  </a:cubicBezTo>
                  <a:cubicBezTo>
                    <a:pt x="14511" y="20783"/>
                    <a:pt x="14511" y="20550"/>
                    <a:pt x="14611" y="20383"/>
                  </a:cubicBezTo>
                  <a:cubicBezTo>
                    <a:pt x="15111" y="19382"/>
                    <a:pt x="15611" y="18415"/>
                    <a:pt x="16145" y="17414"/>
                  </a:cubicBezTo>
                  <a:cubicBezTo>
                    <a:pt x="17079" y="15747"/>
                    <a:pt x="17780" y="14045"/>
                    <a:pt x="18046" y="12144"/>
                  </a:cubicBezTo>
                  <a:cubicBezTo>
                    <a:pt x="18635" y="7958"/>
                    <a:pt x="15023" y="3900"/>
                    <a:pt x="10701" y="3900"/>
                  </a:cubicBezTo>
                  <a:cubicBezTo>
                    <a:pt x="10614" y="3900"/>
                    <a:pt x="10528" y="3901"/>
                    <a:pt x="10441" y="3905"/>
                  </a:cubicBezTo>
                  <a:cubicBezTo>
                    <a:pt x="9107" y="3938"/>
                    <a:pt x="7973" y="4605"/>
                    <a:pt x="6838" y="5106"/>
                  </a:cubicBezTo>
                  <a:cubicBezTo>
                    <a:pt x="6471" y="5272"/>
                    <a:pt x="6105" y="5806"/>
                    <a:pt x="6105" y="6240"/>
                  </a:cubicBezTo>
                  <a:cubicBezTo>
                    <a:pt x="6071" y="6807"/>
                    <a:pt x="5771" y="7107"/>
                    <a:pt x="5371" y="7441"/>
                  </a:cubicBezTo>
                  <a:cubicBezTo>
                    <a:pt x="4103" y="8441"/>
                    <a:pt x="3903" y="10209"/>
                    <a:pt x="4870" y="11277"/>
                  </a:cubicBezTo>
                  <a:cubicBezTo>
                    <a:pt x="5166" y="11627"/>
                    <a:pt x="5451" y="11794"/>
                    <a:pt x="5765" y="11794"/>
                  </a:cubicBezTo>
                  <a:cubicBezTo>
                    <a:pt x="6019" y="11794"/>
                    <a:pt x="6292" y="11685"/>
                    <a:pt x="6605" y="11477"/>
                  </a:cubicBezTo>
                  <a:cubicBezTo>
                    <a:pt x="7544" y="10869"/>
                    <a:pt x="8239" y="10495"/>
                    <a:pt x="8937" y="10495"/>
                  </a:cubicBezTo>
                  <a:cubicBezTo>
                    <a:pt x="9503" y="10495"/>
                    <a:pt x="10072" y="10742"/>
                    <a:pt x="10775" y="11310"/>
                  </a:cubicBezTo>
                  <a:cubicBezTo>
                    <a:pt x="10975" y="11477"/>
                    <a:pt x="11242" y="11910"/>
                    <a:pt x="11408" y="12211"/>
                  </a:cubicBezTo>
                  <a:cubicBezTo>
                    <a:pt x="11278" y="10720"/>
                    <a:pt x="10348" y="9743"/>
                    <a:pt x="8667" y="9743"/>
                  </a:cubicBezTo>
                  <a:cubicBezTo>
                    <a:pt x="8203" y="9743"/>
                    <a:pt x="7682" y="9817"/>
                    <a:pt x="7105" y="9976"/>
                  </a:cubicBezTo>
                  <a:cubicBezTo>
                    <a:pt x="7305" y="9742"/>
                    <a:pt x="7606" y="9542"/>
                    <a:pt x="7806" y="9409"/>
                  </a:cubicBezTo>
                  <a:cubicBezTo>
                    <a:pt x="8258" y="9126"/>
                    <a:pt x="8788" y="9005"/>
                    <a:pt x="9329" y="9005"/>
                  </a:cubicBezTo>
                  <a:cubicBezTo>
                    <a:pt x="10067" y="9005"/>
                    <a:pt x="10826" y="9229"/>
                    <a:pt x="11442" y="9575"/>
                  </a:cubicBezTo>
                  <a:cubicBezTo>
                    <a:pt x="11478" y="9595"/>
                    <a:pt x="11503" y="9604"/>
                    <a:pt x="11518" y="9604"/>
                  </a:cubicBezTo>
                  <a:cubicBezTo>
                    <a:pt x="11680" y="9604"/>
                    <a:pt x="10618" y="8530"/>
                    <a:pt x="9640" y="8408"/>
                  </a:cubicBezTo>
                  <a:cubicBezTo>
                    <a:pt x="9369" y="8369"/>
                    <a:pt x="9115" y="8349"/>
                    <a:pt x="8878" y="8349"/>
                  </a:cubicBezTo>
                  <a:cubicBezTo>
                    <a:pt x="7482" y="8349"/>
                    <a:pt x="6631" y="9032"/>
                    <a:pt x="5804" y="10543"/>
                  </a:cubicBezTo>
                  <a:cubicBezTo>
                    <a:pt x="5070" y="9742"/>
                    <a:pt x="5070" y="8875"/>
                    <a:pt x="5938" y="8208"/>
                  </a:cubicBezTo>
                  <a:cubicBezTo>
                    <a:pt x="6578" y="7659"/>
                    <a:pt x="7747" y="7194"/>
                    <a:pt x="8656" y="7194"/>
                  </a:cubicBezTo>
                  <a:cubicBezTo>
                    <a:pt x="8742" y="7194"/>
                    <a:pt x="8826" y="7198"/>
                    <a:pt x="8907" y="7207"/>
                  </a:cubicBezTo>
                  <a:cubicBezTo>
                    <a:pt x="9974" y="7307"/>
                    <a:pt x="10641" y="7707"/>
                    <a:pt x="11575" y="8541"/>
                  </a:cubicBezTo>
                  <a:cubicBezTo>
                    <a:pt x="11208" y="7641"/>
                    <a:pt x="10708" y="6773"/>
                    <a:pt x="9574" y="6540"/>
                  </a:cubicBezTo>
                  <a:cubicBezTo>
                    <a:pt x="9150" y="6424"/>
                    <a:pt x="8805" y="6378"/>
                    <a:pt x="8488" y="6378"/>
                  </a:cubicBezTo>
                  <a:cubicBezTo>
                    <a:pt x="7982" y="6378"/>
                    <a:pt x="7546" y="6496"/>
                    <a:pt x="6972" y="6640"/>
                  </a:cubicBezTo>
                  <a:cubicBezTo>
                    <a:pt x="7039" y="5973"/>
                    <a:pt x="7539" y="5739"/>
                    <a:pt x="8073" y="5573"/>
                  </a:cubicBezTo>
                  <a:cubicBezTo>
                    <a:pt x="8355" y="5495"/>
                    <a:pt x="8632" y="5459"/>
                    <a:pt x="8904" y="5459"/>
                  </a:cubicBezTo>
                  <a:cubicBezTo>
                    <a:pt x="9561" y="5459"/>
                    <a:pt x="10184" y="5666"/>
                    <a:pt x="10775" y="5973"/>
                  </a:cubicBezTo>
                  <a:cubicBezTo>
                    <a:pt x="13643" y="7574"/>
                    <a:pt x="14077" y="11310"/>
                    <a:pt x="11608" y="13445"/>
                  </a:cubicBezTo>
                  <a:cubicBezTo>
                    <a:pt x="10582" y="14327"/>
                    <a:pt x="9047" y="14924"/>
                    <a:pt x="7462" y="14924"/>
                  </a:cubicBezTo>
                  <a:cubicBezTo>
                    <a:pt x="5751" y="14924"/>
                    <a:pt x="3982" y="14228"/>
                    <a:pt x="2735" y="12444"/>
                  </a:cubicBezTo>
                  <a:cubicBezTo>
                    <a:pt x="434" y="9209"/>
                    <a:pt x="1034" y="4739"/>
                    <a:pt x="4704" y="2470"/>
                  </a:cubicBezTo>
                  <a:cubicBezTo>
                    <a:pt x="6419" y="1434"/>
                    <a:pt x="8145" y="933"/>
                    <a:pt x="9880" y="933"/>
                  </a:cubicBezTo>
                  <a:close/>
                  <a:moveTo>
                    <a:pt x="43793" y="39854"/>
                  </a:moveTo>
                  <a:cubicBezTo>
                    <a:pt x="44574" y="39854"/>
                    <a:pt x="45275" y="40273"/>
                    <a:pt x="45933" y="40865"/>
                  </a:cubicBezTo>
                  <a:cubicBezTo>
                    <a:pt x="46333" y="41231"/>
                    <a:pt x="46667" y="41732"/>
                    <a:pt x="47134" y="42266"/>
                  </a:cubicBezTo>
                  <a:lnTo>
                    <a:pt x="38561" y="42266"/>
                  </a:lnTo>
                  <a:cubicBezTo>
                    <a:pt x="38594" y="42266"/>
                    <a:pt x="38628" y="42232"/>
                    <a:pt x="38661" y="42232"/>
                  </a:cubicBezTo>
                  <a:cubicBezTo>
                    <a:pt x="39929" y="41532"/>
                    <a:pt x="41263" y="40931"/>
                    <a:pt x="42497" y="40231"/>
                  </a:cubicBezTo>
                  <a:cubicBezTo>
                    <a:pt x="42955" y="39968"/>
                    <a:pt x="43385" y="39854"/>
                    <a:pt x="43793" y="39854"/>
                  </a:cubicBezTo>
                  <a:close/>
                  <a:moveTo>
                    <a:pt x="48602" y="41231"/>
                  </a:moveTo>
                  <a:cubicBezTo>
                    <a:pt x="49802" y="41899"/>
                    <a:pt x="50470" y="42933"/>
                    <a:pt x="50636" y="44234"/>
                  </a:cubicBezTo>
                  <a:cubicBezTo>
                    <a:pt x="50069" y="43867"/>
                    <a:pt x="49469" y="43400"/>
                    <a:pt x="48835" y="43200"/>
                  </a:cubicBezTo>
                  <a:cubicBezTo>
                    <a:pt x="48001" y="42899"/>
                    <a:pt x="47801" y="42232"/>
                    <a:pt x="47567" y="41265"/>
                  </a:cubicBezTo>
                  <a:lnTo>
                    <a:pt x="47567" y="41265"/>
                  </a:lnTo>
                  <a:cubicBezTo>
                    <a:pt x="48568" y="41698"/>
                    <a:pt x="49302" y="42632"/>
                    <a:pt x="49302" y="42632"/>
                  </a:cubicBezTo>
                  <a:cubicBezTo>
                    <a:pt x="49135" y="41965"/>
                    <a:pt x="48868" y="41765"/>
                    <a:pt x="48602" y="41231"/>
                  </a:cubicBezTo>
                  <a:close/>
                  <a:moveTo>
                    <a:pt x="49636" y="40898"/>
                  </a:moveTo>
                  <a:cubicBezTo>
                    <a:pt x="49669" y="40931"/>
                    <a:pt x="49769" y="40965"/>
                    <a:pt x="49802" y="41031"/>
                  </a:cubicBezTo>
                  <a:cubicBezTo>
                    <a:pt x="51404" y="42099"/>
                    <a:pt x="52104" y="43633"/>
                    <a:pt x="51904" y="45601"/>
                  </a:cubicBezTo>
                  <a:cubicBezTo>
                    <a:pt x="51637" y="43900"/>
                    <a:pt x="50703" y="42466"/>
                    <a:pt x="49769" y="41098"/>
                  </a:cubicBezTo>
                  <a:cubicBezTo>
                    <a:pt x="49736" y="41031"/>
                    <a:pt x="49669" y="40931"/>
                    <a:pt x="49636" y="40898"/>
                  </a:cubicBezTo>
                  <a:close/>
                  <a:moveTo>
                    <a:pt x="13710" y="12244"/>
                  </a:moveTo>
                  <a:lnTo>
                    <a:pt x="13710" y="20417"/>
                  </a:lnTo>
                  <a:cubicBezTo>
                    <a:pt x="13376" y="21451"/>
                    <a:pt x="13210" y="22585"/>
                    <a:pt x="13110" y="23719"/>
                  </a:cubicBezTo>
                  <a:cubicBezTo>
                    <a:pt x="13076" y="24086"/>
                    <a:pt x="12943" y="24519"/>
                    <a:pt x="12776" y="24853"/>
                  </a:cubicBezTo>
                  <a:cubicBezTo>
                    <a:pt x="12242" y="25787"/>
                    <a:pt x="11909" y="26788"/>
                    <a:pt x="11775" y="27855"/>
                  </a:cubicBezTo>
                  <a:cubicBezTo>
                    <a:pt x="11742" y="28222"/>
                    <a:pt x="11742" y="28589"/>
                    <a:pt x="11675" y="28956"/>
                  </a:cubicBezTo>
                  <a:lnTo>
                    <a:pt x="11275" y="27355"/>
                  </a:lnTo>
                  <a:lnTo>
                    <a:pt x="10341" y="30757"/>
                  </a:lnTo>
                  <a:lnTo>
                    <a:pt x="11275" y="34193"/>
                  </a:lnTo>
                  <a:lnTo>
                    <a:pt x="11909" y="31891"/>
                  </a:lnTo>
                  <a:cubicBezTo>
                    <a:pt x="12209" y="33726"/>
                    <a:pt x="12809" y="35427"/>
                    <a:pt x="13743" y="37062"/>
                  </a:cubicBezTo>
                  <a:lnTo>
                    <a:pt x="13743" y="43133"/>
                  </a:lnTo>
                  <a:lnTo>
                    <a:pt x="19814" y="43133"/>
                  </a:lnTo>
                  <a:cubicBezTo>
                    <a:pt x="21482" y="44067"/>
                    <a:pt x="23217" y="44701"/>
                    <a:pt x="25085" y="44967"/>
                  </a:cubicBezTo>
                  <a:lnTo>
                    <a:pt x="22650" y="45635"/>
                  </a:lnTo>
                  <a:lnTo>
                    <a:pt x="26085" y="46569"/>
                  </a:lnTo>
                  <a:lnTo>
                    <a:pt x="29488" y="45635"/>
                  </a:lnTo>
                  <a:lnTo>
                    <a:pt x="27753" y="45201"/>
                  </a:lnTo>
                  <a:cubicBezTo>
                    <a:pt x="28154" y="45201"/>
                    <a:pt x="28621" y="45134"/>
                    <a:pt x="29088" y="45101"/>
                  </a:cubicBezTo>
                  <a:cubicBezTo>
                    <a:pt x="30155" y="44967"/>
                    <a:pt x="31156" y="44634"/>
                    <a:pt x="32090" y="44100"/>
                  </a:cubicBezTo>
                  <a:cubicBezTo>
                    <a:pt x="32423" y="43900"/>
                    <a:pt x="32824" y="43767"/>
                    <a:pt x="33224" y="43767"/>
                  </a:cubicBezTo>
                  <a:cubicBezTo>
                    <a:pt x="34325" y="43700"/>
                    <a:pt x="35425" y="43533"/>
                    <a:pt x="36493" y="43200"/>
                  </a:cubicBezTo>
                  <a:lnTo>
                    <a:pt x="44665" y="43200"/>
                  </a:lnTo>
                  <a:cubicBezTo>
                    <a:pt x="42764" y="44033"/>
                    <a:pt x="41430" y="45601"/>
                    <a:pt x="40996" y="47703"/>
                  </a:cubicBezTo>
                  <a:cubicBezTo>
                    <a:pt x="40963" y="47970"/>
                    <a:pt x="40929" y="48270"/>
                    <a:pt x="40896" y="48537"/>
                  </a:cubicBezTo>
                  <a:lnTo>
                    <a:pt x="8373" y="48537"/>
                  </a:lnTo>
                  <a:lnTo>
                    <a:pt x="8373" y="16047"/>
                  </a:lnTo>
                  <a:cubicBezTo>
                    <a:pt x="8640" y="16013"/>
                    <a:pt x="8907" y="16013"/>
                    <a:pt x="9207" y="15913"/>
                  </a:cubicBezTo>
                  <a:cubicBezTo>
                    <a:pt x="11275" y="15546"/>
                    <a:pt x="12876" y="14179"/>
                    <a:pt x="13710" y="12244"/>
                  </a:cubicBezTo>
                  <a:close/>
                  <a:moveTo>
                    <a:pt x="42704" y="35130"/>
                  </a:moveTo>
                  <a:cubicBezTo>
                    <a:pt x="44548" y="35130"/>
                    <a:pt x="46400" y="35521"/>
                    <a:pt x="48268" y="36261"/>
                  </a:cubicBezTo>
                  <a:cubicBezTo>
                    <a:pt x="51270" y="37429"/>
                    <a:pt x="53505" y="39430"/>
                    <a:pt x="54906" y="42399"/>
                  </a:cubicBezTo>
                  <a:cubicBezTo>
                    <a:pt x="56407" y="45635"/>
                    <a:pt x="56407" y="48904"/>
                    <a:pt x="54472" y="52039"/>
                  </a:cubicBezTo>
                  <a:cubicBezTo>
                    <a:pt x="53112" y="54233"/>
                    <a:pt x="50923" y="55325"/>
                    <a:pt x="48680" y="55325"/>
                  </a:cubicBezTo>
                  <a:cubicBezTo>
                    <a:pt x="47240" y="55325"/>
                    <a:pt x="45777" y="54874"/>
                    <a:pt x="44499" y="53974"/>
                  </a:cubicBezTo>
                  <a:cubicBezTo>
                    <a:pt x="41096" y="51572"/>
                    <a:pt x="41663" y="47236"/>
                    <a:pt x="43498" y="45101"/>
                  </a:cubicBezTo>
                  <a:cubicBezTo>
                    <a:pt x="44439" y="44012"/>
                    <a:pt x="45705" y="43488"/>
                    <a:pt x="46957" y="43488"/>
                  </a:cubicBezTo>
                  <a:cubicBezTo>
                    <a:pt x="48545" y="43488"/>
                    <a:pt x="50112" y="44331"/>
                    <a:pt x="50970" y="45935"/>
                  </a:cubicBezTo>
                  <a:cubicBezTo>
                    <a:pt x="51437" y="46769"/>
                    <a:pt x="51637" y="47703"/>
                    <a:pt x="51404" y="48637"/>
                  </a:cubicBezTo>
                  <a:cubicBezTo>
                    <a:pt x="51270" y="49204"/>
                    <a:pt x="51003" y="49704"/>
                    <a:pt x="50303" y="49738"/>
                  </a:cubicBezTo>
                  <a:cubicBezTo>
                    <a:pt x="50570" y="48804"/>
                    <a:pt x="50736" y="48236"/>
                    <a:pt x="50436" y="47136"/>
                  </a:cubicBezTo>
                  <a:cubicBezTo>
                    <a:pt x="50236" y="46068"/>
                    <a:pt x="49335" y="45535"/>
                    <a:pt x="48435" y="45134"/>
                  </a:cubicBezTo>
                  <a:lnTo>
                    <a:pt x="48435" y="45134"/>
                  </a:lnTo>
                  <a:cubicBezTo>
                    <a:pt x="49269" y="46068"/>
                    <a:pt x="49669" y="46735"/>
                    <a:pt x="49769" y="47803"/>
                  </a:cubicBezTo>
                  <a:cubicBezTo>
                    <a:pt x="49836" y="48737"/>
                    <a:pt x="49335" y="50071"/>
                    <a:pt x="48768" y="50772"/>
                  </a:cubicBezTo>
                  <a:cubicBezTo>
                    <a:pt x="48417" y="51211"/>
                    <a:pt x="48010" y="51428"/>
                    <a:pt x="47587" y="51428"/>
                  </a:cubicBezTo>
                  <a:cubicBezTo>
                    <a:pt x="47206" y="51428"/>
                    <a:pt x="46812" y="51252"/>
                    <a:pt x="46433" y="50905"/>
                  </a:cubicBezTo>
                  <a:cubicBezTo>
                    <a:pt x="48168" y="49938"/>
                    <a:pt x="48802" y="48937"/>
                    <a:pt x="48568" y="47069"/>
                  </a:cubicBezTo>
                  <a:cubicBezTo>
                    <a:pt x="48455" y="46190"/>
                    <a:pt x="47497" y="45166"/>
                    <a:pt x="47357" y="45166"/>
                  </a:cubicBezTo>
                  <a:cubicBezTo>
                    <a:pt x="47332" y="45166"/>
                    <a:pt x="47332" y="45198"/>
                    <a:pt x="47367" y="45268"/>
                  </a:cubicBezTo>
                  <a:cubicBezTo>
                    <a:pt x="47968" y="46368"/>
                    <a:pt x="48268" y="47870"/>
                    <a:pt x="47567" y="48904"/>
                  </a:cubicBezTo>
                  <a:cubicBezTo>
                    <a:pt x="47434" y="49070"/>
                    <a:pt x="47201" y="49404"/>
                    <a:pt x="46967" y="49604"/>
                  </a:cubicBezTo>
                  <a:cubicBezTo>
                    <a:pt x="47768" y="46936"/>
                    <a:pt x="46633" y="45468"/>
                    <a:pt x="44765" y="45301"/>
                  </a:cubicBezTo>
                  <a:lnTo>
                    <a:pt x="44765" y="45301"/>
                  </a:lnTo>
                  <a:cubicBezTo>
                    <a:pt x="45099" y="45468"/>
                    <a:pt x="45466" y="45735"/>
                    <a:pt x="45633" y="45935"/>
                  </a:cubicBezTo>
                  <a:cubicBezTo>
                    <a:pt x="46934" y="47536"/>
                    <a:pt x="46600" y="48403"/>
                    <a:pt x="45466" y="50104"/>
                  </a:cubicBezTo>
                  <a:cubicBezTo>
                    <a:pt x="44999" y="50805"/>
                    <a:pt x="45032" y="51305"/>
                    <a:pt x="45666" y="51872"/>
                  </a:cubicBezTo>
                  <a:cubicBezTo>
                    <a:pt x="46128" y="52264"/>
                    <a:pt x="46701" y="52456"/>
                    <a:pt x="47285" y="52456"/>
                  </a:cubicBezTo>
                  <a:cubicBezTo>
                    <a:pt x="48093" y="52456"/>
                    <a:pt x="48921" y="52088"/>
                    <a:pt x="49502" y="51372"/>
                  </a:cubicBezTo>
                  <a:cubicBezTo>
                    <a:pt x="49836" y="50938"/>
                    <a:pt x="50136" y="50638"/>
                    <a:pt x="50703" y="50605"/>
                  </a:cubicBezTo>
                  <a:cubicBezTo>
                    <a:pt x="51137" y="50571"/>
                    <a:pt x="51670" y="50238"/>
                    <a:pt x="51837" y="49838"/>
                  </a:cubicBezTo>
                  <a:cubicBezTo>
                    <a:pt x="52338" y="48737"/>
                    <a:pt x="53005" y="47603"/>
                    <a:pt x="53038" y="46268"/>
                  </a:cubicBezTo>
                  <a:cubicBezTo>
                    <a:pt x="53193" y="42146"/>
                    <a:pt x="49662" y="38600"/>
                    <a:pt x="45709" y="38600"/>
                  </a:cubicBezTo>
                  <a:cubicBezTo>
                    <a:pt x="45407" y="38600"/>
                    <a:pt x="45104" y="38620"/>
                    <a:pt x="44799" y="38663"/>
                  </a:cubicBezTo>
                  <a:cubicBezTo>
                    <a:pt x="42931" y="38930"/>
                    <a:pt x="41196" y="39630"/>
                    <a:pt x="39528" y="40564"/>
                  </a:cubicBezTo>
                  <a:cubicBezTo>
                    <a:pt x="38594" y="41098"/>
                    <a:pt x="37594" y="41598"/>
                    <a:pt x="36593" y="42099"/>
                  </a:cubicBezTo>
                  <a:cubicBezTo>
                    <a:pt x="36359" y="42165"/>
                    <a:pt x="36159" y="42165"/>
                    <a:pt x="35959" y="42232"/>
                  </a:cubicBezTo>
                  <a:cubicBezTo>
                    <a:pt x="37827" y="40631"/>
                    <a:pt x="39662" y="39163"/>
                    <a:pt x="41930" y="38329"/>
                  </a:cubicBezTo>
                  <a:cubicBezTo>
                    <a:pt x="42962" y="37958"/>
                    <a:pt x="44262" y="37752"/>
                    <a:pt x="45514" y="37752"/>
                  </a:cubicBezTo>
                  <a:cubicBezTo>
                    <a:pt x="46286" y="37752"/>
                    <a:pt x="47039" y="37830"/>
                    <a:pt x="47701" y="37996"/>
                  </a:cubicBezTo>
                  <a:cubicBezTo>
                    <a:pt x="46977" y="37587"/>
                    <a:pt x="45807" y="37326"/>
                    <a:pt x="44725" y="37326"/>
                  </a:cubicBezTo>
                  <a:cubicBezTo>
                    <a:pt x="44660" y="37326"/>
                    <a:pt x="44596" y="37327"/>
                    <a:pt x="44532" y="37329"/>
                  </a:cubicBezTo>
                  <a:cubicBezTo>
                    <a:pt x="42998" y="37395"/>
                    <a:pt x="41630" y="37929"/>
                    <a:pt x="40262" y="38563"/>
                  </a:cubicBezTo>
                  <a:lnTo>
                    <a:pt x="40196" y="38563"/>
                  </a:lnTo>
                  <a:cubicBezTo>
                    <a:pt x="40262" y="38563"/>
                    <a:pt x="40262" y="38496"/>
                    <a:pt x="40296" y="38496"/>
                  </a:cubicBezTo>
                  <a:cubicBezTo>
                    <a:pt x="40329" y="38429"/>
                    <a:pt x="40329" y="38263"/>
                    <a:pt x="40429" y="38229"/>
                  </a:cubicBezTo>
                  <a:cubicBezTo>
                    <a:pt x="41771" y="37111"/>
                    <a:pt x="43297" y="36390"/>
                    <a:pt x="45035" y="36390"/>
                  </a:cubicBezTo>
                  <a:cubicBezTo>
                    <a:pt x="45112" y="36390"/>
                    <a:pt x="45189" y="36392"/>
                    <a:pt x="45266" y="36395"/>
                  </a:cubicBezTo>
                  <a:cubicBezTo>
                    <a:pt x="45800" y="36395"/>
                    <a:pt x="46333" y="36461"/>
                    <a:pt x="46867" y="36495"/>
                  </a:cubicBezTo>
                  <a:cubicBezTo>
                    <a:pt x="46046" y="36137"/>
                    <a:pt x="45236" y="35974"/>
                    <a:pt x="44437" y="35974"/>
                  </a:cubicBezTo>
                  <a:cubicBezTo>
                    <a:pt x="43221" y="35974"/>
                    <a:pt x="42030" y="36351"/>
                    <a:pt x="40863" y="36995"/>
                  </a:cubicBezTo>
                  <a:cubicBezTo>
                    <a:pt x="39829" y="37629"/>
                    <a:pt x="38861" y="38396"/>
                    <a:pt x="37861" y="39097"/>
                  </a:cubicBezTo>
                  <a:cubicBezTo>
                    <a:pt x="36927" y="39764"/>
                    <a:pt x="35993" y="40431"/>
                    <a:pt x="35025" y="41098"/>
                  </a:cubicBezTo>
                  <a:cubicBezTo>
                    <a:pt x="35792" y="40297"/>
                    <a:pt x="36526" y="39497"/>
                    <a:pt x="37327" y="38630"/>
                  </a:cubicBezTo>
                  <a:lnTo>
                    <a:pt x="37327" y="38630"/>
                  </a:lnTo>
                  <a:cubicBezTo>
                    <a:pt x="36927" y="38730"/>
                    <a:pt x="36526" y="38796"/>
                    <a:pt x="36193" y="38896"/>
                  </a:cubicBezTo>
                  <a:cubicBezTo>
                    <a:pt x="37027" y="37562"/>
                    <a:pt x="38428" y="36928"/>
                    <a:pt x="39628" y="36061"/>
                  </a:cubicBezTo>
                  <a:lnTo>
                    <a:pt x="39628" y="36061"/>
                  </a:lnTo>
                  <a:cubicBezTo>
                    <a:pt x="38861" y="36295"/>
                    <a:pt x="38127" y="36595"/>
                    <a:pt x="37460" y="37062"/>
                  </a:cubicBezTo>
                  <a:cubicBezTo>
                    <a:pt x="35692" y="38229"/>
                    <a:pt x="34291" y="39764"/>
                    <a:pt x="33124" y="41498"/>
                  </a:cubicBezTo>
                  <a:cubicBezTo>
                    <a:pt x="32257" y="42899"/>
                    <a:pt x="31089" y="43633"/>
                    <a:pt x="29588" y="43967"/>
                  </a:cubicBezTo>
                  <a:cubicBezTo>
                    <a:pt x="28866" y="44123"/>
                    <a:pt x="28148" y="44193"/>
                    <a:pt x="27435" y="44193"/>
                  </a:cubicBezTo>
                  <a:cubicBezTo>
                    <a:pt x="26171" y="44193"/>
                    <a:pt x="24920" y="43974"/>
                    <a:pt x="23684" y="43633"/>
                  </a:cubicBezTo>
                  <a:cubicBezTo>
                    <a:pt x="23584" y="43600"/>
                    <a:pt x="22516" y="43266"/>
                    <a:pt x="22316" y="43133"/>
                  </a:cubicBezTo>
                  <a:lnTo>
                    <a:pt x="22316" y="43133"/>
                  </a:lnTo>
                  <a:cubicBezTo>
                    <a:pt x="23545" y="43235"/>
                    <a:pt x="24617" y="43377"/>
                    <a:pt x="25501" y="43377"/>
                  </a:cubicBezTo>
                  <a:cubicBezTo>
                    <a:pt x="25769" y="43377"/>
                    <a:pt x="26020" y="43364"/>
                    <a:pt x="26252" y="43333"/>
                  </a:cubicBezTo>
                  <a:cubicBezTo>
                    <a:pt x="28320" y="43133"/>
                    <a:pt x="28787" y="42799"/>
                    <a:pt x="29254" y="42432"/>
                  </a:cubicBezTo>
                  <a:lnTo>
                    <a:pt x="29254" y="42432"/>
                  </a:lnTo>
                  <a:cubicBezTo>
                    <a:pt x="27931" y="42612"/>
                    <a:pt x="26683" y="42686"/>
                    <a:pt x="25573" y="42686"/>
                  </a:cubicBezTo>
                  <a:cubicBezTo>
                    <a:pt x="23380" y="42686"/>
                    <a:pt x="21724" y="42398"/>
                    <a:pt x="21082" y="42065"/>
                  </a:cubicBezTo>
                  <a:cubicBezTo>
                    <a:pt x="22716" y="41899"/>
                    <a:pt x="26319" y="41932"/>
                    <a:pt x="28120" y="41565"/>
                  </a:cubicBezTo>
                  <a:cubicBezTo>
                    <a:pt x="30622" y="41031"/>
                    <a:pt x="32323" y="40197"/>
                    <a:pt x="32924" y="39564"/>
                  </a:cubicBezTo>
                  <a:lnTo>
                    <a:pt x="32924" y="39564"/>
                  </a:lnTo>
                  <a:cubicBezTo>
                    <a:pt x="31188" y="40055"/>
                    <a:pt x="28969" y="40932"/>
                    <a:pt x="27090" y="40932"/>
                  </a:cubicBezTo>
                  <a:cubicBezTo>
                    <a:pt x="27055" y="40932"/>
                    <a:pt x="27020" y="40932"/>
                    <a:pt x="26986" y="40931"/>
                  </a:cubicBezTo>
                  <a:cubicBezTo>
                    <a:pt x="28954" y="40364"/>
                    <a:pt x="31389" y="39130"/>
                    <a:pt x="32990" y="38363"/>
                  </a:cubicBezTo>
                  <a:cubicBezTo>
                    <a:pt x="34258" y="37762"/>
                    <a:pt x="35559" y="37128"/>
                    <a:pt x="36793" y="36528"/>
                  </a:cubicBezTo>
                  <a:cubicBezTo>
                    <a:pt x="38760" y="35579"/>
                    <a:pt x="40728" y="35130"/>
                    <a:pt x="42704" y="35130"/>
                  </a:cubicBezTo>
                  <a:close/>
                  <a:moveTo>
                    <a:pt x="9375" y="1"/>
                  </a:moveTo>
                  <a:cubicBezTo>
                    <a:pt x="9075" y="1"/>
                    <a:pt x="8774" y="12"/>
                    <a:pt x="8473" y="35"/>
                  </a:cubicBezTo>
                  <a:cubicBezTo>
                    <a:pt x="3703" y="402"/>
                    <a:pt x="0" y="4205"/>
                    <a:pt x="467" y="8842"/>
                  </a:cubicBezTo>
                  <a:cubicBezTo>
                    <a:pt x="801" y="12444"/>
                    <a:pt x="3603" y="15847"/>
                    <a:pt x="7539" y="16013"/>
                  </a:cubicBezTo>
                  <a:lnTo>
                    <a:pt x="7539" y="49371"/>
                  </a:lnTo>
                  <a:lnTo>
                    <a:pt x="40896" y="49371"/>
                  </a:lnTo>
                  <a:cubicBezTo>
                    <a:pt x="41063" y="53273"/>
                    <a:pt x="44432" y="56075"/>
                    <a:pt x="48034" y="56409"/>
                  </a:cubicBezTo>
                  <a:cubicBezTo>
                    <a:pt x="48270" y="56429"/>
                    <a:pt x="48504" y="56439"/>
                    <a:pt x="48736" y="56439"/>
                  </a:cubicBezTo>
                  <a:cubicBezTo>
                    <a:pt x="53049" y="56439"/>
                    <a:pt x="56492" y="52962"/>
                    <a:pt x="56841" y="48403"/>
                  </a:cubicBezTo>
                  <a:cubicBezTo>
                    <a:pt x="57274" y="42766"/>
                    <a:pt x="53605" y="37128"/>
                    <a:pt x="48268" y="35260"/>
                  </a:cubicBezTo>
                  <a:cubicBezTo>
                    <a:pt x="46934" y="34793"/>
                    <a:pt x="45499" y="34427"/>
                    <a:pt x="44098" y="34193"/>
                  </a:cubicBezTo>
                  <a:cubicBezTo>
                    <a:pt x="43471" y="34074"/>
                    <a:pt x="42850" y="34017"/>
                    <a:pt x="42236" y="34017"/>
                  </a:cubicBezTo>
                  <a:cubicBezTo>
                    <a:pt x="40791" y="34017"/>
                    <a:pt x="39385" y="34332"/>
                    <a:pt x="38027" y="34894"/>
                  </a:cubicBezTo>
                  <a:cubicBezTo>
                    <a:pt x="36526" y="35461"/>
                    <a:pt x="35092" y="36194"/>
                    <a:pt x="33624" y="36895"/>
                  </a:cubicBezTo>
                  <a:cubicBezTo>
                    <a:pt x="31756" y="37762"/>
                    <a:pt x="29922" y="38730"/>
                    <a:pt x="28020" y="39564"/>
                  </a:cubicBezTo>
                  <a:cubicBezTo>
                    <a:pt x="26419" y="40297"/>
                    <a:pt x="24251" y="40798"/>
                    <a:pt x="22483" y="40898"/>
                  </a:cubicBezTo>
                  <a:cubicBezTo>
                    <a:pt x="21311" y="40956"/>
                    <a:pt x="20352" y="40980"/>
                    <a:pt x="19565" y="40980"/>
                  </a:cubicBezTo>
                  <a:cubicBezTo>
                    <a:pt x="17621" y="40980"/>
                    <a:pt x="16730" y="40831"/>
                    <a:pt x="16278" y="40664"/>
                  </a:cubicBezTo>
                  <a:lnTo>
                    <a:pt x="16278" y="40664"/>
                  </a:lnTo>
                  <a:cubicBezTo>
                    <a:pt x="16979" y="41265"/>
                    <a:pt x="17679" y="41799"/>
                    <a:pt x="18447" y="42299"/>
                  </a:cubicBezTo>
                  <a:lnTo>
                    <a:pt x="14644" y="42299"/>
                  </a:lnTo>
                  <a:lnTo>
                    <a:pt x="14644" y="38496"/>
                  </a:lnTo>
                  <a:cubicBezTo>
                    <a:pt x="15144" y="39263"/>
                    <a:pt x="15678" y="39964"/>
                    <a:pt x="16278" y="40664"/>
                  </a:cubicBezTo>
                  <a:cubicBezTo>
                    <a:pt x="16078" y="40064"/>
                    <a:pt x="15845" y="38563"/>
                    <a:pt x="16078" y="34460"/>
                  </a:cubicBezTo>
                  <a:cubicBezTo>
                    <a:pt x="16145" y="32659"/>
                    <a:pt x="16645" y="30557"/>
                    <a:pt x="17413" y="28923"/>
                  </a:cubicBezTo>
                  <a:cubicBezTo>
                    <a:pt x="18280" y="27055"/>
                    <a:pt x="19214" y="25220"/>
                    <a:pt x="20081" y="23319"/>
                  </a:cubicBezTo>
                  <a:cubicBezTo>
                    <a:pt x="20782" y="21884"/>
                    <a:pt x="21482" y="20417"/>
                    <a:pt x="22083" y="18915"/>
                  </a:cubicBezTo>
                  <a:cubicBezTo>
                    <a:pt x="22883" y="16947"/>
                    <a:pt x="23150" y="14913"/>
                    <a:pt x="22783" y="12878"/>
                  </a:cubicBezTo>
                  <a:cubicBezTo>
                    <a:pt x="22550" y="11443"/>
                    <a:pt x="22149" y="10076"/>
                    <a:pt x="21716" y="8708"/>
                  </a:cubicBezTo>
                  <a:cubicBezTo>
                    <a:pt x="19853" y="3563"/>
                    <a:pt x="14675" y="1"/>
                    <a:pt x="9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10800000" flipH="1">
              <a:off x="7519763" y="601188"/>
              <a:ext cx="743875" cy="350325"/>
            </a:xfrm>
            <a:custGeom>
              <a:avLst/>
              <a:gdLst/>
              <a:ahLst/>
              <a:cxnLst/>
              <a:rect l="l" t="t" r="r" b="b"/>
              <a:pathLst>
                <a:path w="29755" h="14013" extrusionOk="0">
                  <a:moveTo>
                    <a:pt x="16866" y="1668"/>
                  </a:moveTo>
                  <a:cubicBezTo>
                    <a:pt x="17090" y="1668"/>
                    <a:pt x="17306" y="1680"/>
                    <a:pt x="17513" y="1704"/>
                  </a:cubicBezTo>
                  <a:cubicBezTo>
                    <a:pt x="17346" y="1837"/>
                    <a:pt x="17246" y="1904"/>
                    <a:pt x="17079" y="2004"/>
                  </a:cubicBezTo>
                  <a:cubicBezTo>
                    <a:pt x="15478" y="3005"/>
                    <a:pt x="13843" y="3972"/>
                    <a:pt x="12275" y="4973"/>
                  </a:cubicBezTo>
                  <a:cubicBezTo>
                    <a:pt x="10141" y="6340"/>
                    <a:pt x="8072" y="7741"/>
                    <a:pt x="5971" y="9142"/>
                  </a:cubicBezTo>
                  <a:cubicBezTo>
                    <a:pt x="5704" y="9309"/>
                    <a:pt x="5404" y="9376"/>
                    <a:pt x="5070" y="9409"/>
                  </a:cubicBezTo>
                  <a:cubicBezTo>
                    <a:pt x="7138" y="7241"/>
                    <a:pt x="9473" y="5406"/>
                    <a:pt x="11909" y="3638"/>
                  </a:cubicBezTo>
                  <a:lnTo>
                    <a:pt x="11909" y="3638"/>
                  </a:lnTo>
                  <a:cubicBezTo>
                    <a:pt x="8706" y="4706"/>
                    <a:pt x="6405" y="7041"/>
                    <a:pt x="3803" y="9176"/>
                  </a:cubicBezTo>
                  <a:cubicBezTo>
                    <a:pt x="5639" y="5662"/>
                    <a:pt x="12701" y="1668"/>
                    <a:pt x="16866" y="1668"/>
                  </a:cubicBezTo>
                  <a:close/>
                  <a:moveTo>
                    <a:pt x="24916" y="1015"/>
                  </a:moveTo>
                  <a:cubicBezTo>
                    <a:pt x="25215" y="1015"/>
                    <a:pt x="25512" y="1031"/>
                    <a:pt x="25785" y="1070"/>
                  </a:cubicBezTo>
                  <a:cubicBezTo>
                    <a:pt x="26152" y="1170"/>
                    <a:pt x="27420" y="1737"/>
                    <a:pt x="25818" y="2304"/>
                  </a:cubicBezTo>
                  <a:cubicBezTo>
                    <a:pt x="24951" y="2604"/>
                    <a:pt x="24451" y="2838"/>
                    <a:pt x="24317" y="3171"/>
                  </a:cubicBezTo>
                  <a:cubicBezTo>
                    <a:pt x="23950" y="4139"/>
                    <a:pt x="25452" y="4039"/>
                    <a:pt x="27420" y="6374"/>
                  </a:cubicBezTo>
                  <a:cubicBezTo>
                    <a:pt x="27920" y="7008"/>
                    <a:pt x="28320" y="7708"/>
                    <a:pt x="28587" y="8442"/>
                  </a:cubicBezTo>
                  <a:cubicBezTo>
                    <a:pt x="28687" y="8842"/>
                    <a:pt x="28654" y="9409"/>
                    <a:pt x="28454" y="9743"/>
                  </a:cubicBezTo>
                  <a:cubicBezTo>
                    <a:pt x="28394" y="9818"/>
                    <a:pt x="28225" y="9853"/>
                    <a:pt x="28025" y="9853"/>
                  </a:cubicBezTo>
                  <a:cubicBezTo>
                    <a:pt x="27780" y="9853"/>
                    <a:pt x="27488" y="9801"/>
                    <a:pt x="27286" y="9709"/>
                  </a:cubicBezTo>
                  <a:cubicBezTo>
                    <a:pt x="26119" y="9242"/>
                    <a:pt x="25018" y="8709"/>
                    <a:pt x="23850" y="8242"/>
                  </a:cubicBezTo>
                  <a:cubicBezTo>
                    <a:pt x="23183" y="8008"/>
                    <a:pt x="22483" y="7808"/>
                    <a:pt x="21782" y="7708"/>
                  </a:cubicBezTo>
                  <a:cubicBezTo>
                    <a:pt x="21601" y="7681"/>
                    <a:pt x="21441" y="7668"/>
                    <a:pt x="21302" y="7668"/>
                  </a:cubicBezTo>
                  <a:cubicBezTo>
                    <a:pt x="20568" y="7668"/>
                    <a:pt x="20401" y="8051"/>
                    <a:pt x="20681" y="8976"/>
                  </a:cubicBezTo>
                  <a:cubicBezTo>
                    <a:pt x="20782" y="9176"/>
                    <a:pt x="20848" y="9509"/>
                    <a:pt x="20848" y="9743"/>
                  </a:cubicBezTo>
                  <a:cubicBezTo>
                    <a:pt x="20848" y="9955"/>
                    <a:pt x="20633" y="10005"/>
                    <a:pt x="20399" y="10005"/>
                  </a:cubicBezTo>
                  <a:cubicBezTo>
                    <a:pt x="20264" y="10005"/>
                    <a:pt x="20124" y="9989"/>
                    <a:pt x="20014" y="9976"/>
                  </a:cubicBezTo>
                  <a:cubicBezTo>
                    <a:pt x="17479" y="9543"/>
                    <a:pt x="15811" y="9142"/>
                    <a:pt x="13276" y="9042"/>
                  </a:cubicBezTo>
                  <a:cubicBezTo>
                    <a:pt x="15111" y="8409"/>
                    <a:pt x="17012" y="8442"/>
                    <a:pt x="19147" y="8409"/>
                  </a:cubicBezTo>
                  <a:cubicBezTo>
                    <a:pt x="18057" y="7682"/>
                    <a:pt x="16861" y="7536"/>
                    <a:pt x="15803" y="7536"/>
                  </a:cubicBezTo>
                  <a:cubicBezTo>
                    <a:pt x="15404" y="7536"/>
                    <a:pt x="15024" y="7556"/>
                    <a:pt x="14677" y="7575"/>
                  </a:cubicBezTo>
                  <a:cubicBezTo>
                    <a:pt x="16445" y="6674"/>
                    <a:pt x="18280" y="6007"/>
                    <a:pt x="20315" y="5940"/>
                  </a:cubicBezTo>
                  <a:cubicBezTo>
                    <a:pt x="20349" y="5940"/>
                    <a:pt x="20384" y="5939"/>
                    <a:pt x="20419" y="5939"/>
                  </a:cubicBezTo>
                  <a:cubicBezTo>
                    <a:pt x="22379" y="5939"/>
                    <a:pt x="24152" y="6853"/>
                    <a:pt x="26085" y="7541"/>
                  </a:cubicBezTo>
                  <a:cubicBezTo>
                    <a:pt x="24168" y="5928"/>
                    <a:pt x="22529" y="5052"/>
                    <a:pt x="20157" y="5052"/>
                  </a:cubicBezTo>
                  <a:cubicBezTo>
                    <a:pt x="19145" y="5052"/>
                    <a:pt x="18001" y="5211"/>
                    <a:pt x="16645" y="5540"/>
                  </a:cubicBezTo>
                  <a:cubicBezTo>
                    <a:pt x="18313" y="4506"/>
                    <a:pt x="20114" y="3839"/>
                    <a:pt x="22016" y="3605"/>
                  </a:cubicBezTo>
                  <a:cubicBezTo>
                    <a:pt x="22016" y="3562"/>
                    <a:pt x="21236" y="3506"/>
                    <a:pt x="20509" y="3506"/>
                  </a:cubicBezTo>
                  <a:cubicBezTo>
                    <a:pt x="20100" y="3506"/>
                    <a:pt x="19709" y="3524"/>
                    <a:pt x="19481" y="3572"/>
                  </a:cubicBezTo>
                  <a:cubicBezTo>
                    <a:pt x="17446" y="4005"/>
                    <a:pt x="15778" y="4673"/>
                    <a:pt x="13910" y="5773"/>
                  </a:cubicBezTo>
                  <a:cubicBezTo>
                    <a:pt x="12809" y="6440"/>
                    <a:pt x="11442" y="7408"/>
                    <a:pt x="10307" y="8275"/>
                  </a:cubicBezTo>
                  <a:cubicBezTo>
                    <a:pt x="11608" y="5807"/>
                    <a:pt x="18947" y="1637"/>
                    <a:pt x="24284" y="1037"/>
                  </a:cubicBezTo>
                  <a:cubicBezTo>
                    <a:pt x="24491" y="1023"/>
                    <a:pt x="24704" y="1015"/>
                    <a:pt x="24916" y="1015"/>
                  </a:cubicBezTo>
                  <a:close/>
                  <a:moveTo>
                    <a:pt x="25090" y="0"/>
                  </a:moveTo>
                  <a:cubicBezTo>
                    <a:pt x="24520" y="0"/>
                    <a:pt x="23925" y="94"/>
                    <a:pt x="23350" y="169"/>
                  </a:cubicBezTo>
                  <a:cubicBezTo>
                    <a:pt x="21949" y="269"/>
                    <a:pt x="20581" y="503"/>
                    <a:pt x="19147" y="536"/>
                  </a:cubicBezTo>
                  <a:cubicBezTo>
                    <a:pt x="10574" y="870"/>
                    <a:pt x="4437" y="5039"/>
                    <a:pt x="434" y="12545"/>
                  </a:cubicBezTo>
                  <a:cubicBezTo>
                    <a:pt x="234" y="12912"/>
                    <a:pt x="167" y="13412"/>
                    <a:pt x="0" y="14013"/>
                  </a:cubicBezTo>
                  <a:cubicBezTo>
                    <a:pt x="400" y="13913"/>
                    <a:pt x="467" y="13913"/>
                    <a:pt x="567" y="13879"/>
                  </a:cubicBezTo>
                  <a:cubicBezTo>
                    <a:pt x="1134" y="13546"/>
                    <a:pt x="1768" y="13212"/>
                    <a:pt x="2335" y="12878"/>
                  </a:cubicBezTo>
                  <a:cubicBezTo>
                    <a:pt x="5387" y="11214"/>
                    <a:pt x="8623" y="10218"/>
                    <a:pt x="12044" y="10218"/>
                  </a:cubicBezTo>
                  <a:cubicBezTo>
                    <a:pt x="12737" y="10218"/>
                    <a:pt x="13436" y="10259"/>
                    <a:pt x="14143" y="10343"/>
                  </a:cubicBezTo>
                  <a:cubicBezTo>
                    <a:pt x="15745" y="10510"/>
                    <a:pt x="17279" y="10710"/>
                    <a:pt x="18847" y="10910"/>
                  </a:cubicBezTo>
                  <a:cubicBezTo>
                    <a:pt x="19725" y="11022"/>
                    <a:pt x="20455" y="11140"/>
                    <a:pt x="21003" y="11140"/>
                  </a:cubicBezTo>
                  <a:cubicBezTo>
                    <a:pt x="22097" y="11140"/>
                    <a:pt x="22461" y="10666"/>
                    <a:pt x="21816" y="8709"/>
                  </a:cubicBezTo>
                  <a:lnTo>
                    <a:pt x="21816" y="8709"/>
                  </a:lnTo>
                  <a:cubicBezTo>
                    <a:pt x="22750" y="8742"/>
                    <a:pt x="23950" y="9142"/>
                    <a:pt x="24784" y="9476"/>
                  </a:cubicBezTo>
                  <a:cubicBezTo>
                    <a:pt x="25585" y="9810"/>
                    <a:pt x="26319" y="10176"/>
                    <a:pt x="27119" y="10477"/>
                  </a:cubicBezTo>
                  <a:cubicBezTo>
                    <a:pt x="27453" y="10593"/>
                    <a:pt x="27803" y="10694"/>
                    <a:pt x="28149" y="10694"/>
                  </a:cubicBezTo>
                  <a:cubicBezTo>
                    <a:pt x="28495" y="10694"/>
                    <a:pt x="28837" y="10593"/>
                    <a:pt x="29154" y="10310"/>
                  </a:cubicBezTo>
                  <a:cubicBezTo>
                    <a:pt x="29755" y="9709"/>
                    <a:pt x="29655" y="8976"/>
                    <a:pt x="29454" y="8242"/>
                  </a:cubicBezTo>
                  <a:cubicBezTo>
                    <a:pt x="28153" y="4706"/>
                    <a:pt x="25952" y="3672"/>
                    <a:pt x="25652" y="3372"/>
                  </a:cubicBezTo>
                  <a:cubicBezTo>
                    <a:pt x="26152" y="3171"/>
                    <a:pt x="26586" y="3038"/>
                    <a:pt x="26953" y="2871"/>
                  </a:cubicBezTo>
                  <a:cubicBezTo>
                    <a:pt x="27953" y="2338"/>
                    <a:pt x="28087" y="1270"/>
                    <a:pt x="27153" y="603"/>
                  </a:cubicBezTo>
                  <a:cubicBezTo>
                    <a:pt x="26752" y="269"/>
                    <a:pt x="26152" y="69"/>
                    <a:pt x="25652" y="36"/>
                  </a:cubicBezTo>
                  <a:cubicBezTo>
                    <a:pt x="25468" y="11"/>
                    <a:pt x="25281" y="0"/>
                    <a:pt x="25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510967" y="5160579"/>
            <a:ext cx="1654684" cy="1528395"/>
            <a:chOff x="383225" y="3870434"/>
            <a:chExt cx="1241013" cy="1146296"/>
          </a:xfrm>
        </p:grpSpPr>
        <p:sp>
          <p:nvSpPr>
            <p:cNvPr id="16" name="Google Shape;16;p2"/>
            <p:cNvSpPr/>
            <p:nvPr/>
          </p:nvSpPr>
          <p:spPr>
            <a:xfrm>
              <a:off x="383225" y="3870434"/>
              <a:ext cx="1163255" cy="1146296"/>
            </a:xfrm>
            <a:custGeom>
              <a:avLst/>
              <a:gdLst/>
              <a:ahLst/>
              <a:cxnLst/>
              <a:rect l="l" t="t" r="r" b="b"/>
              <a:pathLst>
                <a:path w="57275" h="56440" extrusionOk="0">
                  <a:moveTo>
                    <a:pt x="11914" y="4905"/>
                  </a:moveTo>
                  <a:cubicBezTo>
                    <a:pt x="13572" y="4905"/>
                    <a:pt x="14866" y="5617"/>
                    <a:pt x="15845" y="7040"/>
                  </a:cubicBezTo>
                  <a:cubicBezTo>
                    <a:pt x="15912" y="7074"/>
                    <a:pt x="15945" y="7174"/>
                    <a:pt x="15978" y="7207"/>
                  </a:cubicBezTo>
                  <a:cubicBezTo>
                    <a:pt x="15912" y="7174"/>
                    <a:pt x="15845" y="7107"/>
                    <a:pt x="15778" y="7074"/>
                  </a:cubicBezTo>
                  <a:cubicBezTo>
                    <a:pt x="14410" y="6173"/>
                    <a:pt x="12976" y="5239"/>
                    <a:pt x="11275" y="4939"/>
                  </a:cubicBezTo>
                  <a:cubicBezTo>
                    <a:pt x="11494" y="4917"/>
                    <a:pt x="11706" y="4905"/>
                    <a:pt x="11914" y="4905"/>
                  </a:cubicBezTo>
                  <a:close/>
                  <a:moveTo>
                    <a:pt x="12609" y="6173"/>
                  </a:moveTo>
                  <a:lnTo>
                    <a:pt x="12609" y="6173"/>
                  </a:lnTo>
                  <a:cubicBezTo>
                    <a:pt x="13943" y="6340"/>
                    <a:pt x="14944" y="7040"/>
                    <a:pt x="15611" y="8241"/>
                  </a:cubicBezTo>
                  <a:cubicBezTo>
                    <a:pt x="15078" y="8008"/>
                    <a:pt x="14811" y="7707"/>
                    <a:pt x="14177" y="7541"/>
                  </a:cubicBezTo>
                  <a:lnTo>
                    <a:pt x="14177" y="7541"/>
                  </a:lnTo>
                  <a:cubicBezTo>
                    <a:pt x="14177" y="7541"/>
                    <a:pt x="15144" y="8275"/>
                    <a:pt x="15578" y="9275"/>
                  </a:cubicBezTo>
                  <a:cubicBezTo>
                    <a:pt x="14611" y="9042"/>
                    <a:pt x="13943" y="8842"/>
                    <a:pt x="13643" y="7941"/>
                  </a:cubicBezTo>
                  <a:cubicBezTo>
                    <a:pt x="13443" y="7341"/>
                    <a:pt x="12976" y="6773"/>
                    <a:pt x="12609" y="6173"/>
                  </a:cubicBezTo>
                  <a:close/>
                  <a:moveTo>
                    <a:pt x="14577" y="9776"/>
                  </a:moveTo>
                  <a:cubicBezTo>
                    <a:pt x="15144" y="10243"/>
                    <a:pt x="15611" y="10543"/>
                    <a:pt x="15978" y="11010"/>
                  </a:cubicBezTo>
                  <a:cubicBezTo>
                    <a:pt x="16879" y="11977"/>
                    <a:pt x="17379" y="13078"/>
                    <a:pt x="16612" y="14412"/>
                  </a:cubicBezTo>
                  <a:cubicBezTo>
                    <a:pt x="15912" y="15646"/>
                    <a:pt x="15311" y="16981"/>
                    <a:pt x="14611" y="18248"/>
                  </a:cubicBezTo>
                  <a:cubicBezTo>
                    <a:pt x="14611" y="18282"/>
                    <a:pt x="14577" y="18315"/>
                    <a:pt x="14577" y="18382"/>
                  </a:cubicBezTo>
                  <a:lnTo>
                    <a:pt x="14577" y="9776"/>
                  </a:lnTo>
                  <a:close/>
                  <a:moveTo>
                    <a:pt x="9880" y="933"/>
                  </a:moveTo>
                  <a:cubicBezTo>
                    <a:pt x="11383" y="933"/>
                    <a:pt x="12893" y="1309"/>
                    <a:pt x="14410" y="2037"/>
                  </a:cubicBezTo>
                  <a:cubicBezTo>
                    <a:pt x="17346" y="3404"/>
                    <a:pt x="19381" y="5706"/>
                    <a:pt x="20548" y="8675"/>
                  </a:cubicBezTo>
                  <a:cubicBezTo>
                    <a:pt x="22083" y="12544"/>
                    <a:pt x="22116" y="16347"/>
                    <a:pt x="20281" y="20116"/>
                  </a:cubicBezTo>
                  <a:cubicBezTo>
                    <a:pt x="19648" y="21384"/>
                    <a:pt x="19047" y="22618"/>
                    <a:pt x="18447" y="23919"/>
                  </a:cubicBezTo>
                  <a:cubicBezTo>
                    <a:pt x="17713" y="25554"/>
                    <a:pt x="16479" y="27955"/>
                    <a:pt x="15845" y="29923"/>
                  </a:cubicBezTo>
                  <a:cubicBezTo>
                    <a:pt x="15811" y="28022"/>
                    <a:pt x="16745" y="25720"/>
                    <a:pt x="17246" y="24019"/>
                  </a:cubicBezTo>
                  <a:lnTo>
                    <a:pt x="17246" y="24019"/>
                  </a:lnTo>
                  <a:cubicBezTo>
                    <a:pt x="16612" y="24586"/>
                    <a:pt x="15778" y="26287"/>
                    <a:pt x="15244" y="28789"/>
                  </a:cubicBezTo>
                  <a:cubicBezTo>
                    <a:pt x="14844" y="30590"/>
                    <a:pt x="14911" y="34226"/>
                    <a:pt x="14644" y="35894"/>
                  </a:cubicBezTo>
                  <a:cubicBezTo>
                    <a:pt x="14144" y="34927"/>
                    <a:pt x="13743" y="31625"/>
                    <a:pt x="14277" y="27722"/>
                  </a:cubicBezTo>
                  <a:lnTo>
                    <a:pt x="14277" y="27722"/>
                  </a:lnTo>
                  <a:cubicBezTo>
                    <a:pt x="13843" y="28222"/>
                    <a:pt x="13510" y="28622"/>
                    <a:pt x="13343" y="30724"/>
                  </a:cubicBezTo>
                  <a:cubicBezTo>
                    <a:pt x="13276" y="31725"/>
                    <a:pt x="13443" y="33092"/>
                    <a:pt x="13577" y="34627"/>
                  </a:cubicBezTo>
                  <a:cubicBezTo>
                    <a:pt x="13443" y="34427"/>
                    <a:pt x="13110" y="33426"/>
                    <a:pt x="13076" y="33259"/>
                  </a:cubicBezTo>
                  <a:cubicBezTo>
                    <a:pt x="12476" y="31324"/>
                    <a:pt x="12276" y="29390"/>
                    <a:pt x="12743" y="27388"/>
                  </a:cubicBezTo>
                  <a:cubicBezTo>
                    <a:pt x="13076" y="25887"/>
                    <a:pt x="13810" y="24720"/>
                    <a:pt x="15178" y="23819"/>
                  </a:cubicBezTo>
                  <a:cubicBezTo>
                    <a:pt x="16946" y="22718"/>
                    <a:pt x="18513" y="21284"/>
                    <a:pt x="19648" y="19483"/>
                  </a:cubicBezTo>
                  <a:cubicBezTo>
                    <a:pt x="20081" y="18815"/>
                    <a:pt x="20415" y="18082"/>
                    <a:pt x="20648" y="17314"/>
                  </a:cubicBezTo>
                  <a:lnTo>
                    <a:pt x="20648" y="17314"/>
                  </a:lnTo>
                  <a:cubicBezTo>
                    <a:pt x="19781" y="18549"/>
                    <a:pt x="19147" y="19916"/>
                    <a:pt x="17813" y="20750"/>
                  </a:cubicBezTo>
                  <a:cubicBezTo>
                    <a:pt x="17913" y="20417"/>
                    <a:pt x="17980" y="20050"/>
                    <a:pt x="18080" y="19616"/>
                  </a:cubicBezTo>
                  <a:lnTo>
                    <a:pt x="18080" y="19616"/>
                  </a:lnTo>
                  <a:cubicBezTo>
                    <a:pt x="17212" y="20417"/>
                    <a:pt x="16412" y="21150"/>
                    <a:pt x="15611" y="21918"/>
                  </a:cubicBezTo>
                  <a:cubicBezTo>
                    <a:pt x="16278" y="20950"/>
                    <a:pt x="16946" y="20050"/>
                    <a:pt x="17613" y="19082"/>
                  </a:cubicBezTo>
                  <a:cubicBezTo>
                    <a:pt x="18313" y="18082"/>
                    <a:pt x="19080" y="17114"/>
                    <a:pt x="19681" y="16080"/>
                  </a:cubicBezTo>
                  <a:cubicBezTo>
                    <a:pt x="20782" y="14212"/>
                    <a:pt x="21115" y="12177"/>
                    <a:pt x="20181" y="10076"/>
                  </a:cubicBezTo>
                  <a:lnTo>
                    <a:pt x="20181" y="10076"/>
                  </a:lnTo>
                  <a:cubicBezTo>
                    <a:pt x="20248" y="10610"/>
                    <a:pt x="20315" y="11177"/>
                    <a:pt x="20315" y="11710"/>
                  </a:cubicBezTo>
                  <a:cubicBezTo>
                    <a:pt x="20415" y="13545"/>
                    <a:pt x="19681" y="15113"/>
                    <a:pt x="18480" y="16547"/>
                  </a:cubicBezTo>
                  <a:cubicBezTo>
                    <a:pt x="18447" y="16614"/>
                    <a:pt x="18280" y="16614"/>
                    <a:pt x="18180" y="16681"/>
                  </a:cubicBezTo>
                  <a:cubicBezTo>
                    <a:pt x="18180" y="16714"/>
                    <a:pt x="18146" y="16714"/>
                    <a:pt x="18146" y="16747"/>
                  </a:cubicBezTo>
                  <a:lnTo>
                    <a:pt x="18146" y="16714"/>
                  </a:lnTo>
                  <a:cubicBezTo>
                    <a:pt x="18780" y="15313"/>
                    <a:pt x="19314" y="13912"/>
                    <a:pt x="19347" y="12411"/>
                  </a:cubicBezTo>
                  <a:cubicBezTo>
                    <a:pt x="19414" y="11277"/>
                    <a:pt x="19147" y="9976"/>
                    <a:pt x="18714" y="9242"/>
                  </a:cubicBezTo>
                  <a:lnTo>
                    <a:pt x="18714" y="9242"/>
                  </a:lnTo>
                  <a:cubicBezTo>
                    <a:pt x="19147" y="10976"/>
                    <a:pt x="18980" y="13378"/>
                    <a:pt x="18380" y="15046"/>
                  </a:cubicBezTo>
                  <a:cubicBezTo>
                    <a:pt x="17513" y="17281"/>
                    <a:pt x="16078" y="19116"/>
                    <a:pt x="14477" y="20984"/>
                  </a:cubicBezTo>
                  <a:cubicBezTo>
                    <a:pt x="14511" y="20783"/>
                    <a:pt x="14511" y="20550"/>
                    <a:pt x="14611" y="20383"/>
                  </a:cubicBezTo>
                  <a:cubicBezTo>
                    <a:pt x="15111" y="19382"/>
                    <a:pt x="15611" y="18415"/>
                    <a:pt x="16145" y="17414"/>
                  </a:cubicBezTo>
                  <a:cubicBezTo>
                    <a:pt x="17079" y="15747"/>
                    <a:pt x="17780" y="14045"/>
                    <a:pt x="18046" y="12144"/>
                  </a:cubicBezTo>
                  <a:cubicBezTo>
                    <a:pt x="18635" y="7958"/>
                    <a:pt x="15023" y="3900"/>
                    <a:pt x="10701" y="3900"/>
                  </a:cubicBezTo>
                  <a:cubicBezTo>
                    <a:pt x="10614" y="3900"/>
                    <a:pt x="10528" y="3901"/>
                    <a:pt x="10441" y="3905"/>
                  </a:cubicBezTo>
                  <a:cubicBezTo>
                    <a:pt x="9107" y="3938"/>
                    <a:pt x="7973" y="4605"/>
                    <a:pt x="6838" y="5106"/>
                  </a:cubicBezTo>
                  <a:cubicBezTo>
                    <a:pt x="6471" y="5272"/>
                    <a:pt x="6105" y="5806"/>
                    <a:pt x="6105" y="6240"/>
                  </a:cubicBezTo>
                  <a:cubicBezTo>
                    <a:pt x="6071" y="6807"/>
                    <a:pt x="5771" y="7107"/>
                    <a:pt x="5371" y="7441"/>
                  </a:cubicBezTo>
                  <a:cubicBezTo>
                    <a:pt x="4103" y="8441"/>
                    <a:pt x="3903" y="10209"/>
                    <a:pt x="4870" y="11277"/>
                  </a:cubicBezTo>
                  <a:cubicBezTo>
                    <a:pt x="5166" y="11627"/>
                    <a:pt x="5451" y="11794"/>
                    <a:pt x="5765" y="11794"/>
                  </a:cubicBezTo>
                  <a:cubicBezTo>
                    <a:pt x="6019" y="11794"/>
                    <a:pt x="6292" y="11685"/>
                    <a:pt x="6605" y="11477"/>
                  </a:cubicBezTo>
                  <a:cubicBezTo>
                    <a:pt x="7544" y="10869"/>
                    <a:pt x="8239" y="10495"/>
                    <a:pt x="8937" y="10495"/>
                  </a:cubicBezTo>
                  <a:cubicBezTo>
                    <a:pt x="9503" y="10495"/>
                    <a:pt x="10072" y="10742"/>
                    <a:pt x="10775" y="11310"/>
                  </a:cubicBezTo>
                  <a:cubicBezTo>
                    <a:pt x="10975" y="11477"/>
                    <a:pt x="11242" y="11910"/>
                    <a:pt x="11408" y="12211"/>
                  </a:cubicBezTo>
                  <a:cubicBezTo>
                    <a:pt x="11278" y="10720"/>
                    <a:pt x="10348" y="9743"/>
                    <a:pt x="8667" y="9743"/>
                  </a:cubicBezTo>
                  <a:cubicBezTo>
                    <a:pt x="8203" y="9743"/>
                    <a:pt x="7682" y="9817"/>
                    <a:pt x="7105" y="9976"/>
                  </a:cubicBezTo>
                  <a:cubicBezTo>
                    <a:pt x="7305" y="9742"/>
                    <a:pt x="7606" y="9542"/>
                    <a:pt x="7806" y="9409"/>
                  </a:cubicBezTo>
                  <a:cubicBezTo>
                    <a:pt x="8258" y="9126"/>
                    <a:pt x="8788" y="9005"/>
                    <a:pt x="9329" y="9005"/>
                  </a:cubicBezTo>
                  <a:cubicBezTo>
                    <a:pt x="10067" y="9005"/>
                    <a:pt x="10826" y="9229"/>
                    <a:pt x="11442" y="9575"/>
                  </a:cubicBezTo>
                  <a:cubicBezTo>
                    <a:pt x="11478" y="9595"/>
                    <a:pt x="11503" y="9604"/>
                    <a:pt x="11518" y="9604"/>
                  </a:cubicBezTo>
                  <a:cubicBezTo>
                    <a:pt x="11680" y="9604"/>
                    <a:pt x="10618" y="8530"/>
                    <a:pt x="9640" y="8408"/>
                  </a:cubicBezTo>
                  <a:cubicBezTo>
                    <a:pt x="9369" y="8369"/>
                    <a:pt x="9115" y="8349"/>
                    <a:pt x="8878" y="8349"/>
                  </a:cubicBezTo>
                  <a:cubicBezTo>
                    <a:pt x="7482" y="8349"/>
                    <a:pt x="6631" y="9032"/>
                    <a:pt x="5804" y="10543"/>
                  </a:cubicBezTo>
                  <a:cubicBezTo>
                    <a:pt x="5070" y="9742"/>
                    <a:pt x="5070" y="8875"/>
                    <a:pt x="5938" y="8208"/>
                  </a:cubicBezTo>
                  <a:cubicBezTo>
                    <a:pt x="6578" y="7659"/>
                    <a:pt x="7747" y="7194"/>
                    <a:pt x="8656" y="7194"/>
                  </a:cubicBezTo>
                  <a:cubicBezTo>
                    <a:pt x="8742" y="7194"/>
                    <a:pt x="8826" y="7198"/>
                    <a:pt x="8907" y="7207"/>
                  </a:cubicBezTo>
                  <a:cubicBezTo>
                    <a:pt x="9974" y="7307"/>
                    <a:pt x="10641" y="7707"/>
                    <a:pt x="11575" y="8541"/>
                  </a:cubicBezTo>
                  <a:cubicBezTo>
                    <a:pt x="11208" y="7641"/>
                    <a:pt x="10708" y="6773"/>
                    <a:pt x="9574" y="6540"/>
                  </a:cubicBezTo>
                  <a:cubicBezTo>
                    <a:pt x="9150" y="6424"/>
                    <a:pt x="8805" y="6378"/>
                    <a:pt x="8488" y="6378"/>
                  </a:cubicBezTo>
                  <a:cubicBezTo>
                    <a:pt x="7982" y="6378"/>
                    <a:pt x="7546" y="6496"/>
                    <a:pt x="6972" y="6640"/>
                  </a:cubicBezTo>
                  <a:cubicBezTo>
                    <a:pt x="7039" y="5973"/>
                    <a:pt x="7539" y="5739"/>
                    <a:pt x="8073" y="5573"/>
                  </a:cubicBezTo>
                  <a:cubicBezTo>
                    <a:pt x="8355" y="5495"/>
                    <a:pt x="8632" y="5459"/>
                    <a:pt x="8904" y="5459"/>
                  </a:cubicBezTo>
                  <a:cubicBezTo>
                    <a:pt x="9561" y="5459"/>
                    <a:pt x="10184" y="5666"/>
                    <a:pt x="10775" y="5973"/>
                  </a:cubicBezTo>
                  <a:cubicBezTo>
                    <a:pt x="13643" y="7574"/>
                    <a:pt x="14077" y="11310"/>
                    <a:pt x="11608" y="13445"/>
                  </a:cubicBezTo>
                  <a:cubicBezTo>
                    <a:pt x="10582" y="14327"/>
                    <a:pt x="9047" y="14924"/>
                    <a:pt x="7462" y="14924"/>
                  </a:cubicBezTo>
                  <a:cubicBezTo>
                    <a:pt x="5751" y="14924"/>
                    <a:pt x="3982" y="14228"/>
                    <a:pt x="2735" y="12444"/>
                  </a:cubicBezTo>
                  <a:cubicBezTo>
                    <a:pt x="434" y="9209"/>
                    <a:pt x="1034" y="4739"/>
                    <a:pt x="4704" y="2470"/>
                  </a:cubicBezTo>
                  <a:cubicBezTo>
                    <a:pt x="6419" y="1434"/>
                    <a:pt x="8145" y="933"/>
                    <a:pt x="9880" y="933"/>
                  </a:cubicBezTo>
                  <a:close/>
                  <a:moveTo>
                    <a:pt x="43793" y="39854"/>
                  </a:moveTo>
                  <a:cubicBezTo>
                    <a:pt x="44574" y="39854"/>
                    <a:pt x="45275" y="40273"/>
                    <a:pt x="45933" y="40865"/>
                  </a:cubicBezTo>
                  <a:cubicBezTo>
                    <a:pt x="46333" y="41231"/>
                    <a:pt x="46667" y="41732"/>
                    <a:pt x="47134" y="42266"/>
                  </a:cubicBezTo>
                  <a:lnTo>
                    <a:pt x="38561" y="42266"/>
                  </a:lnTo>
                  <a:cubicBezTo>
                    <a:pt x="38594" y="42266"/>
                    <a:pt x="38628" y="42232"/>
                    <a:pt x="38661" y="42232"/>
                  </a:cubicBezTo>
                  <a:cubicBezTo>
                    <a:pt x="39929" y="41532"/>
                    <a:pt x="41263" y="40931"/>
                    <a:pt x="42497" y="40231"/>
                  </a:cubicBezTo>
                  <a:cubicBezTo>
                    <a:pt x="42955" y="39968"/>
                    <a:pt x="43385" y="39854"/>
                    <a:pt x="43793" y="39854"/>
                  </a:cubicBezTo>
                  <a:close/>
                  <a:moveTo>
                    <a:pt x="48602" y="41231"/>
                  </a:moveTo>
                  <a:cubicBezTo>
                    <a:pt x="49802" y="41899"/>
                    <a:pt x="50470" y="42933"/>
                    <a:pt x="50636" y="44234"/>
                  </a:cubicBezTo>
                  <a:cubicBezTo>
                    <a:pt x="50069" y="43867"/>
                    <a:pt x="49469" y="43400"/>
                    <a:pt x="48835" y="43200"/>
                  </a:cubicBezTo>
                  <a:cubicBezTo>
                    <a:pt x="48001" y="42899"/>
                    <a:pt x="47801" y="42232"/>
                    <a:pt x="47567" y="41265"/>
                  </a:cubicBezTo>
                  <a:lnTo>
                    <a:pt x="47567" y="41265"/>
                  </a:lnTo>
                  <a:cubicBezTo>
                    <a:pt x="48568" y="41698"/>
                    <a:pt x="49302" y="42632"/>
                    <a:pt x="49302" y="42632"/>
                  </a:cubicBezTo>
                  <a:cubicBezTo>
                    <a:pt x="49135" y="41965"/>
                    <a:pt x="48868" y="41765"/>
                    <a:pt x="48602" y="41231"/>
                  </a:cubicBezTo>
                  <a:close/>
                  <a:moveTo>
                    <a:pt x="49636" y="40898"/>
                  </a:moveTo>
                  <a:cubicBezTo>
                    <a:pt x="49669" y="40931"/>
                    <a:pt x="49769" y="40965"/>
                    <a:pt x="49802" y="41031"/>
                  </a:cubicBezTo>
                  <a:cubicBezTo>
                    <a:pt x="51404" y="42099"/>
                    <a:pt x="52104" y="43633"/>
                    <a:pt x="51904" y="45601"/>
                  </a:cubicBezTo>
                  <a:cubicBezTo>
                    <a:pt x="51637" y="43900"/>
                    <a:pt x="50703" y="42466"/>
                    <a:pt x="49769" y="41098"/>
                  </a:cubicBezTo>
                  <a:cubicBezTo>
                    <a:pt x="49736" y="41031"/>
                    <a:pt x="49669" y="40931"/>
                    <a:pt x="49636" y="40898"/>
                  </a:cubicBezTo>
                  <a:close/>
                  <a:moveTo>
                    <a:pt x="13710" y="12244"/>
                  </a:moveTo>
                  <a:lnTo>
                    <a:pt x="13710" y="20417"/>
                  </a:lnTo>
                  <a:cubicBezTo>
                    <a:pt x="13376" y="21451"/>
                    <a:pt x="13210" y="22585"/>
                    <a:pt x="13110" y="23719"/>
                  </a:cubicBezTo>
                  <a:cubicBezTo>
                    <a:pt x="13076" y="24086"/>
                    <a:pt x="12943" y="24519"/>
                    <a:pt x="12776" y="24853"/>
                  </a:cubicBezTo>
                  <a:cubicBezTo>
                    <a:pt x="12242" y="25787"/>
                    <a:pt x="11909" y="26788"/>
                    <a:pt x="11775" y="27855"/>
                  </a:cubicBezTo>
                  <a:cubicBezTo>
                    <a:pt x="11742" y="28222"/>
                    <a:pt x="11742" y="28589"/>
                    <a:pt x="11675" y="28956"/>
                  </a:cubicBezTo>
                  <a:lnTo>
                    <a:pt x="11275" y="27355"/>
                  </a:lnTo>
                  <a:lnTo>
                    <a:pt x="10341" y="30757"/>
                  </a:lnTo>
                  <a:lnTo>
                    <a:pt x="11275" y="34193"/>
                  </a:lnTo>
                  <a:lnTo>
                    <a:pt x="11909" y="31891"/>
                  </a:lnTo>
                  <a:cubicBezTo>
                    <a:pt x="12209" y="33726"/>
                    <a:pt x="12809" y="35427"/>
                    <a:pt x="13743" y="37062"/>
                  </a:cubicBezTo>
                  <a:lnTo>
                    <a:pt x="13743" y="43133"/>
                  </a:lnTo>
                  <a:lnTo>
                    <a:pt x="19814" y="43133"/>
                  </a:lnTo>
                  <a:cubicBezTo>
                    <a:pt x="21482" y="44067"/>
                    <a:pt x="23217" y="44701"/>
                    <a:pt x="25085" y="44967"/>
                  </a:cubicBezTo>
                  <a:lnTo>
                    <a:pt x="22650" y="45635"/>
                  </a:lnTo>
                  <a:lnTo>
                    <a:pt x="26085" y="46569"/>
                  </a:lnTo>
                  <a:lnTo>
                    <a:pt x="29488" y="45635"/>
                  </a:lnTo>
                  <a:lnTo>
                    <a:pt x="27753" y="45201"/>
                  </a:lnTo>
                  <a:cubicBezTo>
                    <a:pt x="28154" y="45201"/>
                    <a:pt x="28621" y="45134"/>
                    <a:pt x="29088" y="45101"/>
                  </a:cubicBezTo>
                  <a:cubicBezTo>
                    <a:pt x="30155" y="44967"/>
                    <a:pt x="31156" y="44634"/>
                    <a:pt x="32090" y="44100"/>
                  </a:cubicBezTo>
                  <a:cubicBezTo>
                    <a:pt x="32423" y="43900"/>
                    <a:pt x="32824" y="43767"/>
                    <a:pt x="33224" y="43767"/>
                  </a:cubicBezTo>
                  <a:cubicBezTo>
                    <a:pt x="34325" y="43700"/>
                    <a:pt x="35425" y="43533"/>
                    <a:pt x="36493" y="43200"/>
                  </a:cubicBezTo>
                  <a:lnTo>
                    <a:pt x="44665" y="43200"/>
                  </a:lnTo>
                  <a:cubicBezTo>
                    <a:pt x="42764" y="44033"/>
                    <a:pt x="41430" y="45601"/>
                    <a:pt x="40996" y="47703"/>
                  </a:cubicBezTo>
                  <a:cubicBezTo>
                    <a:pt x="40963" y="47970"/>
                    <a:pt x="40929" y="48270"/>
                    <a:pt x="40896" y="48537"/>
                  </a:cubicBezTo>
                  <a:lnTo>
                    <a:pt x="8373" y="48537"/>
                  </a:lnTo>
                  <a:lnTo>
                    <a:pt x="8373" y="16047"/>
                  </a:lnTo>
                  <a:cubicBezTo>
                    <a:pt x="8640" y="16013"/>
                    <a:pt x="8907" y="16013"/>
                    <a:pt x="9207" y="15913"/>
                  </a:cubicBezTo>
                  <a:cubicBezTo>
                    <a:pt x="11275" y="15546"/>
                    <a:pt x="12876" y="14179"/>
                    <a:pt x="13710" y="12244"/>
                  </a:cubicBezTo>
                  <a:close/>
                  <a:moveTo>
                    <a:pt x="42704" y="35130"/>
                  </a:moveTo>
                  <a:cubicBezTo>
                    <a:pt x="44548" y="35130"/>
                    <a:pt x="46400" y="35521"/>
                    <a:pt x="48268" y="36261"/>
                  </a:cubicBezTo>
                  <a:cubicBezTo>
                    <a:pt x="51270" y="37429"/>
                    <a:pt x="53505" y="39430"/>
                    <a:pt x="54906" y="42399"/>
                  </a:cubicBezTo>
                  <a:cubicBezTo>
                    <a:pt x="56407" y="45635"/>
                    <a:pt x="56407" y="48904"/>
                    <a:pt x="54472" y="52039"/>
                  </a:cubicBezTo>
                  <a:cubicBezTo>
                    <a:pt x="53112" y="54233"/>
                    <a:pt x="50923" y="55325"/>
                    <a:pt x="48680" y="55325"/>
                  </a:cubicBezTo>
                  <a:cubicBezTo>
                    <a:pt x="47240" y="55325"/>
                    <a:pt x="45777" y="54874"/>
                    <a:pt x="44499" y="53974"/>
                  </a:cubicBezTo>
                  <a:cubicBezTo>
                    <a:pt x="41096" y="51572"/>
                    <a:pt x="41663" y="47236"/>
                    <a:pt x="43498" y="45101"/>
                  </a:cubicBezTo>
                  <a:cubicBezTo>
                    <a:pt x="44439" y="44012"/>
                    <a:pt x="45705" y="43488"/>
                    <a:pt x="46957" y="43488"/>
                  </a:cubicBezTo>
                  <a:cubicBezTo>
                    <a:pt x="48545" y="43488"/>
                    <a:pt x="50112" y="44331"/>
                    <a:pt x="50970" y="45935"/>
                  </a:cubicBezTo>
                  <a:cubicBezTo>
                    <a:pt x="51437" y="46769"/>
                    <a:pt x="51637" y="47703"/>
                    <a:pt x="51404" y="48637"/>
                  </a:cubicBezTo>
                  <a:cubicBezTo>
                    <a:pt x="51270" y="49204"/>
                    <a:pt x="51003" y="49704"/>
                    <a:pt x="50303" y="49738"/>
                  </a:cubicBezTo>
                  <a:cubicBezTo>
                    <a:pt x="50570" y="48804"/>
                    <a:pt x="50736" y="48236"/>
                    <a:pt x="50436" y="47136"/>
                  </a:cubicBezTo>
                  <a:cubicBezTo>
                    <a:pt x="50236" y="46068"/>
                    <a:pt x="49335" y="45535"/>
                    <a:pt x="48435" y="45134"/>
                  </a:cubicBezTo>
                  <a:lnTo>
                    <a:pt x="48435" y="45134"/>
                  </a:lnTo>
                  <a:cubicBezTo>
                    <a:pt x="49269" y="46068"/>
                    <a:pt x="49669" y="46735"/>
                    <a:pt x="49769" y="47803"/>
                  </a:cubicBezTo>
                  <a:cubicBezTo>
                    <a:pt x="49836" y="48737"/>
                    <a:pt x="49335" y="50071"/>
                    <a:pt x="48768" y="50772"/>
                  </a:cubicBezTo>
                  <a:cubicBezTo>
                    <a:pt x="48417" y="51211"/>
                    <a:pt x="48010" y="51428"/>
                    <a:pt x="47587" y="51428"/>
                  </a:cubicBezTo>
                  <a:cubicBezTo>
                    <a:pt x="47206" y="51428"/>
                    <a:pt x="46812" y="51252"/>
                    <a:pt x="46433" y="50905"/>
                  </a:cubicBezTo>
                  <a:cubicBezTo>
                    <a:pt x="48168" y="49938"/>
                    <a:pt x="48802" y="48937"/>
                    <a:pt x="48568" y="47069"/>
                  </a:cubicBezTo>
                  <a:cubicBezTo>
                    <a:pt x="48455" y="46190"/>
                    <a:pt x="47497" y="45166"/>
                    <a:pt x="47357" y="45166"/>
                  </a:cubicBezTo>
                  <a:cubicBezTo>
                    <a:pt x="47332" y="45166"/>
                    <a:pt x="47332" y="45198"/>
                    <a:pt x="47367" y="45268"/>
                  </a:cubicBezTo>
                  <a:cubicBezTo>
                    <a:pt x="47968" y="46368"/>
                    <a:pt x="48268" y="47870"/>
                    <a:pt x="47567" y="48904"/>
                  </a:cubicBezTo>
                  <a:cubicBezTo>
                    <a:pt x="47434" y="49070"/>
                    <a:pt x="47201" y="49404"/>
                    <a:pt x="46967" y="49604"/>
                  </a:cubicBezTo>
                  <a:cubicBezTo>
                    <a:pt x="47768" y="46936"/>
                    <a:pt x="46633" y="45468"/>
                    <a:pt x="44765" y="45301"/>
                  </a:cubicBezTo>
                  <a:lnTo>
                    <a:pt x="44765" y="45301"/>
                  </a:lnTo>
                  <a:cubicBezTo>
                    <a:pt x="45099" y="45468"/>
                    <a:pt x="45466" y="45735"/>
                    <a:pt x="45633" y="45935"/>
                  </a:cubicBezTo>
                  <a:cubicBezTo>
                    <a:pt x="46934" y="47536"/>
                    <a:pt x="46600" y="48403"/>
                    <a:pt x="45466" y="50104"/>
                  </a:cubicBezTo>
                  <a:cubicBezTo>
                    <a:pt x="44999" y="50805"/>
                    <a:pt x="45032" y="51305"/>
                    <a:pt x="45666" y="51872"/>
                  </a:cubicBezTo>
                  <a:cubicBezTo>
                    <a:pt x="46128" y="52264"/>
                    <a:pt x="46701" y="52456"/>
                    <a:pt x="47285" y="52456"/>
                  </a:cubicBezTo>
                  <a:cubicBezTo>
                    <a:pt x="48093" y="52456"/>
                    <a:pt x="48921" y="52088"/>
                    <a:pt x="49502" y="51372"/>
                  </a:cubicBezTo>
                  <a:cubicBezTo>
                    <a:pt x="49836" y="50938"/>
                    <a:pt x="50136" y="50638"/>
                    <a:pt x="50703" y="50605"/>
                  </a:cubicBezTo>
                  <a:cubicBezTo>
                    <a:pt x="51137" y="50571"/>
                    <a:pt x="51670" y="50238"/>
                    <a:pt x="51837" y="49838"/>
                  </a:cubicBezTo>
                  <a:cubicBezTo>
                    <a:pt x="52338" y="48737"/>
                    <a:pt x="53005" y="47603"/>
                    <a:pt x="53038" y="46268"/>
                  </a:cubicBezTo>
                  <a:cubicBezTo>
                    <a:pt x="53193" y="42146"/>
                    <a:pt x="49662" y="38600"/>
                    <a:pt x="45709" y="38600"/>
                  </a:cubicBezTo>
                  <a:cubicBezTo>
                    <a:pt x="45407" y="38600"/>
                    <a:pt x="45104" y="38620"/>
                    <a:pt x="44799" y="38663"/>
                  </a:cubicBezTo>
                  <a:cubicBezTo>
                    <a:pt x="42931" y="38930"/>
                    <a:pt x="41196" y="39630"/>
                    <a:pt x="39528" y="40564"/>
                  </a:cubicBezTo>
                  <a:cubicBezTo>
                    <a:pt x="38594" y="41098"/>
                    <a:pt x="37594" y="41598"/>
                    <a:pt x="36593" y="42099"/>
                  </a:cubicBezTo>
                  <a:cubicBezTo>
                    <a:pt x="36359" y="42165"/>
                    <a:pt x="36159" y="42165"/>
                    <a:pt x="35959" y="42232"/>
                  </a:cubicBezTo>
                  <a:cubicBezTo>
                    <a:pt x="37827" y="40631"/>
                    <a:pt x="39662" y="39163"/>
                    <a:pt x="41930" y="38329"/>
                  </a:cubicBezTo>
                  <a:cubicBezTo>
                    <a:pt x="42962" y="37958"/>
                    <a:pt x="44262" y="37752"/>
                    <a:pt x="45514" y="37752"/>
                  </a:cubicBezTo>
                  <a:cubicBezTo>
                    <a:pt x="46286" y="37752"/>
                    <a:pt x="47039" y="37830"/>
                    <a:pt x="47701" y="37996"/>
                  </a:cubicBezTo>
                  <a:cubicBezTo>
                    <a:pt x="46977" y="37587"/>
                    <a:pt x="45807" y="37326"/>
                    <a:pt x="44725" y="37326"/>
                  </a:cubicBezTo>
                  <a:cubicBezTo>
                    <a:pt x="44660" y="37326"/>
                    <a:pt x="44596" y="37327"/>
                    <a:pt x="44532" y="37329"/>
                  </a:cubicBezTo>
                  <a:cubicBezTo>
                    <a:pt x="42998" y="37395"/>
                    <a:pt x="41630" y="37929"/>
                    <a:pt x="40262" y="38563"/>
                  </a:cubicBezTo>
                  <a:lnTo>
                    <a:pt x="40196" y="38563"/>
                  </a:lnTo>
                  <a:cubicBezTo>
                    <a:pt x="40262" y="38563"/>
                    <a:pt x="40262" y="38496"/>
                    <a:pt x="40296" y="38496"/>
                  </a:cubicBezTo>
                  <a:cubicBezTo>
                    <a:pt x="40329" y="38429"/>
                    <a:pt x="40329" y="38263"/>
                    <a:pt x="40429" y="38229"/>
                  </a:cubicBezTo>
                  <a:cubicBezTo>
                    <a:pt x="41771" y="37111"/>
                    <a:pt x="43297" y="36390"/>
                    <a:pt x="45035" y="36390"/>
                  </a:cubicBezTo>
                  <a:cubicBezTo>
                    <a:pt x="45112" y="36390"/>
                    <a:pt x="45189" y="36392"/>
                    <a:pt x="45266" y="36395"/>
                  </a:cubicBezTo>
                  <a:cubicBezTo>
                    <a:pt x="45800" y="36395"/>
                    <a:pt x="46333" y="36461"/>
                    <a:pt x="46867" y="36495"/>
                  </a:cubicBezTo>
                  <a:cubicBezTo>
                    <a:pt x="46046" y="36137"/>
                    <a:pt x="45236" y="35974"/>
                    <a:pt x="44437" y="35974"/>
                  </a:cubicBezTo>
                  <a:cubicBezTo>
                    <a:pt x="43221" y="35974"/>
                    <a:pt x="42030" y="36351"/>
                    <a:pt x="40863" y="36995"/>
                  </a:cubicBezTo>
                  <a:cubicBezTo>
                    <a:pt x="39829" y="37629"/>
                    <a:pt x="38861" y="38396"/>
                    <a:pt x="37861" y="39097"/>
                  </a:cubicBezTo>
                  <a:cubicBezTo>
                    <a:pt x="36927" y="39764"/>
                    <a:pt x="35993" y="40431"/>
                    <a:pt x="35025" y="41098"/>
                  </a:cubicBezTo>
                  <a:cubicBezTo>
                    <a:pt x="35792" y="40297"/>
                    <a:pt x="36526" y="39497"/>
                    <a:pt x="37327" y="38630"/>
                  </a:cubicBezTo>
                  <a:lnTo>
                    <a:pt x="37327" y="38630"/>
                  </a:lnTo>
                  <a:cubicBezTo>
                    <a:pt x="36927" y="38730"/>
                    <a:pt x="36526" y="38796"/>
                    <a:pt x="36193" y="38896"/>
                  </a:cubicBezTo>
                  <a:cubicBezTo>
                    <a:pt x="37027" y="37562"/>
                    <a:pt x="38428" y="36928"/>
                    <a:pt x="39628" y="36061"/>
                  </a:cubicBezTo>
                  <a:lnTo>
                    <a:pt x="39628" y="36061"/>
                  </a:lnTo>
                  <a:cubicBezTo>
                    <a:pt x="38861" y="36295"/>
                    <a:pt x="38127" y="36595"/>
                    <a:pt x="37460" y="37062"/>
                  </a:cubicBezTo>
                  <a:cubicBezTo>
                    <a:pt x="35692" y="38229"/>
                    <a:pt x="34291" y="39764"/>
                    <a:pt x="33124" y="41498"/>
                  </a:cubicBezTo>
                  <a:cubicBezTo>
                    <a:pt x="32257" y="42899"/>
                    <a:pt x="31089" y="43633"/>
                    <a:pt x="29588" y="43967"/>
                  </a:cubicBezTo>
                  <a:cubicBezTo>
                    <a:pt x="28866" y="44123"/>
                    <a:pt x="28148" y="44193"/>
                    <a:pt x="27435" y="44193"/>
                  </a:cubicBezTo>
                  <a:cubicBezTo>
                    <a:pt x="26171" y="44193"/>
                    <a:pt x="24920" y="43974"/>
                    <a:pt x="23684" y="43633"/>
                  </a:cubicBezTo>
                  <a:cubicBezTo>
                    <a:pt x="23584" y="43600"/>
                    <a:pt x="22516" y="43266"/>
                    <a:pt x="22316" y="43133"/>
                  </a:cubicBezTo>
                  <a:lnTo>
                    <a:pt x="22316" y="43133"/>
                  </a:lnTo>
                  <a:cubicBezTo>
                    <a:pt x="23545" y="43235"/>
                    <a:pt x="24617" y="43377"/>
                    <a:pt x="25501" y="43377"/>
                  </a:cubicBezTo>
                  <a:cubicBezTo>
                    <a:pt x="25769" y="43377"/>
                    <a:pt x="26020" y="43364"/>
                    <a:pt x="26252" y="43333"/>
                  </a:cubicBezTo>
                  <a:cubicBezTo>
                    <a:pt x="28320" y="43133"/>
                    <a:pt x="28787" y="42799"/>
                    <a:pt x="29254" y="42432"/>
                  </a:cubicBezTo>
                  <a:lnTo>
                    <a:pt x="29254" y="42432"/>
                  </a:lnTo>
                  <a:cubicBezTo>
                    <a:pt x="27931" y="42612"/>
                    <a:pt x="26683" y="42686"/>
                    <a:pt x="25573" y="42686"/>
                  </a:cubicBezTo>
                  <a:cubicBezTo>
                    <a:pt x="23380" y="42686"/>
                    <a:pt x="21724" y="42398"/>
                    <a:pt x="21082" y="42065"/>
                  </a:cubicBezTo>
                  <a:cubicBezTo>
                    <a:pt x="22716" y="41899"/>
                    <a:pt x="26319" y="41932"/>
                    <a:pt x="28120" y="41565"/>
                  </a:cubicBezTo>
                  <a:cubicBezTo>
                    <a:pt x="30622" y="41031"/>
                    <a:pt x="32323" y="40197"/>
                    <a:pt x="32924" y="39564"/>
                  </a:cubicBezTo>
                  <a:lnTo>
                    <a:pt x="32924" y="39564"/>
                  </a:lnTo>
                  <a:cubicBezTo>
                    <a:pt x="31188" y="40055"/>
                    <a:pt x="28969" y="40932"/>
                    <a:pt x="27090" y="40932"/>
                  </a:cubicBezTo>
                  <a:cubicBezTo>
                    <a:pt x="27055" y="40932"/>
                    <a:pt x="27020" y="40932"/>
                    <a:pt x="26986" y="40931"/>
                  </a:cubicBezTo>
                  <a:cubicBezTo>
                    <a:pt x="28954" y="40364"/>
                    <a:pt x="31389" y="39130"/>
                    <a:pt x="32990" y="38363"/>
                  </a:cubicBezTo>
                  <a:cubicBezTo>
                    <a:pt x="34258" y="37762"/>
                    <a:pt x="35559" y="37128"/>
                    <a:pt x="36793" y="36528"/>
                  </a:cubicBezTo>
                  <a:cubicBezTo>
                    <a:pt x="38760" y="35579"/>
                    <a:pt x="40728" y="35130"/>
                    <a:pt x="42704" y="35130"/>
                  </a:cubicBezTo>
                  <a:close/>
                  <a:moveTo>
                    <a:pt x="9375" y="1"/>
                  </a:moveTo>
                  <a:cubicBezTo>
                    <a:pt x="9075" y="1"/>
                    <a:pt x="8774" y="12"/>
                    <a:pt x="8473" y="35"/>
                  </a:cubicBezTo>
                  <a:cubicBezTo>
                    <a:pt x="3703" y="402"/>
                    <a:pt x="0" y="4205"/>
                    <a:pt x="467" y="8842"/>
                  </a:cubicBezTo>
                  <a:cubicBezTo>
                    <a:pt x="801" y="12444"/>
                    <a:pt x="3603" y="15847"/>
                    <a:pt x="7539" y="16013"/>
                  </a:cubicBezTo>
                  <a:lnTo>
                    <a:pt x="7539" y="49371"/>
                  </a:lnTo>
                  <a:lnTo>
                    <a:pt x="40896" y="49371"/>
                  </a:lnTo>
                  <a:cubicBezTo>
                    <a:pt x="41063" y="53273"/>
                    <a:pt x="44432" y="56075"/>
                    <a:pt x="48034" y="56409"/>
                  </a:cubicBezTo>
                  <a:cubicBezTo>
                    <a:pt x="48270" y="56429"/>
                    <a:pt x="48504" y="56439"/>
                    <a:pt x="48736" y="56439"/>
                  </a:cubicBezTo>
                  <a:cubicBezTo>
                    <a:pt x="53049" y="56439"/>
                    <a:pt x="56492" y="52962"/>
                    <a:pt x="56841" y="48403"/>
                  </a:cubicBezTo>
                  <a:cubicBezTo>
                    <a:pt x="57274" y="42766"/>
                    <a:pt x="53605" y="37128"/>
                    <a:pt x="48268" y="35260"/>
                  </a:cubicBezTo>
                  <a:cubicBezTo>
                    <a:pt x="46934" y="34793"/>
                    <a:pt x="45499" y="34427"/>
                    <a:pt x="44098" y="34193"/>
                  </a:cubicBezTo>
                  <a:cubicBezTo>
                    <a:pt x="43471" y="34074"/>
                    <a:pt x="42850" y="34017"/>
                    <a:pt x="42236" y="34017"/>
                  </a:cubicBezTo>
                  <a:cubicBezTo>
                    <a:pt x="40791" y="34017"/>
                    <a:pt x="39385" y="34332"/>
                    <a:pt x="38027" y="34894"/>
                  </a:cubicBezTo>
                  <a:cubicBezTo>
                    <a:pt x="36526" y="35461"/>
                    <a:pt x="35092" y="36194"/>
                    <a:pt x="33624" y="36895"/>
                  </a:cubicBezTo>
                  <a:cubicBezTo>
                    <a:pt x="31756" y="37762"/>
                    <a:pt x="29922" y="38730"/>
                    <a:pt x="28020" y="39564"/>
                  </a:cubicBezTo>
                  <a:cubicBezTo>
                    <a:pt x="26419" y="40297"/>
                    <a:pt x="24251" y="40798"/>
                    <a:pt x="22483" y="40898"/>
                  </a:cubicBezTo>
                  <a:cubicBezTo>
                    <a:pt x="21311" y="40956"/>
                    <a:pt x="20352" y="40980"/>
                    <a:pt x="19565" y="40980"/>
                  </a:cubicBezTo>
                  <a:cubicBezTo>
                    <a:pt x="17621" y="40980"/>
                    <a:pt x="16730" y="40831"/>
                    <a:pt x="16278" y="40664"/>
                  </a:cubicBezTo>
                  <a:lnTo>
                    <a:pt x="16278" y="40664"/>
                  </a:lnTo>
                  <a:cubicBezTo>
                    <a:pt x="16979" y="41265"/>
                    <a:pt x="17679" y="41799"/>
                    <a:pt x="18447" y="42299"/>
                  </a:cubicBezTo>
                  <a:lnTo>
                    <a:pt x="14644" y="42299"/>
                  </a:lnTo>
                  <a:lnTo>
                    <a:pt x="14644" y="38496"/>
                  </a:lnTo>
                  <a:cubicBezTo>
                    <a:pt x="15144" y="39263"/>
                    <a:pt x="15678" y="39964"/>
                    <a:pt x="16278" y="40664"/>
                  </a:cubicBezTo>
                  <a:cubicBezTo>
                    <a:pt x="16078" y="40064"/>
                    <a:pt x="15845" y="38563"/>
                    <a:pt x="16078" y="34460"/>
                  </a:cubicBezTo>
                  <a:cubicBezTo>
                    <a:pt x="16145" y="32659"/>
                    <a:pt x="16645" y="30557"/>
                    <a:pt x="17413" y="28923"/>
                  </a:cubicBezTo>
                  <a:cubicBezTo>
                    <a:pt x="18280" y="27055"/>
                    <a:pt x="19214" y="25220"/>
                    <a:pt x="20081" y="23319"/>
                  </a:cubicBezTo>
                  <a:cubicBezTo>
                    <a:pt x="20782" y="21884"/>
                    <a:pt x="21482" y="20417"/>
                    <a:pt x="22083" y="18915"/>
                  </a:cubicBezTo>
                  <a:cubicBezTo>
                    <a:pt x="22883" y="16947"/>
                    <a:pt x="23150" y="14913"/>
                    <a:pt x="22783" y="12878"/>
                  </a:cubicBezTo>
                  <a:cubicBezTo>
                    <a:pt x="22550" y="11443"/>
                    <a:pt x="22149" y="10076"/>
                    <a:pt x="21716" y="8708"/>
                  </a:cubicBezTo>
                  <a:cubicBezTo>
                    <a:pt x="19853" y="3563"/>
                    <a:pt x="14675" y="1"/>
                    <a:pt x="9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 flipH="1">
              <a:off x="880363" y="4191963"/>
              <a:ext cx="743875" cy="350325"/>
            </a:xfrm>
            <a:custGeom>
              <a:avLst/>
              <a:gdLst/>
              <a:ahLst/>
              <a:cxnLst/>
              <a:rect l="l" t="t" r="r" b="b"/>
              <a:pathLst>
                <a:path w="29755" h="14013" extrusionOk="0">
                  <a:moveTo>
                    <a:pt x="16866" y="1668"/>
                  </a:moveTo>
                  <a:cubicBezTo>
                    <a:pt x="17090" y="1668"/>
                    <a:pt x="17306" y="1680"/>
                    <a:pt x="17513" y="1704"/>
                  </a:cubicBezTo>
                  <a:cubicBezTo>
                    <a:pt x="17346" y="1837"/>
                    <a:pt x="17246" y="1904"/>
                    <a:pt x="17079" y="2004"/>
                  </a:cubicBezTo>
                  <a:cubicBezTo>
                    <a:pt x="15478" y="3005"/>
                    <a:pt x="13843" y="3972"/>
                    <a:pt x="12275" y="4973"/>
                  </a:cubicBezTo>
                  <a:cubicBezTo>
                    <a:pt x="10141" y="6340"/>
                    <a:pt x="8072" y="7741"/>
                    <a:pt x="5971" y="9142"/>
                  </a:cubicBezTo>
                  <a:cubicBezTo>
                    <a:pt x="5704" y="9309"/>
                    <a:pt x="5404" y="9376"/>
                    <a:pt x="5070" y="9409"/>
                  </a:cubicBezTo>
                  <a:cubicBezTo>
                    <a:pt x="7138" y="7241"/>
                    <a:pt x="9473" y="5406"/>
                    <a:pt x="11909" y="3638"/>
                  </a:cubicBezTo>
                  <a:lnTo>
                    <a:pt x="11909" y="3638"/>
                  </a:lnTo>
                  <a:cubicBezTo>
                    <a:pt x="8706" y="4706"/>
                    <a:pt x="6405" y="7041"/>
                    <a:pt x="3803" y="9176"/>
                  </a:cubicBezTo>
                  <a:cubicBezTo>
                    <a:pt x="5639" y="5662"/>
                    <a:pt x="12701" y="1668"/>
                    <a:pt x="16866" y="1668"/>
                  </a:cubicBezTo>
                  <a:close/>
                  <a:moveTo>
                    <a:pt x="24916" y="1015"/>
                  </a:moveTo>
                  <a:cubicBezTo>
                    <a:pt x="25215" y="1015"/>
                    <a:pt x="25512" y="1031"/>
                    <a:pt x="25785" y="1070"/>
                  </a:cubicBezTo>
                  <a:cubicBezTo>
                    <a:pt x="26152" y="1170"/>
                    <a:pt x="27420" y="1737"/>
                    <a:pt x="25818" y="2304"/>
                  </a:cubicBezTo>
                  <a:cubicBezTo>
                    <a:pt x="24951" y="2604"/>
                    <a:pt x="24451" y="2838"/>
                    <a:pt x="24317" y="3171"/>
                  </a:cubicBezTo>
                  <a:cubicBezTo>
                    <a:pt x="23950" y="4139"/>
                    <a:pt x="25452" y="4039"/>
                    <a:pt x="27420" y="6374"/>
                  </a:cubicBezTo>
                  <a:cubicBezTo>
                    <a:pt x="27920" y="7008"/>
                    <a:pt x="28320" y="7708"/>
                    <a:pt x="28587" y="8442"/>
                  </a:cubicBezTo>
                  <a:cubicBezTo>
                    <a:pt x="28687" y="8842"/>
                    <a:pt x="28654" y="9409"/>
                    <a:pt x="28454" y="9743"/>
                  </a:cubicBezTo>
                  <a:cubicBezTo>
                    <a:pt x="28394" y="9818"/>
                    <a:pt x="28225" y="9853"/>
                    <a:pt x="28025" y="9853"/>
                  </a:cubicBezTo>
                  <a:cubicBezTo>
                    <a:pt x="27780" y="9853"/>
                    <a:pt x="27488" y="9801"/>
                    <a:pt x="27286" y="9709"/>
                  </a:cubicBezTo>
                  <a:cubicBezTo>
                    <a:pt x="26119" y="9242"/>
                    <a:pt x="25018" y="8709"/>
                    <a:pt x="23850" y="8242"/>
                  </a:cubicBezTo>
                  <a:cubicBezTo>
                    <a:pt x="23183" y="8008"/>
                    <a:pt x="22483" y="7808"/>
                    <a:pt x="21782" y="7708"/>
                  </a:cubicBezTo>
                  <a:cubicBezTo>
                    <a:pt x="21601" y="7681"/>
                    <a:pt x="21441" y="7668"/>
                    <a:pt x="21302" y="7668"/>
                  </a:cubicBezTo>
                  <a:cubicBezTo>
                    <a:pt x="20568" y="7668"/>
                    <a:pt x="20401" y="8051"/>
                    <a:pt x="20681" y="8976"/>
                  </a:cubicBezTo>
                  <a:cubicBezTo>
                    <a:pt x="20782" y="9176"/>
                    <a:pt x="20848" y="9509"/>
                    <a:pt x="20848" y="9743"/>
                  </a:cubicBezTo>
                  <a:cubicBezTo>
                    <a:pt x="20848" y="9955"/>
                    <a:pt x="20633" y="10005"/>
                    <a:pt x="20399" y="10005"/>
                  </a:cubicBezTo>
                  <a:cubicBezTo>
                    <a:pt x="20264" y="10005"/>
                    <a:pt x="20124" y="9989"/>
                    <a:pt x="20014" y="9976"/>
                  </a:cubicBezTo>
                  <a:cubicBezTo>
                    <a:pt x="17479" y="9543"/>
                    <a:pt x="15811" y="9142"/>
                    <a:pt x="13276" y="9042"/>
                  </a:cubicBezTo>
                  <a:cubicBezTo>
                    <a:pt x="15111" y="8409"/>
                    <a:pt x="17012" y="8442"/>
                    <a:pt x="19147" y="8409"/>
                  </a:cubicBezTo>
                  <a:cubicBezTo>
                    <a:pt x="18057" y="7682"/>
                    <a:pt x="16861" y="7536"/>
                    <a:pt x="15803" y="7536"/>
                  </a:cubicBezTo>
                  <a:cubicBezTo>
                    <a:pt x="15404" y="7536"/>
                    <a:pt x="15024" y="7556"/>
                    <a:pt x="14677" y="7575"/>
                  </a:cubicBezTo>
                  <a:cubicBezTo>
                    <a:pt x="16445" y="6674"/>
                    <a:pt x="18280" y="6007"/>
                    <a:pt x="20315" y="5940"/>
                  </a:cubicBezTo>
                  <a:cubicBezTo>
                    <a:pt x="20349" y="5940"/>
                    <a:pt x="20384" y="5939"/>
                    <a:pt x="20419" y="5939"/>
                  </a:cubicBezTo>
                  <a:cubicBezTo>
                    <a:pt x="22379" y="5939"/>
                    <a:pt x="24152" y="6853"/>
                    <a:pt x="26085" y="7541"/>
                  </a:cubicBezTo>
                  <a:cubicBezTo>
                    <a:pt x="24168" y="5928"/>
                    <a:pt x="22529" y="5052"/>
                    <a:pt x="20157" y="5052"/>
                  </a:cubicBezTo>
                  <a:cubicBezTo>
                    <a:pt x="19145" y="5052"/>
                    <a:pt x="18001" y="5211"/>
                    <a:pt x="16645" y="5540"/>
                  </a:cubicBezTo>
                  <a:cubicBezTo>
                    <a:pt x="18313" y="4506"/>
                    <a:pt x="20114" y="3839"/>
                    <a:pt x="22016" y="3605"/>
                  </a:cubicBezTo>
                  <a:cubicBezTo>
                    <a:pt x="22016" y="3562"/>
                    <a:pt x="21236" y="3506"/>
                    <a:pt x="20509" y="3506"/>
                  </a:cubicBezTo>
                  <a:cubicBezTo>
                    <a:pt x="20100" y="3506"/>
                    <a:pt x="19709" y="3524"/>
                    <a:pt x="19481" y="3572"/>
                  </a:cubicBezTo>
                  <a:cubicBezTo>
                    <a:pt x="17446" y="4005"/>
                    <a:pt x="15778" y="4673"/>
                    <a:pt x="13910" y="5773"/>
                  </a:cubicBezTo>
                  <a:cubicBezTo>
                    <a:pt x="12809" y="6440"/>
                    <a:pt x="11442" y="7408"/>
                    <a:pt x="10307" y="8275"/>
                  </a:cubicBezTo>
                  <a:cubicBezTo>
                    <a:pt x="11608" y="5807"/>
                    <a:pt x="18947" y="1637"/>
                    <a:pt x="24284" y="1037"/>
                  </a:cubicBezTo>
                  <a:cubicBezTo>
                    <a:pt x="24491" y="1023"/>
                    <a:pt x="24704" y="1015"/>
                    <a:pt x="24916" y="1015"/>
                  </a:cubicBezTo>
                  <a:close/>
                  <a:moveTo>
                    <a:pt x="25090" y="0"/>
                  </a:moveTo>
                  <a:cubicBezTo>
                    <a:pt x="24520" y="0"/>
                    <a:pt x="23925" y="94"/>
                    <a:pt x="23350" y="169"/>
                  </a:cubicBezTo>
                  <a:cubicBezTo>
                    <a:pt x="21949" y="269"/>
                    <a:pt x="20581" y="503"/>
                    <a:pt x="19147" y="536"/>
                  </a:cubicBezTo>
                  <a:cubicBezTo>
                    <a:pt x="10574" y="870"/>
                    <a:pt x="4437" y="5039"/>
                    <a:pt x="434" y="12545"/>
                  </a:cubicBezTo>
                  <a:cubicBezTo>
                    <a:pt x="234" y="12912"/>
                    <a:pt x="167" y="13412"/>
                    <a:pt x="0" y="14013"/>
                  </a:cubicBezTo>
                  <a:cubicBezTo>
                    <a:pt x="400" y="13913"/>
                    <a:pt x="467" y="13913"/>
                    <a:pt x="567" y="13879"/>
                  </a:cubicBezTo>
                  <a:cubicBezTo>
                    <a:pt x="1134" y="13546"/>
                    <a:pt x="1768" y="13212"/>
                    <a:pt x="2335" y="12878"/>
                  </a:cubicBezTo>
                  <a:cubicBezTo>
                    <a:pt x="5387" y="11214"/>
                    <a:pt x="8623" y="10218"/>
                    <a:pt x="12044" y="10218"/>
                  </a:cubicBezTo>
                  <a:cubicBezTo>
                    <a:pt x="12737" y="10218"/>
                    <a:pt x="13436" y="10259"/>
                    <a:pt x="14143" y="10343"/>
                  </a:cubicBezTo>
                  <a:cubicBezTo>
                    <a:pt x="15745" y="10510"/>
                    <a:pt x="17279" y="10710"/>
                    <a:pt x="18847" y="10910"/>
                  </a:cubicBezTo>
                  <a:cubicBezTo>
                    <a:pt x="19725" y="11022"/>
                    <a:pt x="20455" y="11140"/>
                    <a:pt x="21003" y="11140"/>
                  </a:cubicBezTo>
                  <a:cubicBezTo>
                    <a:pt x="22097" y="11140"/>
                    <a:pt x="22461" y="10666"/>
                    <a:pt x="21816" y="8709"/>
                  </a:cubicBezTo>
                  <a:lnTo>
                    <a:pt x="21816" y="8709"/>
                  </a:lnTo>
                  <a:cubicBezTo>
                    <a:pt x="22750" y="8742"/>
                    <a:pt x="23950" y="9142"/>
                    <a:pt x="24784" y="9476"/>
                  </a:cubicBezTo>
                  <a:cubicBezTo>
                    <a:pt x="25585" y="9810"/>
                    <a:pt x="26319" y="10176"/>
                    <a:pt x="27119" y="10477"/>
                  </a:cubicBezTo>
                  <a:cubicBezTo>
                    <a:pt x="27453" y="10593"/>
                    <a:pt x="27803" y="10694"/>
                    <a:pt x="28149" y="10694"/>
                  </a:cubicBezTo>
                  <a:cubicBezTo>
                    <a:pt x="28495" y="10694"/>
                    <a:pt x="28837" y="10593"/>
                    <a:pt x="29154" y="10310"/>
                  </a:cubicBezTo>
                  <a:cubicBezTo>
                    <a:pt x="29755" y="9709"/>
                    <a:pt x="29655" y="8976"/>
                    <a:pt x="29454" y="8242"/>
                  </a:cubicBezTo>
                  <a:cubicBezTo>
                    <a:pt x="28153" y="4706"/>
                    <a:pt x="25952" y="3672"/>
                    <a:pt x="25652" y="3372"/>
                  </a:cubicBezTo>
                  <a:cubicBezTo>
                    <a:pt x="26152" y="3171"/>
                    <a:pt x="26586" y="3038"/>
                    <a:pt x="26953" y="2871"/>
                  </a:cubicBezTo>
                  <a:cubicBezTo>
                    <a:pt x="27953" y="2338"/>
                    <a:pt x="28087" y="1270"/>
                    <a:pt x="27153" y="603"/>
                  </a:cubicBezTo>
                  <a:cubicBezTo>
                    <a:pt x="26752" y="269"/>
                    <a:pt x="26152" y="69"/>
                    <a:pt x="25652" y="36"/>
                  </a:cubicBezTo>
                  <a:cubicBezTo>
                    <a:pt x="25468" y="11"/>
                    <a:pt x="25281" y="0"/>
                    <a:pt x="25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" name="Google Shape;18;p2"/>
          <p:cNvSpPr/>
          <p:nvPr/>
        </p:nvSpPr>
        <p:spPr>
          <a:xfrm flipH="1">
            <a:off x="10142085" y="5161945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 rot="10800000" flipH="1">
            <a:off x="498883" y="167663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7305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1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1"/>
          <p:cNvSpPr txBox="1">
            <a:spLocks noGrp="1"/>
          </p:cNvSpPr>
          <p:nvPr>
            <p:ph type="title" hasCustomPrompt="1"/>
          </p:nvPr>
        </p:nvSpPr>
        <p:spPr>
          <a:xfrm>
            <a:off x="2418200" y="1503600"/>
            <a:ext cx="7355600" cy="26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8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83" name="Google Shape;83;p11"/>
          <p:cNvSpPr txBox="1">
            <a:spLocks noGrp="1"/>
          </p:cNvSpPr>
          <p:nvPr>
            <p:ph type="subTitle" idx="1"/>
          </p:nvPr>
        </p:nvSpPr>
        <p:spPr>
          <a:xfrm>
            <a:off x="4223200" y="4121600"/>
            <a:ext cx="3745600" cy="12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84" name="Google Shape;84;p11"/>
          <p:cNvGrpSpPr/>
          <p:nvPr/>
        </p:nvGrpSpPr>
        <p:grpSpPr>
          <a:xfrm>
            <a:off x="510967" y="5160579"/>
            <a:ext cx="1654684" cy="1528395"/>
            <a:chOff x="383225" y="3870434"/>
            <a:chExt cx="1241013" cy="1146296"/>
          </a:xfrm>
        </p:grpSpPr>
        <p:sp>
          <p:nvSpPr>
            <p:cNvPr id="85" name="Google Shape;85;p11"/>
            <p:cNvSpPr/>
            <p:nvPr/>
          </p:nvSpPr>
          <p:spPr>
            <a:xfrm>
              <a:off x="383225" y="3870434"/>
              <a:ext cx="1163255" cy="1146296"/>
            </a:xfrm>
            <a:custGeom>
              <a:avLst/>
              <a:gdLst/>
              <a:ahLst/>
              <a:cxnLst/>
              <a:rect l="l" t="t" r="r" b="b"/>
              <a:pathLst>
                <a:path w="57275" h="56440" extrusionOk="0">
                  <a:moveTo>
                    <a:pt x="11914" y="4905"/>
                  </a:moveTo>
                  <a:cubicBezTo>
                    <a:pt x="13572" y="4905"/>
                    <a:pt x="14866" y="5617"/>
                    <a:pt x="15845" y="7040"/>
                  </a:cubicBezTo>
                  <a:cubicBezTo>
                    <a:pt x="15912" y="7074"/>
                    <a:pt x="15945" y="7174"/>
                    <a:pt x="15978" y="7207"/>
                  </a:cubicBezTo>
                  <a:cubicBezTo>
                    <a:pt x="15912" y="7174"/>
                    <a:pt x="15845" y="7107"/>
                    <a:pt x="15778" y="7074"/>
                  </a:cubicBezTo>
                  <a:cubicBezTo>
                    <a:pt x="14410" y="6173"/>
                    <a:pt x="12976" y="5239"/>
                    <a:pt x="11275" y="4939"/>
                  </a:cubicBezTo>
                  <a:cubicBezTo>
                    <a:pt x="11494" y="4917"/>
                    <a:pt x="11706" y="4905"/>
                    <a:pt x="11914" y="4905"/>
                  </a:cubicBezTo>
                  <a:close/>
                  <a:moveTo>
                    <a:pt x="12609" y="6173"/>
                  </a:moveTo>
                  <a:lnTo>
                    <a:pt x="12609" y="6173"/>
                  </a:lnTo>
                  <a:cubicBezTo>
                    <a:pt x="13943" y="6340"/>
                    <a:pt x="14944" y="7040"/>
                    <a:pt x="15611" y="8241"/>
                  </a:cubicBezTo>
                  <a:cubicBezTo>
                    <a:pt x="15078" y="8008"/>
                    <a:pt x="14811" y="7707"/>
                    <a:pt x="14177" y="7541"/>
                  </a:cubicBezTo>
                  <a:lnTo>
                    <a:pt x="14177" y="7541"/>
                  </a:lnTo>
                  <a:cubicBezTo>
                    <a:pt x="14177" y="7541"/>
                    <a:pt x="15144" y="8275"/>
                    <a:pt x="15578" y="9275"/>
                  </a:cubicBezTo>
                  <a:cubicBezTo>
                    <a:pt x="14611" y="9042"/>
                    <a:pt x="13943" y="8842"/>
                    <a:pt x="13643" y="7941"/>
                  </a:cubicBezTo>
                  <a:cubicBezTo>
                    <a:pt x="13443" y="7341"/>
                    <a:pt x="12976" y="6773"/>
                    <a:pt x="12609" y="6173"/>
                  </a:cubicBezTo>
                  <a:close/>
                  <a:moveTo>
                    <a:pt x="14577" y="9776"/>
                  </a:moveTo>
                  <a:cubicBezTo>
                    <a:pt x="15144" y="10243"/>
                    <a:pt x="15611" y="10543"/>
                    <a:pt x="15978" y="11010"/>
                  </a:cubicBezTo>
                  <a:cubicBezTo>
                    <a:pt x="16879" y="11977"/>
                    <a:pt x="17379" y="13078"/>
                    <a:pt x="16612" y="14412"/>
                  </a:cubicBezTo>
                  <a:cubicBezTo>
                    <a:pt x="15912" y="15646"/>
                    <a:pt x="15311" y="16981"/>
                    <a:pt x="14611" y="18248"/>
                  </a:cubicBezTo>
                  <a:cubicBezTo>
                    <a:pt x="14611" y="18282"/>
                    <a:pt x="14577" y="18315"/>
                    <a:pt x="14577" y="18382"/>
                  </a:cubicBezTo>
                  <a:lnTo>
                    <a:pt x="14577" y="9776"/>
                  </a:lnTo>
                  <a:close/>
                  <a:moveTo>
                    <a:pt x="9880" y="933"/>
                  </a:moveTo>
                  <a:cubicBezTo>
                    <a:pt x="11383" y="933"/>
                    <a:pt x="12893" y="1309"/>
                    <a:pt x="14410" y="2037"/>
                  </a:cubicBezTo>
                  <a:cubicBezTo>
                    <a:pt x="17346" y="3404"/>
                    <a:pt x="19381" y="5706"/>
                    <a:pt x="20548" y="8675"/>
                  </a:cubicBezTo>
                  <a:cubicBezTo>
                    <a:pt x="22083" y="12544"/>
                    <a:pt x="22116" y="16347"/>
                    <a:pt x="20281" y="20116"/>
                  </a:cubicBezTo>
                  <a:cubicBezTo>
                    <a:pt x="19648" y="21384"/>
                    <a:pt x="19047" y="22618"/>
                    <a:pt x="18447" y="23919"/>
                  </a:cubicBezTo>
                  <a:cubicBezTo>
                    <a:pt x="17713" y="25554"/>
                    <a:pt x="16479" y="27955"/>
                    <a:pt x="15845" y="29923"/>
                  </a:cubicBezTo>
                  <a:cubicBezTo>
                    <a:pt x="15811" y="28022"/>
                    <a:pt x="16745" y="25720"/>
                    <a:pt x="17246" y="24019"/>
                  </a:cubicBezTo>
                  <a:lnTo>
                    <a:pt x="17246" y="24019"/>
                  </a:lnTo>
                  <a:cubicBezTo>
                    <a:pt x="16612" y="24586"/>
                    <a:pt x="15778" y="26287"/>
                    <a:pt x="15244" y="28789"/>
                  </a:cubicBezTo>
                  <a:cubicBezTo>
                    <a:pt x="14844" y="30590"/>
                    <a:pt x="14911" y="34226"/>
                    <a:pt x="14644" y="35894"/>
                  </a:cubicBezTo>
                  <a:cubicBezTo>
                    <a:pt x="14144" y="34927"/>
                    <a:pt x="13743" y="31625"/>
                    <a:pt x="14277" y="27722"/>
                  </a:cubicBezTo>
                  <a:lnTo>
                    <a:pt x="14277" y="27722"/>
                  </a:lnTo>
                  <a:cubicBezTo>
                    <a:pt x="13843" y="28222"/>
                    <a:pt x="13510" y="28622"/>
                    <a:pt x="13343" y="30724"/>
                  </a:cubicBezTo>
                  <a:cubicBezTo>
                    <a:pt x="13276" y="31725"/>
                    <a:pt x="13443" y="33092"/>
                    <a:pt x="13577" y="34627"/>
                  </a:cubicBezTo>
                  <a:cubicBezTo>
                    <a:pt x="13443" y="34427"/>
                    <a:pt x="13110" y="33426"/>
                    <a:pt x="13076" y="33259"/>
                  </a:cubicBezTo>
                  <a:cubicBezTo>
                    <a:pt x="12476" y="31324"/>
                    <a:pt x="12276" y="29390"/>
                    <a:pt x="12743" y="27388"/>
                  </a:cubicBezTo>
                  <a:cubicBezTo>
                    <a:pt x="13076" y="25887"/>
                    <a:pt x="13810" y="24720"/>
                    <a:pt x="15178" y="23819"/>
                  </a:cubicBezTo>
                  <a:cubicBezTo>
                    <a:pt x="16946" y="22718"/>
                    <a:pt x="18513" y="21284"/>
                    <a:pt x="19648" y="19483"/>
                  </a:cubicBezTo>
                  <a:cubicBezTo>
                    <a:pt x="20081" y="18815"/>
                    <a:pt x="20415" y="18082"/>
                    <a:pt x="20648" y="17314"/>
                  </a:cubicBezTo>
                  <a:lnTo>
                    <a:pt x="20648" y="17314"/>
                  </a:lnTo>
                  <a:cubicBezTo>
                    <a:pt x="19781" y="18549"/>
                    <a:pt x="19147" y="19916"/>
                    <a:pt x="17813" y="20750"/>
                  </a:cubicBezTo>
                  <a:cubicBezTo>
                    <a:pt x="17913" y="20417"/>
                    <a:pt x="17980" y="20050"/>
                    <a:pt x="18080" y="19616"/>
                  </a:cubicBezTo>
                  <a:lnTo>
                    <a:pt x="18080" y="19616"/>
                  </a:lnTo>
                  <a:cubicBezTo>
                    <a:pt x="17212" y="20417"/>
                    <a:pt x="16412" y="21150"/>
                    <a:pt x="15611" y="21918"/>
                  </a:cubicBezTo>
                  <a:cubicBezTo>
                    <a:pt x="16278" y="20950"/>
                    <a:pt x="16946" y="20050"/>
                    <a:pt x="17613" y="19082"/>
                  </a:cubicBezTo>
                  <a:cubicBezTo>
                    <a:pt x="18313" y="18082"/>
                    <a:pt x="19080" y="17114"/>
                    <a:pt x="19681" y="16080"/>
                  </a:cubicBezTo>
                  <a:cubicBezTo>
                    <a:pt x="20782" y="14212"/>
                    <a:pt x="21115" y="12177"/>
                    <a:pt x="20181" y="10076"/>
                  </a:cubicBezTo>
                  <a:lnTo>
                    <a:pt x="20181" y="10076"/>
                  </a:lnTo>
                  <a:cubicBezTo>
                    <a:pt x="20248" y="10610"/>
                    <a:pt x="20315" y="11177"/>
                    <a:pt x="20315" y="11710"/>
                  </a:cubicBezTo>
                  <a:cubicBezTo>
                    <a:pt x="20415" y="13545"/>
                    <a:pt x="19681" y="15113"/>
                    <a:pt x="18480" y="16547"/>
                  </a:cubicBezTo>
                  <a:cubicBezTo>
                    <a:pt x="18447" y="16614"/>
                    <a:pt x="18280" y="16614"/>
                    <a:pt x="18180" y="16681"/>
                  </a:cubicBezTo>
                  <a:cubicBezTo>
                    <a:pt x="18180" y="16714"/>
                    <a:pt x="18146" y="16714"/>
                    <a:pt x="18146" y="16747"/>
                  </a:cubicBezTo>
                  <a:lnTo>
                    <a:pt x="18146" y="16714"/>
                  </a:lnTo>
                  <a:cubicBezTo>
                    <a:pt x="18780" y="15313"/>
                    <a:pt x="19314" y="13912"/>
                    <a:pt x="19347" y="12411"/>
                  </a:cubicBezTo>
                  <a:cubicBezTo>
                    <a:pt x="19414" y="11277"/>
                    <a:pt x="19147" y="9976"/>
                    <a:pt x="18714" y="9242"/>
                  </a:cubicBezTo>
                  <a:lnTo>
                    <a:pt x="18714" y="9242"/>
                  </a:lnTo>
                  <a:cubicBezTo>
                    <a:pt x="19147" y="10976"/>
                    <a:pt x="18980" y="13378"/>
                    <a:pt x="18380" y="15046"/>
                  </a:cubicBezTo>
                  <a:cubicBezTo>
                    <a:pt x="17513" y="17281"/>
                    <a:pt x="16078" y="19116"/>
                    <a:pt x="14477" y="20984"/>
                  </a:cubicBezTo>
                  <a:cubicBezTo>
                    <a:pt x="14511" y="20783"/>
                    <a:pt x="14511" y="20550"/>
                    <a:pt x="14611" y="20383"/>
                  </a:cubicBezTo>
                  <a:cubicBezTo>
                    <a:pt x="15111" y="19382"/>
                    <a:pt x="15611" y="18415"/>
                    <a:pt x="16145" y="17414"/>
                  </a:cubicBezTo>
                  <a:cubicBezTo>
                    <a:pt x="17079" y="15747"/>
                    <a:pt x="17780" y="14045"/>
                    <a:pt x="18046" y="12144"/>
                  </a:cubicBezTo>
                  <a:cubicBezTo>
                    <a:pt x="18635" y="7958"/>
                    <a:pt x="15023" y="3900"/>
                    <a:pt x="10701" y="3900"/>
                  </a:cubicBezTo>
                  <a:cubicBezTo>
                    <a:pt x="10614" y="3900"/>
                    <a:pt x="10528" y="3901"/>
                    <a:pt x="10441" y="3905"/>
                  </a:cubicBezTo>
                  <a:cubicBezTo>
                    <a:pt x="9107" y="3938"/>
                    <a:pt x="7973" y="4605"/>
                    <a:pt x="6838" y="5106"/>
                  </a:cubicBezTo>
                  <a:cubicBezTo>
                    <a:pt x="6471" y="5272"/>
                    <a:pt x="6105" y="5806"/>
                    <a:pt x="6105" y="6240"/>
                  </a:cubicBezTo>
                  <a:cubicBezTo>
                    <a:pt x="6071" y="6807"/>
                    <a:pt x="5771" y="7107"/>
                    <a:pt x="5371" y="7441"/>
                  </a:cubicBezTo>
                  <a:cubicBezTo>
                    <a:pt x="4103" y="8441"/>
                    <a:pt x="3903" y="10209"/>
                    <a:pt x="4870" y="11277"/>
                  </a:cubicBezTo>
                  <a:cubicBezTo>
                    <a:pt x="5166" y="11627"/>
                    <a:pt x="5451" y="11794"/>
                    <a:pt x="5765" y="11794"/>
                  </a:cubicBezTo>
                  <a:cubicBezTo>
                    <a:pt x="6019" y="11794"/>
                    <a:pt x="6292" y="11685"/>
                    <a:pt x="6605" y="11477"/>
                  </a:cubicBezTo>
                  <a:cubicBezTo>
                    <a:pt x="7544" y="10869"/>
                    <a:pt x="8239" y="10495"/>
                    <a:pt x="8937" y="10495"/>
                  </a:cubicBezTo>
                  <a:cubicBezTo>
                    <a:pt x="9503" y="10495"/>
                    <a:pt x="10072" y="10742"/>
                    <a:pt x="10775" y="11310"/>
                  </a:cubicBezTo>
                  <a:cubicBezTo>
                    <a:pt x="10975" y="11477"/>
                    <a:pt x="11242" y="11910"/>
                    <a:pt x="11408" y="12211"/>
                  </a:cubicBezTo>
                  <a:cubicBezTo>
                    <a:pt x="11278" y="10720"/>
                    <a:pt x="10348" y="9743"/>
                    <a:pt x="8667" y="9743"/>
                  </a:cubicBezTo>
                  <a:cubicBezTo>
                    <a:pt x="8203" y="9743"/>
                    <a:pt x="7682" y="9817"/>
                    <a:pt x="7105" y="9976"/>
                  </a:cubicBezTo>
                  <a:cubicBezTo>
                    <a:pt x="7305" y="9742"/>
                    <a:pt x="7606" y="9542"/>
                    <a:pt x="7806" y="9409"/>
                  </a:cubicBezTo>
                  <a:cubicBezTo>
                    <a:pt x="8258" y="9126"/>
                    <a:pt x="8788" y="9005"/>
                    <a:pt x="9329" y="9005"/>
                  </a:cubicBezTo>
                  <a:cubicBezTo>
                    <a:pt x="10067" y="9005"/>
                    <a:pt x="10826" y="9229"/>
                    <a:pt x="11442" y="9575"/>
                  </a:cubicBezTo>
                  <a:cubicBezTo>
                    <a:pt x="11478" y="9595"/>
                    <a:pt x="11503" y="9604"/>
                    <a:pt x="11518" y="9604"/>
                  </a:cubicBezTo>
                  <a:cubicBezTo>
                    <a:pt x="11680" y="9604"/>
                    <a:pt x="10618" y="8530"/>
                    <a:pt x="9640" y="8408"/>
                  </a:cubicBezTo>
                  <a:cubicBezTo>
                    <a:pt x="9369" y="8369"/>
                    <a:pt x="9115" y="8349"/>
                    <a:pt x="8878" y="8349"/>
                  </a:cubicBezTo>
                  <a:cubicBezTo>
                    <a:pt x="7482" y="8349"/>
                    <a:pt x="6631" y="9032"/>
                    <a:pt x="5804" y="10543"/>
                  </a:cubicBezTo>
                  <a:cubicBezTo>
                    <a:pt x="5070" y="9742"/>
                    <a:pt x="5070" y="8875"/>
                    <a:pt x="5938" y="8208"/>
                  </a:cubicBezTo>
                  <a:cubicBezTo>
                    <a:pt x="6578" y="7659"/>
                    <a:pt x="7747" y="7194"/>
                    <a:pt x="8656" y="7194"/>
                  </a:cubicBezTo>
                  <a:cubicBezTo>
                    <a:pt x="8742" y="7194"/>
                    <a:pt x="8826" y="7198"/>
                    <a:pt x="8907" y="7207"/>
                  </a:cubicBezTo>
                  <a:cubicBezTo>
                    <a:pt x="9974" y="7307"/>
                    <a:pt x="10641" y="7707"/>
                    <a:pt x="11575" y="8541"/>
                  </a:cubicBezTo>
                  <a:cubicBezTo>
                    <a:pt x="11208" y="7641"/>
                    <a:pt x="10708" y="6773"/>
                    <a:pt x="9574" y="6540"/>
                  </a:cubicBezTo>
                  <a:cubicBezTo>
                    <a:pt x="9150" y="6424"/>
                    <a:pt x="8805" y="6378"/>
                    <a:pt x="8488" y="6378"/>
                  </a:cubicBezTo>
                  <a:cubicBezTo>
                    <a:pt x="7982" y="6378"/>
                    <a:pt x="7546" y="6496"/>
                    <a:pt x="6972" y="6640"/>
                  </a:cubicBezTo>
                  <a:cubicBezTo>
                    <a:pt x="7039" y="5973"/>
                    <a:pt x="7539" y="5739"/>
                    <a:pt x="8073" y="5573"/>
                  </a:cubicBezTo>
                  <a:cubicBezTo>
                    <a:pt x="8355" y="5495"/>
                    <a:pt x="8632" y="5459"/>
                    <a:pt x="8904" y="5459"/>
                  </a:cubicBezTo>
                  <a:cubicBezTo>
                    <a:pt x="9561" y="5459"/>
                    <a:pt x="10184" y="5666"/>
                    <a:pt x="10775" y="5973"/>
                  </a:cubicBezTo>
                  <a:cubicBezTo>
                    <a:pt x="13643" y="7574"/>
                    <a:pt x="14077" y="11310"/>
                    <a:pt x="11608" y="13445"/>
                  </a:cubicBezTo>
                  <a:cubicBezTo>
                    <a:pt x="10582" y="14327"/>
                    <a:pt x="9047" y="14924"/>
                    <a:pt x="7462" y="14924"/>
                  </a:cubicBezTo>
                  <a:cubicBezTo>
                    <a:pt x="5751" y="14924"/>
                    <a:pt x="3982" y="14228"/>
                    <a:pt x="2735" y="12444"/>
                  </a:cubicBezTo>
                  <a:cubicBezTo>
                    <a:pt x="434" y="9209"/>
                    <a:pt x="1034" y="4739"/>
                    <a:pt x="4704" y="2470"/>
                  </a:cubicBezTo>
                  <a:cubicBezTo>
                    <a:pt x="6419" y="1434"/>
                    <a:pt x="8145" y="933"/>
                    <a:pt x="9880" y="933"/>
                  </a:cubicBezTo>
                  <a:close/>
                  <a:moveTo>
                    <a:pt x="43793" y="39854"/>
                  </a:moveTo>
                  <a:cubicBezTo>
                    <a:pt x="44574" y="39854"/>
                    <a:pt x="45275" y="40273"/>
                    <a:pt x="45933" y="40865"/>
                  </a:cubicBezTo>
                  <a:cubicBezTo>
                    <a:pt x="46333" y="41231"/>
                    <a:pt x="46667" y="41732"/>
                    <a:pt x="47134" y="42266"/>
                  </a:cubicBezTo>
                  <a:lnTo>
                    <a:pt x="38561" y="42266"/>
                  </a:lnTo>
                  <a:cubicBezTo>
                    <a:pt x="38594" y="42266"/>
                    <a:pt x="38628" y="42232"/>
                    <a:pt x="38661" y="42232"/>
                  </a:cubicBezTo>
                  <a:cubicBezTo>
                    <a:pt x="39929" y="41532"/>
                    <a:pt x="41263" y="40931"/>
                    <a:pt x="42497" y="40231"/>
                  </a:cubicBezTo>
                  <a:cubicBezTo>
                    <a:pt x="42955" y="39968"/>
                    <a:pt x="43385" y="39854"/>
                    <a:pt x="43793" y="39854"/>
                  </a:cubicBezTo>
                  <a:close/>
                  <a:moveTo>
                    <a:pt x="48602" y="41231"/>
                  </a:moveTo>
                  <a:cubicBezTo>
                    <a:pt x="49802" y="41899"/>
                    <a:pt x="50470" y="42933"/>
                    <a:pt x="50636" y="44234"/>
                  </a:cubicBezTo>
                  <a:cubicBezTo>
                    <a:pt x="50069" y="43867"/>
                    <a:pt x="49469" y="43400"/>
                    <a:pt x="48835" y="43200"/>
                  </a:cubicBezTo>
                  <a:cubicBezTo>
                    <a:pt x="48001" y="42899"/>
                    <a:pt x="47801" y="42232"/>
                    <a:pt x="47567" y="41265"/>
                  </a:cubicBezTo>
                  <a:lnTo>
                    <a:pt x="47567" y="41265"/>
                  </a:lnTo>
                  <a:cubicBezTo>
                    <a:pt x="48568" y="41698"/>
                    <a:pt x="49302" y="42632"/>
                    <a:pt x="49302" y="42632"/>
                  </a:cubicBezTo>
                  <a:cubicBezTo>
                    <a:pt x="49135" y="41965"/>
                    <a:pt x="48868" y="41765"/>
                    <a:pt x="48602" y="41231"/>
                  </a:cubicBezTo>
                  <a:close/>
                  <a:moveTo>
                    <a:pt x="49636" y="40898"/>
                  </a:moveTo>
                  <a:cubicBezTo>
                    <a:pt x="49669" y="40931"/>
                    <a:pt x="49769" y="40965"/>
                    <a:pt x="49802" y="41031"/>
                  </a:cubicBezTo>
                  <a:cubicBezTo>
                    <a:pt x="51404" y="42099"/>
                    <a:pt x="52104" y="43633"/>
                    <a:pt x="51904" y="45601"/>
                  </a:cubicBezTo>
                  <a:cubicBezTo>
                    <a:pt x="51637" y="43900"/>
                    <a:pt x="50703" y="42466"/>
                    <a:pt x="49769" y="41098"/>
                  </a:cubicBezTo>
                  <a:cubicBezTo>
                    <a:pt x="49736" y="41031"/>
                    <a:pt x="49669" y="40931"/>
                    <a:pt x="49636" y="40898"/>
                  </a:cubicBezTo>
                  <a:close/>
                  <a:moveTo>
                    <a:pt x="13710" y="12244"/>
                  </a:moveTo>
                  <a:lnTo>
                    <a:pt x="13710" y="20417"/>
                  </a:lnTo>
                  <a:cubicBezTo>
                    <a:pt x="13376" y="21451"/>
                    <a:pt x="13210" y="22585"/>
                    <a:pt x="13110" y="23719"/>
                  </a:cubicBezTo>
                  <a:cubicBezTo>
                    <a:pt x="13076" y="24086"/>
                    <a:pt x="12943" y="24519"/>
                    <a:pt x="12776" y="24853"/>
                  </a:cubicBezTo>
                  <a:cubicBezTo>
                    <a:pt x="12242" y="25787"/>
                    <a:pt x="11909" y="26788"/>
                    <a:pt x="11775" y="27855"/>
                  </a:cubicBezTo>
                  <a:cubicBezTo>
                    <a:pt x="11742" y="28222"/>
                    <a:pt x="11742" y="28589"/>
                    <a:pt x="11675" y="28956"/>
                  </a:cubicBezTo>
                  <a:lnTo>
                    <a:pt x="11275" y="27355"/>
                  </a:lnTo>
                  <a:lnTo>
                    <a:pt x="10341" y="30757"/>
                  </a:lnTo>
                  <a:lnTo>
                    <a:pt x="11275" y="34193"/>
                  </a:lnTo>
                  <a:lnTo>
                    <a:pt x="11909" y="31891"/>
                  </a:lnTo>
                  <a:cubicBezTo>
                    <a:pt x="12209" y="33726"/>
                    <a:pt x="12809" y="35427"/>
                    <a:pt x="13743" y="37062"/>
                  </a:cubicBezTo>
                  <a:lnTo>
                    <a:pt x="13743" y="43133"/>
                  </a:lnTo>
                  <a:lnTo>
                    <a:pt x="19814" y="43133"/>
                  </a:lnTo>
                  <a:cubicBezTo>
                    <a:pt x="21482" y="44067"/>
                    <a:pt x="23217" y="44701"/>
                    <a:pt x="25085" y="44967"/>
                  </a:cubicBezTo>
                  <a:lnTo>
                    <a:pt x="22650" y="45635"/>
                  </a:lnTo>
                  <a:lnTo>
                    <a:pt x="26085" y="46569"/>
                  </a:lnTo>
                  <a:lnTo>
                    <a:pt x="29488" y="45635"/>
                  </a:lnTo>
                  <a:lnTo>
                    <a:pt x="27753" y="45201"/>
                  </a:lnTo>
                  <a:cubicBezTo>
                    <a:pt x="28154" y="45201"/>
                    <a:pt x="28621" y="45134"/>
                    <a:pt x="29088" y="45101"/>
                  </a:cubicBezTo>
                  <a:cubicBezTo>
                    <a:pt x="30155" y="44967"/>
                    <a:pt x="31156" y="44634"/>
                    <a:pt x="32090" y="44100"/>
                  </a:cubicBezTo>
                  <a:cubicBezTo>
                    <a:pt x="32423" y="43900"/>
                    <a:pt x="32824" y="43767"/>
                    <a:pt x="33224" y="43767"/>
                  </a:cubicBezTo>
                  <a:cubicBezTo>
                    <a:pt x="34325" y="43700"/>
                    <a:pt x="35425" y="43533"/>
                    <a:pt x="36493" y="43200"/>
                  </a:cubicBezTo>
                  <a:lnTo>
                    <a:pt x="44665" y="43200"/>
                  </a:lnTo>
                  <a:cubicBezTo>
                    <a:pt x="42764" y="44033"/>
                    <a:pt x="41430" y="45601"/>
                    <a:pt x="40996" y="47703"/>
                  </a:cubicBezTo>
                  <a:cubicBezTo>
                    <a:pt x="40963" y="47970"/>
                    <a:pt x="40929" y="48270"/>
                    <a:pt x="40896" y="48537"/>
                  </a:cubicBezTo>
                  <a:lnTo>
                    <a:pt x="8373" y="48537"/>
                  </a:lnTo>
                  <a:lnTo>
                    <a:pt x="8373" y="16047"/>
                  </a:lnTo>
                  <a:cubicBezTo>
                    <a:pt x="8640" y="16013"/>
                    <a:pt x="8907" y="16013"/>
                    <a:pt x="9207" y="15913"/>
                  </a:cubicBezTo>
                  <a:cubicBezTo>
                    <a:pt x="11275" y="15546"/>
                    <a:pt x="12876" y="14179"/>
                    <a:pt x="13710" y="12244"/>
                  </a:cubicBezTo>
                  <a:close/>
                  <a:moveTo>
                    <a:pt x="42704" y="35130"/>
                  </a:moveTo>
                  <a:cubicBezTo>
                    <a:pt x="44548" y="35130"/>
                    <a:pt x="46400" y="35521"/>
                    <a:pt x="48268" y="36261"/>
                  </a:cubicBezTo>
                  <a:cubicBezTo>
                    <a:pt x="51270" y="37429"/>
                    <a:pt x="53505" y="39430"/>
                    <a:pt x="54906" y="42399"/>
                  </a:cubicBezTo>
                  <a:cubicBezTo>
                    <a:pt x="56407" y="45635"/>
                    <a:pt x="56407" y="48904"/>
                    <a:pt x="54472" y="52039"/>
                  </a:cubicBezTo>
                  <a:cubicBezTo>
                    <a:pt x="53112" y="54233"/>
                    <a:pt x="50923" y="55325"/>
                    <a:pt x="48680" y="55325"/>
                  </a:cubicBezTo>
                  <a:cubicBezTo>
                    <a:pt x="47240" y="55325"/>
                    <a:pt x="45777" y="54874"/>
                    <a:pt x="44499" y="53974"/>
                  </a:cubicBezTo>
                  <a:cubicBezTo>
                    <a:pt x="41096" y="51572"/>
                    <a:pt x="41663" y="47236"/>
                    <a:pt x="43498" y="45101"/>
                  </a:cubicBezTo>
                  <a:cubicBezTo>
                    <a:pt x="44439" y="44012"/>
                    <a:pt x="45705" y="43488"/>
                    <a:pt x="46957" y="43488"/>
                  </a:cubicBezTo>
                  <a:cubicBezTo>
                    <a:pt x="48545" y="43488"/>
                    <a:pt x="50112" y="44331"/>
                    <a:pt x="50970" y="45935"/>
                  </a:cubicBezTo>
                  <a:cubicBezTo>
                    <a:pt x="51437" y="46769"/>
                    <a:pt x="51637" y="47703"/>
                    <a:pt x="51404" y="48637"/>
                  </a:cubicBezTo>
                  <a:cubicBezTo>
                    <a:pt x="51270" y="49204"/>
                    <a:pt x="51003" y="49704"/>
                    <a:pt x="50303" y="49738"/>
                  </a:cubicBezTo>
                  <a:cubicBezTo>
                    <a:pt x="50570" y="48804"/>
                    <a:pt x="50736" y="48236"/>
                    <a:pt x="50436" y="47136"/>
                  </a:cubicBezTo>
                  <a:cubicBezTo>
                    <a:pt x="50236" y="46068"/>
                    <a:pt x="49335" y="45535"/>
                    <a:pt x="48435" y="45134"/>
                  </a:cubicBezTo>
                  <a:lnTo>
                    <a:pt x="48435" y="45134"/>
                  </a:lnTo>
                  <a:cubicBezTo>
                    <a:pt x="49269" y="46068"/>
                    <a:pt x="49669" y="46735"/>
                    <a:pt x="49769" y="47803"/>
                  </a:cubicBezTo>
                  <a:cubicBezTo>
                    <a:pt x="49836" y="48737"/>
                    <a:pt x="49335" y="50071"/>
                    <a:pt x="48768" y="50772"/>
                  </a:cubicBezTo>
                  <a:cubicBezTo>
                    <a:pt x="48417" y="51211"/>
                    <a:pt x="48010" y="51428"/>
                    <a:pt x="47587" y="51428"/>
                  </a:cubicBezTo>
                  <a:cubicBezTo>
                    <a:pt x="47206" y="51428"/>
                    <a:pt x="46812" y="51252"/>
                    <a:pt x="46433" y="50905"/>
                  </a:cubicBezTo>
                  <a:cubicBezTo>
                    <a:pt x="48168" y="49938"/>
                    <a:pt x="48802" y="48937"/>
                    <a:pt x="48568" y="47069"/>
                  </a:cubicBezTo>
                  <a:cubicBezTo>
                    <a:pt x="48455" y="46190"/>
                    <a:pt x="47497" y="45166"/>
                    <a:pt x="47357" y="45166"/>
                  </a:cubicBezTo>
                  <a:cubicBezTo>
                    <a:pt x="47332" y="45166"/>
                    <a:pt x="47332" y="45198"/>
                    <a:pt x="47367" y="45268"/>
                  </a:cubicBezTo>
                  <a:cubicBezTo>
                    <a:pt x="47968" y="46368"/>
                    <a:pt x="48268" y="47870"/>
                    <a:pt x="47567" y="48904"/>
                  </a:cubicBezTo>
                  <a:cubicBezTo>
                    <a:pt x="47434" y="49070"/>
                    <a:pt x="47201" y="49404"/>
                    <a:pt x="46967" y="49604"/>
                  </a:cubicBezTo>
                  <a:cubicBezTo>
                    <a:pt x="47768" y="46936"/>
                    <a:pt x="46633" y="45468"/>
                    <a:pt x="44765" y="45301"/>
                  </a:cubicBezTo>
                  <a:lnTo>
                    <a:pt x="44765" y="45301"/>
                  </a:lnTo>
                  <a:cubicBezTo>
                    <a:pt x="45099" y="45468"/>
                    <a:pt x="45466" y="45735"/>
                    <a:pt x="45633" y="45935"/>
                  </a:cubicBezTo>
                  <a:cubicBezTo>
                    <a:pt x="46934" y="47536"/>
                    <a:pt x="46600" y="48403"/>
                    <a:pt x="45466" y="50104"/>
                  </a:cubicBezTo>
                  <a:cubicBezTo>
                    <a:pt x="44999" y="50805"/>
                    <a:pt x="45032" y="51305"/>
                    <a:pt x="45666" y="51872"/>
                  </a:cubicBezTo>
                  <a:cubicBezTo>
                    <a:pt x="46128" y="52264"/>
                    <a:pt x="46701" y="52456"/>
                    <a:pt x="47285" y="52456"/>
                  </a:cubicBezTo>
                  <a:cubicBezTo>
                    <a:pt x="48093" y="52456"/>
                    <a:pt x="48921" y="52088"/>
                    <a:pt x="49502" y="51372"/>
                  </a:cubicBezTo>
                  <a:cubicBezTo>
                    <a:pt x="49836" y="50938"/>
                    <a:pt x="50136" y="50638"/>
                    <a:pt x="50703" y="50605"/>
                  </a:cubicBezTo>
                  <a:cubicBezTo>
                    <a:pt x="51137" y="50571"/>
                    <a:pt x="51670" y="50238"/>
                    <a:pt x="51837" y="49838"/>
                  </a:cubicBezTo>
                  <a:cubicBezTo>
                    <a:pt x="52338" y="48737"/>
                    <a:pt x="53005" y="47603"/>
                    <a:pt x="53038" y="46268"/>
                  </a:cubicBezTo>
                  <a:cubicBezTo>
                    <a:pt x="53193" y="42146"/>
                    <a:pt x="49662" y="38600"/>
                    <a:pt x="45709" y="38600"/>
                  </a:cubicBezTo>
                  <a:cubicBezTo>
                    <a:pt x="45407" y="38600"/>
                    <a:pt x="45104" y="38620"/>
                    <a:pt x="44799" y="38663"/>
                  </a:cubicBezTo>
                  <a:cubicBezTo>
                    <a:pt x="42931" y="38930"/>
                    <a:pt x="41196" y="39630"/>
                    <a:pt x="39528" y="40564"/>
                  </a:cubicBezTo>
                  <a:cubicBezTo>
                    <a:pt x="38594" y="41098"/>
                    <a:pt x="37594" y="41598"/>
                    <a:pt x="36593" y="42099"/>
                  </a:cubicBezTo>
                  <a:cubicBezTo>
                    <a:pt x="36359" y="42165"/>
                    <a:pt x="36159" y="42165"/>
                    <a:pt x="35959" y="42232"/>
                  </a:cubicBezTo>
                  <a:cubicBezTo>
                    <a:pt x="37827" y="40631"/>
                    <a:pt x="39662" y="39163"/>
                    <a:pt x="41930" y="38329"/>
                  </a:cubicBezTo>
                  <a:cubicBezTo>
                    <a:pt x="42962" y="37958"/>
                    <a:pt x="44262" y="37752"/>
                    <a:pt x="45514" y="37752"/>
                  </a:cubicBezTo>
                  <a:cubicBezTo>
                    <a:pt x="46286" y="37752"/>
                    <a:pt x="47039" y="37830"/>
                    <a:pt x="47701" y="37996"/>
                  </a:cubicBezTo>
                  <a:cubicBezTo>
                    <a:pt x="46977" y="37587"/>
                    <a:pt x="45807" y="37326"/>
                    <a:pt x="44725" y="37326"/>
                  </a:cubicBezTo>
                  <a:cubicBezTo>
                    <a:pt x="44660" y="37326"/>
                    <a:pt x="44596" y="37327"/>
                    <a:pt x="44532" y="37329"/>
                  </a:cubicBezTo>
                  <a:cubicBezTo>
                    <a:pt x="42998" y="37395"/>
                    <a:pt x="41630" y="37929"/>
                    <a:pt x="40262" y="38563"/>
                  </a:cubicBezTo>
                  <a:lnTo>
                    <a:pt x="40196" y="38563"/>
                  </a:lnTo>
                  <a:cubicBezTo>
                    <a:pt x="40262" y="38563"/>
                    <a:pt x="40262" y="38496"/>
                    <a:pt x="40296" y="38496"/>
                  </a:cubicBezTo>
                  <a:cubicBezTo>
                    <a:pt x="40329" y="38429"/>
                    <a:pt x="40329" y="38263"/>
                    <a:pt x="40429" y="38229"/>
                  </a:cubicBezTo>
                  <a:cubicBezTo>
                    <a:pt x="41771" y="37111"/>
                    <a:pt x="43297" y="36390"/>
                    <a:pt x="45035" y="36390"/>
                  </a:cubicBezTo>
                  <a:cubicBezTo>
                    <a:pt x="45112" y="36390"/>
                    <a:pt x="45189" y="36392"/>
                    <a:pt x="45266" y="36395"/>
                  </a:cubicBezTo>
                  <a:cubicBezTo>
                    <a:pt x="45800" y="36395"/>
                    <a:pt x="46333" y="36461"/>
                    <a:pt x="46867" y="36495"/>
                  </a:cubicBezTo>
                  <a:cubicBezTo>
                    <a:pt x="46046" y="36137"/>
                    <a:pt x="45236" y="35974"/>
                    <a:pt x="44437" y="35974"/>
                  </a:cubicBezTo>
                  <a:cubicBezTo>
                    <a:pt x="43221" y="35974"/>
                    <a:pt x="42030" y="36351"/>
                    <a:pt x="40863" y="36995"/>
                  </a:cubicBezTo>
                  <a:cubicBezTo>
                    <a:pt x="39829" y="37629"/>
                    <a:pt x="38861" y="38396"/>
                    <a:pt x="37861" y="39097"/>
                  </a:cubicBezTo>
                  <a:cubicBezTo>
                    <a:pt x="36927" y="39764"/>
                    <a:pt x="35993" y="40431"/>
                    <a:pt x="35025" y="41098"/>
                  </a:cubicBezTo>
                  <a:cubicBezTo>
                    <a:pt x="35792" y="40297"/>
                    <a:pt x="36526" y="39497"/>
                    <a:pt x="37327" y="38630"/>
                  </a:cubicBezTo>
                  <a:lnTo>
                    <a:pt x="37327" y="38630"/>
                  </a:lnTo>
                  <a:cubicBezTo>
                    <a:pt x="36927" y="38730"/>
                    <a:pt x="36526" y="38796"/>
                    <a:pt x="36193" y="38896"/>
                  </a:cubicBezTo>
                  <a:cubicBezTo>
                    <a:pt x="37027" y="37562"/>
                    <a:pt x="38428" y="36928"/>
                    <a:pt x="39628" y="36061"/>
                  </a:cubicBezTo>
                  <a:lnTo>
                    <a:pt x="39628" y="36061"/>
                  </a:lnTo>
                  <a:cubicBezTo>
                    <a:pt x="38861" y="36295"/>
                    <a:pt x="38127" y="36595"/>
                    <a:pt x="37460" y="37062"/>
                  </a:cubicBezTo>
                  <a:cubicBezTo>
                    <a:pt x="35692" y="38229"/>
                    <a:pt x="34291" y="39764"/>
                    <a:pt x="33124" y="41498"/>
                  </a:cubicBezTo>
                  <a:cubicBezTo>
                    <a:pt x="32257" y="42899"/>
                    <a:pt x="31089" y="43633"/>
                    <a:pt x="29588" y="43967"/>
                  </a:cubicBezTo>
                  <a:cubicBezTo>
                    <a:pt x="28866" y="44123"/>
                    <a:pt x="28148" y="44193"/>
                    <a:pt x="27435" y="44193"/>
                  </a:cubicBezTo>
                  <a:cubicBezTo>
                    <a:pt x="26171" y="44193"/>
                    <a:pt x="24920" y="43974"/>
                    <a:pt x="23684" y="43633"/>
                  </a:cubicBezTo>
                  <a:cubicBezTo>
                    <a:pt x="23584" y="43600"/>
                    <a:pt x="22516" y="43266"/>
                    <a:pt x="22316" y="43133"/>
                  </a:cubicBezTo>
                  <a:lnTo>
                    <a:pt x="22316" y="43133"/>
                  </a:lnTo>
                  <a:cubicBezTo>
                    <a:pt x="23545" y="43235"/>
                    <a:pt x="24617" y="43377"/>
                    <a:pt x="25501" y="43377"/>
                  </a:cubicBezTo>
                  <a:cubicBezTo>
                    <a:pt x="25769" y="43377"/>
                    <a:pt x="26020" y="43364"/>
                    <a:pt x="26252" y="43333"/>
                  </a:cubicBezTo>
                  <a:cubicBezTo>
                    <a:pt x="28320" y="43133"/>
                    <a:pt x="28787" y="42799"/>
                    <a:pt x="29254" y="42432"/>
                  </a:cubicBezTo>
                  <a:lnTo>
                    <a:pt x="29254" y="42432"/>
                  </a:lnTo>
                  <a:cubicBezTo>
                    <a:pt x="27931" y="42612"/>
                    <a:pt x="26683" y="42686"/>
                    <a:pt x="25573" y="42686"/>
                  </a:cubicBezTo>
                  <a:cubicBezTo>
                    <a:pt x="23380" y="42686"/>
                    <a:pt x="21724" y="42398"/>
                    <a:pt x="21082" y="42065"/>
                  </a:cubicBezTo>
                  <a:cubicBezTo>
                    <a:pt x="22716" y="41899"/>
                    <a:pt x="26319" y="41932"/>
                    <a:pt x="28120" y="41565"/>
                  </a:cubicBezTo>
                  <a:cubicBezTo>
                    <a:pt x="30622" y="41031"/>
                    <a:pt x="32323" y="40197"/>
                    <a:pt x="32924" y="39564"/>
                  </a:cubicBezTo>
                  <a:lnTo>
                    <a:pt x="32924" y="39564"/>
                  </a:lnTo>
                  <a:cubicBezTo>
                    <a:pt x="31188" y="40055"/>
                    <a:pt x="28969" y="40932"/>
                    <a:pt x="27090" y="40932"/>
                  </a:cubicBezTo>
                  <a:cubicBezTo>
                    <a:pt x="27055" y="40932"/>
                    <a:pt x="27020" y="40932"/>
                    <a:pt x="26986" y="40931"/>
                  </a:cubicBezTo>
                  <a:cubicBezTo>
                    <a:pt x="28954" y="40364"/>
                    <a:pt x="31389" y="39130"/>
                    <a:pt x="32990" y="38363"/>
                  </a:cubicBezTo>
                  <a:cubicBezTo>
                    <a:pt x="34258" y="37762"/>
                    <a:pt x="35559" y="37128"/>
                    <a:pt x="36793" y="36528"/>
                  </a:cubicBezTo>
                  <a:cubicBezTo>
                    <a:pt x="38760" y="35579"/>
                    <a:pt x="40728" y="35130"/>
                    <a:pt x="42704" y="35130"/>
                  </a:cubicBezTo>
                  <a:close/>
                  <a:moveTo>
                    <a:pt x="9375" y="1"/>
                  </a:moveTo>
                  <a:cubicBezTo>
                    <a:pt x="9075" y="1"/>
                    <a:pt x="8774" y="12"/>
                    <a:pt x="8473" y="35"/>
                  </a:cubicBezTo>
                  <a:cubicBezTo>
                    <a:pt x="3703" y="402"/>
                    <a:pt x="0" y="4205"/>
                    <a:pt x="467" y="8842"/>
                  </a:cubicBezTo>
                  <a:cubicBezTo>
                    <a:pt x="801" y="12444"/>
                    <a:pt x="3603" y="15847"/>
                    <a:pt x="7539" y="16013"/>
                  </a:cubicBezTo>
                  <a:lnTo>
                    <a:pt x="7539" y="49371"/>
                  </a:lnTo>
                  <a:lnTo>
                    <a:pt x="40896" y="49371"/>
                  </a:lnTo>
                  <a:cubicBezTo>
                    <a:pt x="41063" y="53273"/>
                    <a:pt x="44432" y="56075"/>
                    <a:pt x="48034" y="56409"/>
                  </a:cubicBezTo>
                  <a:cubicBezTo>
                    <a:pt x="48270" y="56429"/>
                    <a:pt x="48504" y="56439"/>
                    <a:pt x="48736" y="56439"/>
                  </a:cubicBezTo>
                  <a:cubicBezTo>
                    <a:pt x="53049" y="56439"/>
                    <a:pt x="56492" y="52962"/>
                    <a:pt x="56841" y="48403"/>
                  </a:cubicBezTo>
                  <a:cubicBezTo>
                    <a:pt x="57274" y="42766"/>
                    <a:pt x="53605" y="37128"/>
                    <a:pt x="48268" y="35260"/>
                  </a:cubicBezTo>
                  <a:cubicBezTo>
                    <a:pt x="46934" y="34793"/>
                    <a:pt x="45499" y="34427"/>
                    <a:pt x="44098" y="34193"/>
                  </a:cubicBezTo>
                  <a:cubicBezTo>
                    <a:pt x="43471" y="34074"/>
                    <a:pt x="42850" y="34017"/>
                    <a:pt x="42236" y="34017"/>
                  </a:cubicBezTo>
                  <a:cubicBezTo>
                    <a:pt x="40791" y="34017"/>
                    <a:pt x="39385" y="34332"/>
                    <a:pt x="38027" y="34894"/>
                  </a:cubicBezTo>
                  <a:cubicBezTo>
                    <a:pt x="36526" y="35461"/>
                    <a:pt x="35092" y="36194"/>
                    <a:pt x="33624" y="36895"/>
                  </a:cubicBezTo>
                  <a:cubicBezTo>
                    <a:pt x="31756" y="37762"/>
                    <a:pt x="29922" y="38730"/>
                    <a:pt x="28020" y="39564"/>
                  </a:cubicBezTo>
                  <a:cubicBezTo>
                    <a:pt x="26419" y="40297"/>
                    <a:pt x="24251" y="40798"/>
                    <a:pt x="22483" y="40898"/>
                  </a:cubicBezTo>
                  <a:cubicBezTo>
                    <a:pt x="21311" y="40956"/>
                    <a:pt x="20352" y="40980"/>
                    <a:pt x="19565" y="40980"/>
                  </a:cubicBezTo>
                  <a:cubicBezTo>
                    <a:pt x="17621" y="40980"/>
                    <a:pt x="16730" y="40831"/>
                    <a:pt x="16278" y="40664"/>
                  </a:cubicBezTo>
                  <a:lnTo>
                    <a:pt x="16278" y="40664"/>
                  </a:lnTo>
                  <a:cubicBezTo>
                    <a:pt x="16979" y="41265"/>
                    <a:pt x="17679" y="41799"/>
                    <a:pt x="18447" y="42299"/>
                  </a:cubicBezTo>
                  <a:lnTo>
                    <a:pt x="14644" y="42299"/>
                  </a:lnTo>
                  <a:lnTo>
                    <a:pt x="14644" y="38496"/>
                  </a:lnTo>
                  <a:cubicBezTo>
                    <a:pt x="15144" y="39263"/>
                    <a:pt x="15678" y="39964"/>
                    <a:pt x="16278" y="40664"/>
                  </a:cubicBezTo>
                  <a:cubicBezTo>
                    <a:pt x="16078" y="40064"/>
                    <a:pt x="15845" y="38563"/>
                    <a:pt x="16078" y="34460"/>
                  </a:cubicBezTo>
                  <a:cubicBezTo>
                    <a:pt x="16145" y="32659"/>
                    <a:pt x="16645" y="30557"/>
                    <a:pt x="17413" y="28923"/>
                  </a:cubicBezTo>
                  <a:cubicBezTo>
                    <a:pt x="18280" y="27055"/>
                    <a:pt x="19214" y="25220"/>
                    <a:pt x="20081" y="23319"/>
                  </a:cubicBezTo>
                  <a:cubicBezTo>
                    <a:pt x="20782" y="21884"/>
                    <a:pt x="21482" y="20417"/>
                    <a:pt x="22083" y="18915"/>
                  </a:cubicBezTo>
                  <a:cubicBezTo>
                    <a:pt x="22883" y="16947"/>
                    <a:pt x="23150" y="14913"/>
                    <a:pt x="22783" y="12878"/>
                  </a:cubicBezTo>
                  <a:cubicBezTo>
                    <a:pt x="22550" y="11443"/>
                    <a:pt x="22149" y="10076"/>
                    <a:pt x="21716" y="8708"/>
                  </a:cubicBezTo>
                  <a:cubicBezTo>
                    <a:pt x="19853" y="3563"/>
                    <a:pt x="14675" y="1"/>
                    <a:pt x="9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11"/>
            <p:cNvSpPr/>
            <p:nvPr/>
          </p:nvSpPr>
          <p:spPr>
            <a:xfrm flipH="1">
              <a:off x="880363" y="4191963"/>
              <a:ext cx="743875" cy="350325"/>
            </a:xfrm>
            <a:custGeom>
              <a:avLst/>
              <a:gdLst/>
              <a:ahLst/>
              <a:cxnLst/>
              <a:rect l="l" t="t" r="r" b="b"/>
              <a:pathLst>
                <a:path w="29755" h="14013" extrusionOk="0">
                  <a:moveTo>
                    <a:pt x="16866" y="1668"/>
                  </a:moveTo>
                  <a:cubicBezTo>
                    <a:pt x="17090" y="1668"/>
                    <a:pt x="17306" y="1680"/>
                    <a:pt x="17513" y="1704"/>
                  </a:cubicBezTo>
                  <a:cubicBezTo>
                    <a:pt x="17346" y="1837"/>
                    <a:pt x="17246" y="1904"/>
                    <a:pt x="17079" y="2004"/>
                  </a:cubicBezTo>
                  <a:cubicBezTo>
                    <a:pt x="15478" y="3005"/>
                    <a:pt x="13843" y="3972"/>
                    <a:pt x="12275" y="4973"/>
                  </a:cubicBezTo>
                  <a:cubicBezTo>
                    <a:pt x="10141" y="6340"/>
                    <a:pt x="8072" y="7741"/>
                    <a:pt x="5971" y="9142"/>
                  </a:cubicBezTo>
                  <a:cubicBezTo>
                    <a:pt x="5704" y="9309"/>
                    <a:pt x="5404" y="9376"/>
                    <a:pt x="5070" y="9409"/>
                  </a:cubicBezTo>
                  <a:cubicBezTo>
                    <a:pt x="7138" y="7241"/>
                    <a:pt x="9473" y="5406"/>
                    <a:pt x="11909" y="3638"/>
                  </a:cubicBezTo>
                  <a:lnTo>
                    <a:pt x="11909" y="3638"/>
                  </a:lnTo>
                  <a:cubicBezTo>
                    <a:pt x="8706" y="4706"/>
                    <a:pt x="6405" y="7041"/>
                    <a:pt x="3803" y="9176"/>
                  </a:cubicBezTo>
                  <a:cubicBezTo>
                    <a:pt x="5639" y="5662"/>
                    <a:pt x="12701" y="1668"/>
                    <a:pt x="16866" y="1668"/>
                  </a:cubicBezTo>
                  <a:close/>
                  <a:moveTo>
                    <a:pt x="24916" y="1015"/>
                  </a:moveTo>
                  <a:cubicBezTo>
                    <a:pt x="25215" y="1015"/>
                    <a:pt x="25512" y="1031"/>
                    <a:pt x="25785" y="1070"/>
                  </a:cubicBezTo>
                  <a:cubicBezTo>
                    <a:pt x="26152" y="1170"/>
                    <a:pt x="27420" y="1737"/>
                    <a:pt x="25818" y="2304"/>
                  </a:cubicBezTo>
                  <a:cubicBezTo>
                    <a:pt x="24951" y="2604"/>
                    <a:pt x="24451" y="2838"/>
                    <a:pt x="24317" y="3171"/>
                  </a:cubicBezTo>
                  <a:cubicBezTo>
                    <a:pt x="23950" y="4139"/>
                    <a:pt x="25452" y="4039"/>
                    <a:pt x="27420" y="6374"/>
                  </a:cubicBezTo>
                  <a:cubicBezTo>
                    <a:pt x="27920" y="7008"/>
                    <a:pt x="28320" y="7708"/>
                    <a:pt x="28587" y="8442"/>
                  </a:cubicBezTo>
                  <a:cubicBezTo>
                    <a:pt x="28687" y="8842"/>
                    <a:pt x="28654" y="9409"/>
                    <a:pt x="28454" y="9743"/>
                  </a:cubicBezTo>
                  <a:cubicBezTo>
                    <a:pt x="28394" y="9818"/>
                    <a:pt x="28225" y="9853"/>
                    <a:pt x="28025" y="9853"/>
                  </a:cubicBezTo>
                  <a:cubicBezTo>
                    <a:pt x="27780" y="9853"/>
                    <a:pt x="27488" y="9801"/>
                    <a:pt x="27286" y="9709"/>
                  </a:cubicBezTo>
                  <a:cubicBezTo>
                    <a:pt x="26119" y="9242"/>
                    <a:pt x="25018" y="8709"/>
                    <a:pt x="23850" y="8242"/>
                  </a:cubicBezTo>
                  <a:cubicBezTo>
                    <a:pt x="23183" y="8008"/>
                    <a:pt x="22483" y="7808"/>
                    <a:pt x="21782" y="7708"/>
                  </a:cubicBezTo>
                  <a:cubicBezTo>
                    <a:pt x="21601" y="7681"/>
                    <a:pt x="21441" y="7668"/>
                    <a:pt x="21302" y="7668"/>
                  </a:cubicBezTo>
                  <a:cubicBezTo>
                    <a:pt x="20568" y="7668"/>
                    <a:pt x="20401" y="8051"/>
                    <a:pt x="20681" y="8976"/>
                  </a:cubicBezTo>
                  <a:cubicBezTo>
                    <a:pt x="20782" y="9176"/>
                    <a:pt x="20848" y="9509"/>
                    <a:pt x="20848" y="9743"/>
                  </a:cubicBezTo>
                  <a:cubicBezTo>
                    <a:pt x="20848" y="9955"/>
                    <a:pt x="20633" y="10005"/>
                    <a:pt x="20399" y="10005"/>
                  </a:cubicBezTo>
                  <a:cubicBezTo>
                    <a:pt x="20264" y="10005"/>
                    <a:pt x="20124" y="9989"/>
                    <a:pt x="20014" y="9976"/>
                  </a:cubicBezTo>
                  <a:cubicBezTo>
                    <a:pt x="17479" y="9543"/>
                    <a:pt x="15811" y="9142"/>
                    <a:pt x="13276" y="9042"/>
                  </a:cubicBezTo>
                  <a:cubicBezTo>
                    <a:pt x="15111" y="8409"/>
                    <a:pt x="17012" y="8442"/>
                    <a:pt x="19147" y="8409"/>
                  </a:cubicBezTo>
                  <a:cubicBezTo>
                    <a:pt x="18057" y="7682"/>
                    <a:pt x="16861" y="7536"/>
                    <a:pt x="15803" y="7536"/>
                  </a:cubicBezTo>
                  <a:cubicBezTo>
                    <a:pt x="15404" y="7536"/>
                    <a:pt x="15024" y="7556"/>
                    <a:pt x="14677" y="7575"/>
                  </a:cubicBezTo>
                  <a:cubicBezTo>
                    <a:pt x="16445" y="6674"/>
                    <a:pt x="18280" y="6007"/>
                    <a:pt x="20315" y="5940"/>
                  </a:cubicBezTo>
                  <a:cubicBezTo>
                    <a:pt x="20349" y="5940"/>
                    <a:pt x="20384" y="5939"/>
                    <a:pt x="20419" y="5939"/>
                  </a:cubicBezTo>
                  <a:cubicBezTo>
                    <a:pt x="22379" y="5939"/>
                    <a:pt x="24152" y="6853"/>
                    <a:pt x="26085" y="7541"/>
                  </a:cubicBezTo>
                  <a:cubicBezTo>
                    <a:pt x="24168" y="5928"/>
                    <a:pt x="22529" y="5052"/>
                    <a:pt x="20157" y="5052"/>
                  </a:cubicBezTo>
                  <a:cubicBezTo>
                    <a:pt x="19145" y="5052"/>
                    <a:pt x="18001" y="5211"/>
                    <a:pt x="16645" y="5540"/>
                  </a:cubicBezTo>
                  <a:cubicBezTo>
                    <a:pt x="18313" y="4506"/>
                    <a:pt x="20114" y="3839"/>
                    <a:pt x="22016" y="3605"/>
                  </a:cubicBezTo>
                  <a:cubicBezTo>
                    <a:pt x="22016" y="3562"/>
                    <a:pt x="21236" y="3506"/>
                    <a:pt x="20509" y="3506"/>
                  </a:cubicBezTo>
                  <a:cubicBezTo>
                    <a:pt x="20100" y="3506"/>
                    <a:pt x="19709" y="3524"/>
                    <a:pt x="19481" y="3572"/>
                  </a:cubicBezTo>
                  <a:cubicBezTo>
                    <a:pt x="17446" y="4005"/>
                    <a:pt x="15778" y="4673"/>
                    <a:pt x="13910" y="5773"/>
                  </a:cubicBezTo>
                  <a:cubicBezTo>
                    <a:pt x="12809" y="6440"/>
                    <a:pt x="11442" y="7408"/>
                    <a:pt x="10307" y="8275"/>
                  </a:cubicBezTo>
                  <a:cubicBezTo>
                    <a:pt x="11608" y="5807"/>
                    <a:pt x="18947" y="1637"/>
                    <a:pt x="24284" y="1037"/>
                  </a:cubicBezTo>
                  <a:cubicBezTo>
                    <a:pt x="24491" y="1023"/>
                    <a:pt x="24704" y="1015"/>
                    <a:pt x="24916" y="1015"/>
                  </a:cubicBezTo>
                  <a:close/>
                  <a:moveTo>
                    <a:pt x="25090" y="0"/>
                  </a:moveTo>
                  <a:cubicBezTo>
                    <a:pt x="24520" y="0"/>
                    <a:pt x="23925" y="94"/>
                    <a:pt x="23350" y="169"/>
                  </a:cubicBezTo>
                  <a:cubicBezTo>
                    <a:pt x="21949" y="269"/>
                    <a:pt x="20581" y="503"/>
                    <a:pt x="19147" y="536"/>
                  </a:cubicBezTo>
                  <a:cubicBezTo>
                    <a:pt x="10574" y="870"/>
                    <a:pt x="4437" y="5039"/>
                    <a:pt x="434" y="12545"/>
                  </a:cubicBezTo>
                  <a:cubicBezTo>
                    <a:pt x="234" y="12912"/>
                    <a:pt x="167" y="13412"/>
                    <a:pt x="0" y="14013"/>
                  </a:cubicBezTo>
                  <a:cubicBezTo>
                    <a:pt x="400" y="13913"/>
                    <a:pt x="467" y="13913"/>
                    <a:pt x="567" y="13879"/>
                  </a:cubicBezTo>
                  <a:cubicBezTo>
                    <a:pt x="1134" y="13546"/>
                    <a:pt x="1768" y="13212"/>
                    <a:pt x="2335" y="12878"/>
                  </a:cubicBezTo>
                  <a:cubicBezTo>
                    <a:pt x="5387" y="11214"/>
                    <a:pt x="8623" y="10218"/>
                    <a:pt x="12044" y="10218"/>
                  </a:cubicBezTo>
                  <a:cubicBezTo>
                    <a:pt x="12737" y="10218"/>
                    <a:pt x="13436" y="10259"/>
                    <a:pt x="14143" y="10343"/>
                  </a:cubicBezTo>
                  <a:cubicBezTo>
                    <a:pt x="15745" y="10510"/>
                    <a:pt x="17279" y="10710"/>
                    <a:pt x="18847" y="10910"/>
                  </a:cubicBezTo>
                  <a:cubicBezTo>
                    <a:pt x="19725" y="11022"/>
                    <a:pt x="20455" y="11140"/>
                    <a:pt x="21003" y="11140"/>
                  </a:cubicBezTo>
                  <a:cubicBezTo>
                    <a:pt x="22097" y="11140"/>
                    <a:pt x="22461" y="10666"/>
                    <a:pt x="21816" y="8709"/>
                  </a:cubicBezTo>
                  <a:lnTo>
                    <a:pt x="21816" y="8709"/>
                  </a:lnTo>
                  <a:cubicBezTo>
                    <a:pt x="22750" y="8742"/>
                    <a:pt x="23950" y="9142"/>
                    <a:pt x="24784" y="9476"/>
                  </a:cubicBezTo>
                  <a:cubicBezTo>
                    <a:pt x="25585" y="9810"/>
                    <a:pt x="26319" y="10176"/>
                    <a:pt x="27119" y="10477"/>
                  </a:cubicBezTo>
                  <a:cubicBezTo>
                    <a:pt x="27453" y="10593"/>
                    <a:pt x="27803" y="10694"/>
                    <a:pt x="28149" y="10694"/>
                  </a:cubicBezTo>
                  <a:cubicBezTo>
                    <a:pt x="28495" y="10694"/>
                    <a:pt x="28837" y="10593"/>
                    <a:pt x="29154" y="10310"/>
                  </a:cubicBezTo>
                  <a:cubicBezTo>
                    <a:pt x="29755" y="9709"/>
                    <a:pt x="29655" y="8976"/>
                    <a:pt x="29454" y="8242"/>
                  </a:cubicBezTo>
                  <a:cubicBezTo>
                    <a:pt x="28153" y="4706"/>
                    <a:pt x="25952" y="3672"/>
                    <a:pt x="25652" y="3372"/>
                  </a:cubicBezTo>
                  <a:cubicBezTo>
                    <a:pt x="26152" y="3171"/>
                    <a:pt x="26586" y="3038"/>
                    <a:pt x="26953" y="2871"/>
                  </a:cubicBezTo>
                  <a:cubicBezTo>
                    <a:pt x="27953" y="2338"/>
                    <a:pt x="28087" y="1270"/>
                    <a:pt x="27153" y="603"/>
                  </a:cubicBezTo>
                  <a:cubicBezTo>
                    <a:pt x="26752" y="269"/>
                    <a:pt x="26152" y="69"/>
                    <a:pt x="25652" y="36"/>
                  </a:cubicBezTo>
                  <a:cubicBezTo>
                    <a:pt x="25468" y="11"/>
                    <a:pt x="25281" y="0"/>
                    <a:pt x="25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" name="Google Shape;87;p11"/>
          <p:cNvGrpSpPr/>
          <p:nvPr/>
        </p:nvGrpSpPr>
        <p:grpSpPr>
          <a:xfrm>
            <a:off x="10026351" y="166296"/>
            <a:ext cx="1678824" cy="1528395"/>
            <a:chOff x="7519763" y="124722"/>
            <a:chExt cx="1259118" cy="1146296"/>
          </a:xfrm>
        </p:grpSpPr>
        <p:sp>
          <p:nvSpPr>
            <p:cNvPr id="88" name="Google Shape;88;p11"/>
            <p:cNvSpPr/>
            <p:nvPr/>
          </p:nvSpPr>
          <p:spPr>
            <a:xfrm rot="10800000">
              <a:off x="7615625" y="124722"/>
              <a:ext cx="1163255" cy="1146296"/>
            </a:xfrm>
            <a:custGeom>
              <a:avLst/>
              <a:gdLst/>
              <a:ahLst/>
              <a:cxnLst/>
              <a:rect l="l" t="t" r="r" b="b"/>
              <a:pathLst>
                <a:path w="57275" h="56440" extrusionOk="0">
                  <a:moveTo>
                    <a:pt x="11914" y="4905"/>
                  </a:moveTo>
                  <a:cubicBezTo>
                    <a:pt x="13572" y="4905"/>
                    <a:pt x="14866" y="5617"/>
                    <a:pt x="15845" y="7040"/>
                  </a:cubicBezTo>
                  <a:cubicBezTo>
                    <a:pt x="15912" y="7074"/>
                    <a:pt x="15945" y="7174"/>
                    <a:pt x="15978" y="7207"/>
                  </a:cubicBezTo>
                  <a:cubicBezTo>
                    <a:pt x="15912" y="7174"/>
                    <a:pt x="15845" y="7107"/>
                    <a:pt x="15778" y="7074"/>
                  </a:cubicBezTo>
                  <a:cubicBezTo>
                    <a:pt x="14410" y="6173"/>
                    <a:pt x="12976" y="5239"/>
                    <a:pt x="11275" y="4939"/>
                  </a:cubicBezTo>
                  <a:cubicBezTo>
                    <a:pt x="11494" y="4917"/>
                    <a:pt x="11706" y="4905"/>
                    <a:pt x="11914" y="4905"/>
                  </a:cubicBezTo>
                  <a:close/>
                  <a:moveTo>
                    <a:pt x="12609" y="6173"/>
                  </a:moveTo>
                  <a:lnTo>
                    <a:pt x="12609" y="6173"/>
                  </a:lnTo>
                  <a:cubicBezTo>
                    <a:pt x="13943" y="6340"/>
                    <a:pt x="14944" y="7040"/>
                    <a:pt x="15611" y="8241"/>
                  </a:cubicBezTo>
                  <a:cubicBezTo>
                    <a:pt x="15078" y="8008"/>
                    <a:pt x="14811" y="7707"/>
                    <a:pt x="14177" y="7541"/>
                  </a:cubicBezTo>
                  <a:lnTo>
                    <a:pt x="14177" y="7541"/>
                  </a:lnTo>
                  <a:cubicBezTo>
                    <a:pt x="14177" y="7541"/>
                    <a:pt x="15144" y="8275"/>
                    <a:pt x="15578" y="9275"/>
                  </a:cubicBezTo>
                  <a:cubicBezTo>
                    <a:pt x="14611" y="9042"/>
                    <a:pt x="13943" y="8842"/>
                    <a:pt x="13643" y="7941"/>
                  </a:cubicBezTo>
                  <a:cubicBezTo>
                    <a:pt x="13443" y="7341"/>
                    <a:pt x="12976" y="6773"/>
                    <a:pt x="12609" y="6173"/>
                  </a:cubicBezTo>
                  <a:close/>
                  <a:moveTo>
                    <a:pt x="14577" y="9776"/>
                  </a:moveTo>
                  <a:cubicBezTo>
                    <a:pt x="15144" y="10243"/>
                    <a:pt x="15611" y="10543"/>
                    <a:pt x="15978" y="11010"/>
                  </a:cubicBezTo>
                  <a:cubicBezTo>
                    <a:pt x="16879" y="11977"/>
                    <a:pt x="17379" y="13078"/>
                    <a:pt x="16612" y="14412"/>
                  </a:cubicBezTo>
                  <a:cubicBezTo>
                    <a:pt x="15912" y="15646"/>
                    <a:pt x="15311" y="16981"/>
                    <a:pt x="14611" y="18248"/>
                  </a:cubicBezTo>
                  <a:cubicBezTo>
                    <a:pt x="14611" y="18282"/>
                    <a:pt x="14577" y="18315"/>
                    <a:pt x="14577" y="18382"/>
                  </a:cubicBezTo>
                  <a:lnTo>
                    <a:pt x="14577" y="9776"/>
                  </a:lnTo>
                  <a:close/>
                  <a:moveTo>
                    <a:pt x="9880" y="933"/>
                  </a:moveTo>
                  <a:cubicBezTo>
                    <a:pt x="11383" y="933"/>
                    <a:pt x="12893" y="1309"/>
                    <a:pt x="14410" y="2037"/>
                  </a:cubicBezTo>
                  <a:cubicBezTo>
                    <a:pt x="17346" y="3404"/>
                    <a:pt x="19381" y="5706"/>
                    <a:pt x="20548" y="8675"/>
                  </a:cubicBezTo>
                  <a:cubicBezTo>
                    <a:pt x="22083" y="12544"/>
                    <a:pt x="22116" y="16347"/>
                    <a:pt x="20281" y="20116"/>
                  </a:cubicBezTo>
                  <a:cubicBezTo>
                    <a:pt x="19648" y="21384"/>
                    <a:pt x="19047" y="22618"/>
                    <a:pt x="18447" y="23919"/>
                  </a:cubicBezTo>
                  <a:cubicBezTo>
                    <a:pt x="17713" y="25554"/>
                    <a:pt x="16479" y="27955"/>
                    <a:pt x="15845" y="29923"/>
                  </a:cubicBezTo>
                  <a:cubicBezTo>
                    <a:pt x="15811" y="28022"/>
                    <a:pt x="16745" y="25720"/>
                    <a:pt x="17246" y="24019"/>
                  </a:cubicBezTo>
                  <a:lnTo>
                    <a:pt x="17246" y="24019"/>
                  </a:lnTo>
                  <a:cubicBezTo>
                    <a:pt x="16612" y="24586"/>
                    <a:pt x="15778" y="26287"/>
                    <a:pt x="15244" y="28789"/>
                  </a:cubicBezTo>
                  <a:cubicBezTo>
                    <a:pt x="14844" y="30590"/>
                    <a:pt x="14911" y="34226"/>
                    <a:pt x="14644" y="35894"/>
                  </a:cubicBezTo>
                  <a:cubicBezTo>
                    <a:pt x="14144" y="34927"/>
                    <a:pt x="13743" y="31625"/>
                    <a:pt x="14277" y="27722"/>
                  </a:cubicBezTo>
                  <a:lnTo>
                    <a:pt x="14277" y="27722"/>
                  </a:lnTo>
                  <a:cubicBezTo>
                    <a:pt x="13843" y="28222"/>
                    <a:pt x="13510" y="28622"/>
                    <a:pt x="13343" y="30724"/>
                  </a:cubicBezTo>
                  <a:cubicBezTo>
                    <a:pt x="13276" y="31725"/>
                    <a:pt x="13443" y="33092"/>
                    <a:pt x="13577" y="34627"/>
                  </a:cubicBezTo>
                  <a:cubicBezTo>
                    <a:pt x="13443" y="34427"/>
                    <a:pt x="13110" y="33426"/>
                    <a:pt x="13076" y="33259"/>
                  </a:cubicBezTo>
                  <a:cubicBezTo>
                    <a:pt x="12476" y="31324"/>
                    <a:pt x="12276" y="29390"/>
                    <a:pt x="12743" y="27388"/>
                  </a:cubicBezTo>
                  <a:cubicBezTo>
                    <a:pt x="13076" y="25887"/>
                    <a:pt x="13810" y="24720"/>
                    <a:pt x="15178" y="23819"/>
                  </a:cubicBezTo>
                  <a:cubicBezTo>
                    <a:pt x="16946" y="22718"/>
                    <a:pt x="18513" y="21284"/>
                    <a:pt x="19648" y="19483"/>
                  </a:cubicBezTo>
                  <a:cubicBezTo>
                    <a:pt x="20081" y="18815"/>
                    <a:pt x="20415" y="18082"/>
                    <a:pt x="20648" y="17314"/>
                  </a:cubicBezTo>
                  <a:lnTo>
                    <a:pt x="20648" y="17314"/>
                  </a:lnTo>
                  <a:cubicBezTo>
                    <a:pt x="19781" y="18549"/>
                    <a:pt x="19147" y="19916"/>
                    <a:pt x="17813" y="20750"/>
                  </a:cubicBezTo>
                  <a:cubicBezTo>
                    <a:pt x="17913" y="20417"/>
                    <a:pt x="17980" y="20050"/>
                    <a:pt x="18080" y="19616"/>
                  </a:cubicBezTo>
                  <a:lnTo>
                    <a:pt x="18080" y="19616"/>
                  </a:lnTo>
                  <a:cubicBezTo>
                    <a:pt x="17212" y="20417"/>
                    <a:pt x="16412" y="21150"/>
                    <a:pt x="15611" y="21918"/>
                  </a:cubicBezTo>
                  <a:cubicBezTo>
                    <a:pt x="16278" y="20950"/>
                    <a:pt x="16946" y="20050"/>
                    <a:pt x="17613" y="19082"/>
                  </a:cubicBezTo>
                  <a:cubicBezTo>
                    <a:pt x="18313" y="18082"/>
                    <a:pt x="19080" y="17114"/>
                    <a:pt x="19681" y="16080"/>
                  </a:cubicBezTo>
                  <a:cubicBezTo>
                    <a:pt x="20782" y="14212"/>
                    <a:pt x="21115" y="12177"/>
                    <a:pt x="20181" y="10076"/>
                  </a:cubicBezTo>
                  <a:lnTo>
                    <a:pt x="20181" y="10076"/>
                  </a:lnTo>
                  <a:cubicBezTo>
                    <a:pt x="20248" y="10610"/>
                    <a:pt x="20315" y="11177"/>
                    <a:pt x="20315" y="11710"/>
                  </a:cubicBezTo>
                  <a:cubicBezTo>
                    <a:pt x="20415" y="13545"/>
                    <a:pt x="19681" y="15113"/>
                    <a:pt x="18480" y="16547"/>
                  </a:cubicBezTo>
                  <a:cubicBezTo>
                    <a:pt x="18447" y="16614"/>
                    <a:pt x="18280" y="16614"/>
                    <a:pt x="18180" y="16681"/>
                  </a:cubicBezTo>
                  <a:cubicBezTo>
                    <a:pt x="18180" y="16714"/>
                    <a:pt x="18146" y="16714"/>
                    <a:pt x="18146" y="16747"/>
                  </a:cubicBezTo>
                  <a:lnTo>
                    <a:pt x="18146" y="16714"/>
                  </a:lnTo>
                  <a:cubicBezTo>
                    <a:pt x="18780" y="15313"/>
                    <a:pt x="19314" y="13912"/>
                    <a:pt x="19347" y="12411"/>
                  </a:cubicBezTo>
                  <a:cubicBezTo>
                    <a:pt x="19414" y="11277"/>
                    <a:pt x="19147" y="9976"/>
                    <a:pt x="18714" y="9242"/>
                  </a:cubicBezTo>
                  <a:lnTo>
                    <a:pt x="18714" y="9242"/>
                  </a:lnTo>
                  <a:cubicBezTo>
                    <a:pt x="19147" y="10976"/>
                    <a:pt x="18980" y="13378"/>
                    <a:pt x="18380" y="15046"/>
                  </a:cubicBezTo>
                  <a:cubicBezTo>
                    <a:pt x="17513" y="17281"/>
                    <a:pt x="16078" y="19116"/>
                    <a:pt x="14477" y="20984"/>
                  </a:cubicBezTo>
                  <a:cubicBezTo>
                    <a:pt x="14511" y="20783"/>
                    <a:pt x="14511" y="20550"/>
                    <a:pt x="14611" y="20383"/>
                  </a:cubicBezTo>
                  <a:cubicBezTo>
                    <a:pt x="15111" y="19382"/>
                    <a:pt x="15611" y="18415"/>
                    <a:pt x="16145" y="17414"/>
                  </a:cubicBezTo>
                  <a:cubicBezTo>
                    <a:pt x="17079" y="15747"/>
                    <a:pt x="17780" y="14045"/>
                    <a:pt x="18046" y="12144"/>
                  </a:cubicBezTo>
                  <a:cubicBezTo>
                    <a:pt x="18635" y="7958"/>
                    <a:pt x="15023" y="3900"/>
                    <a:pt x="10701" y="3900"/>
                  </a:cubicBezTo>
                  <a:cubicBezTo>
                    <a:pt x="10614" y="3900"/>
                    <a:pt x="10528" y="3901"/>
                    <a:pt x="10441" y="3905"/>
                  </a:cubicBezTo>
                  <a:cubicBezTo>
                    <a:pt x="9107" y="3938"/>
                    <a:pt x="7973" y="4605"/>
                    <a:pt x="6838" y="5106"/>
                  </a:cubicBezTo>
                  <a:cubicBezTo>
                    <a:pt x="6471" y="5272"/>
                    <a:pt x="6105" y="5806"/>
                    <a:pt x="6105" y="6240"/>
                  </a:cubicBezTo>
                  <a:cubicBezTo>
                    <a:pt x="6071" y="6807"/>
                    <a:pt x="5771" y="7107"/>
                    <a:pt x="5371" y="7441"/>
                  </a:cubicBezTo>
                  <a:cubicBezTo>
                    <a:pt x="4103" y="8441"/>
                    <a:pt x="3903" y="10209"/>
                    <a:pt x="4870" y="11277"/>
                  </a:cubicBezTo>
                  <a:cubicBezTo>
                    <a:pt x="5166" y="11627"/>
                    <a:pt x="5451" y="11794"/>
                    <a:pt x="5765" y="11794"/>
                  </a:cubicBezTo>
                  <a:cubicBezTo>
                    <a:pt x="6019" y="11794"/>
                    <a:pt x="6292" y="11685"/>
                    <a:pt x="6605" y="11477"/>
                  </a:cubicBezTo>
                  <a:cubicBezTo>
                    <a:pt x="7544" y="10869"/>
                    <a:pt x="8239" y="10495"/>
                    <a:pt x="8937" y="10495"/>
                  </a:cubicBezTo>
                  <a:cubicBezTo>
                    <a:pt x="9503" y="10495"/>
                    <a:pt x="10072" y="10742"/>
                    <a:pt x="10775" y="11310"/>
                  </a:cubicBezTo>
                  <a:cubicBezTo>
                    <a:pt x="10975" y="11477"/>
                    <a:pt x="11242" y="11910"/>
                    <a:pt x="11408" y="12211"/>
                  </a:cubicBezTo>
                  <a:cubicBezTo>
                    <a:pt x="11278" y="10720"/>
                    <a:pt x="10348" y="9743"/>
                    <a:pt x="8667" y="9743"/>
                  </a:cubicBezTo>
                  <a:cubicBezTo>
                    <a:pt x="8203" y="9743"/>
                    <a:pt x="7682" y="9817"/>
                    <a:pt x="7105" y="9976"/>
                  </a:cubicBezTo>
                  <a:cubicBezTo>
                    <a:pt x="7305" y="9742"/>
                    <a:pt x="7606" y="9542"/>
                    <a:pt x="7806" y="9409"/>
                  </a:cubicBezTo>
                  <a:cubicBezTo>
                    <a:pt x="8258" y="9126"/>
                    <a:pt x="8788" y="9005"/>
                    <a:pt x="9329" y="9005"/>
                  </a:cubicBezTo>
                  <a:cubicBezTo>
                    <a:pt x="10067" y="9005"/>
                    <a:pt x="10826" y="9229"/>
                    <a:pt x="11442" y="9575"/>
                  </a:cubicBezTo>
                  <a:cubicBezTo>
                    <a:pt x="11478" y="9595"/>
                    <a:pt x="11503" y="9604"/>
                    <a:pt x="11518" y="9604"/>
                  </a:cubicBezTo>
                  <a:cubicBezTo>
                    <a:pt x="11680" y="9604"/>
                    <a:pt x="10618" y="8530"/>
                    <a:pt x="9640" y="8408"/>
                  </a:cubicBezTo>
                  <a:cubicBezTo>
                    <a:pt x="9369" y="8369"/>
                    <a:pt x="9115" y="8349"/>
                    <a:pt x="8878" y="8349"/>
                  </a:cubicBezTo>
                  <a:cubicBezTo>
                    <a:pt x="7482" y="8349"/>
                    <a:pt x="6631" y="9032"/>
                    <a:pt x="5804" y="10543"/>
                  </a:cubicBezTo>
                  <a:cubicBezTo>
                    <a:pt x="5070" y="9742"/>
                    <a:pt x="5070" y="8875"/>
                    <a:pt x="5938" y="8208"/>
                  </a:cubicBezTo>
                  <a:cubicBezTo>
                    <a:pt x="6578" y="7659"/>
                    <a:pt x="7747" y="7194"/>
                    <a:pt x="8656" y="7194"/>
                  </a:cubicBezTo>
                  <a:cubicBezTo>
                    <a:pt x="8742" y="7194"/>
                    <a:pt x="8826" y="7198"/>
                    <a:pt x="8907" y="7207"/>
                  </a:cubicBezTo>
                  <a:cubicBezTo>
                    <a:pt x="9974" y="7307"/>
                    <a:pt x="10641" y="7707"/>
                    <a:pt x="11575" y="8541"/>
                  </a:cubicBezTo>
                  <a:cubicBezTo>
                    <a:pt x="11208" y="7641"/>
                    <a:pt x="10708" y="6773"/>
                    <a:pt x="9574" y="6540"/>
                  </a:cubicBezTo>
                  <a:cubicBezTo>
                    <a:pt x="9150" y="6424"/>
                    <a:pt x="8805" y="6378"/>
                    <a:pt x="8488" y="6378"/>
                  </a:cubicBezTo>
                  <a:cubicBezTo>
                    <a:pt x="7982" y="6378"/>
                    <a:pt x="7546" y="6496"/>
                    <a:pt x="6972" y="6640"/>
                  </a:cubicBezTo>
                  <a:cubicBezTo>
                    <a:pt x="7039" y="5973"/>
                    <a:pt x="7539" y="5739"/>
                    <a:pt x="8073" y="5573"/>
                  </a:cubicBezTo>
                  <a:cubicBezTo>
                    <a:pt x="8355" y="5495"/>
                    <a:pt x="8632" y="5459"/>
                    <a:pt x="8904" y="5459"/>
                  </a:cubicBezTo>
                  <a:cubicBezTo>
                    <a:pt x="9561" y="5459"/>
                    <a:pt x="10184" y="5666"/>
                    <a:pt x="10775" y="5973"/>
                  </a:cubicBezTo>
                  <a:cubicBezTo>
                    <a:pt x="13643" y="7574"/>
                    <a:pt x="14077" y="11310"/>
                    <a:pt x="11608" y="13445"/>
                  </a:cubicBezTo>
                  <a:cubicBezTo>
                    <a:pt x="10582" y="14327"/>
                    <a:pt x="9047" y="14924"/>
                    <a:pt x="7462" y="14924"/>
                  </a:cubicBezTo>
                  <a:cubicBezTo>
                    <a:pt x="5751" y="14924"/>
                    <a:pt x="3982" y="14228"/>
                    <a:pt x="2735" y="12444"/>
                  </a:cubicBezTo>
                  <a:cubicBezTo>
                    <a:pt x="434" y="9209"/>
                    <a:pt x="1034" y="4739"/>
                    <a:pt x="4704" y="2470"/>
                  </a:cubicBezTo>
                  <a:cubicBezTo>
                    <a:pt x="6419" y="1434"/>
                    <a:pt x="8145" y="933"/>
                    <a:pt x="9880" y="933"/>
                  </a:cubicBezTo>
                  <a:close/>
                  <a:moveTo>
                    <a:pt x="43793" y="39854"/>
                  </a:moveTo>
                  <a:cubicBezTo>
                    <a:pt x="44574" y="39854"/>
                    <a:pt x="45275" y="40273"/>
                    <a:pt x="45933" y="40865"/>
                  </a:cubicBezTo>
                  <a:cubicBezTo>
                    <a:pt x="46333" y="41231"/>
                    <a:pt x="46667" y="41732"/>
                    <a:pt x="47134" y="42266"/>
                  </a:cubicBezTo>
                  <a:lnTo>
                    <a:pt x="38561" y="42266"/>
                  </a:lnTo>
                  <a:cubicBezTo>
                    <a:pt x="38594" y="42266"/>
                    <a:pt x="38628" y="42232"/>
                    <a:pt x="38661" y="42232"/>
                  </a:cubicBezTo>
                  <a:cubicBezTo>
                    <a:pt x="39929" y="41532"/>
                    <a:pt x="41263" y="40931"/>
                    <a:pt x="42497" y="40231"/>
                  </a:cubicBezTo>
                  <a:cubicBezTo>
                    <a:pt x="42955" y="39968"/>
                    <a:pt x="43385" y="39854"/>
                    <a:pt x="43793" y="39854"/>
                  </a:cubicBezTo>
                  <a:close/>
                  <a:moveTo>
                    <a:pt x="48602" y="41231"/>
                  </a:moveTo>
                  <a:cubicBezTo>
                    <a:pt x="49802" y="41899"/>
                    <a:pt x="50470" y="42933"/>
                    <a:pt x="50636" y="44234"/>
                  </a:cubicBezTo>
                  <a:cubicBezTo>
                    <a:pt x="50069" y="43867"/>
                    <a:pt x="49469" y="43400"/>
                    <a:pt x="48835" y="43200"/>
                  </a:cubicBezTo>
                  <a:cubicBezTo>
                    <a:pt x="48001" y="42899"/>
                    <a:pt x="47801" y="42232"/>
                    <a:pt x="47567" y="41265"/>
                  </a:cubicBezTo>
                  <a:lnTo>
                    <a:pt x="47567" y="41265"/>
                  </a:lnTo>
                  <a:cubicBezTo>
                    <a:pt x="48568" y="41698"/>
                    <a:pt x="49302" y="42632"/>
                    <a:pt x="49302" y="42632"/>
                  </a:cubicBezTo>
                  <a:cubicBezTo>
                    <a:pt x="49135" y="41965"/>
                    <a:pt x="48868" y="41765"/>
                    <a:pt x="48602" y="41231"/>
                  </a:cubicBezTo>
                  <a:close/>
                  <a:moveTo>
                    <a:pt x="49636" y="40898"/>
                  </a:moveTo>
                  <a:cubicBezTo>
                    <a:pt x="49669" y="40931"/>
                    <a:pt x="49769" y="40965"/>
                    <a:pt x="49802" y="41031"/>
                  </a:cubicBezTo>
                  <a:cubicBezTo>
                    <a:pt x="51404" y="42099"/>
                    <a:pt x="52104" y="43633"/>
                    <a:pt x="51904" y="45601"/>
                  </a:cubicBezTo>
                  <a:cubicBezTo>
                    <a:pt x="51637" y="43900"/>
                    <a:pt x="50703" y="42466"/>
                    <a:pt x="49769" y="41098"/>
                  </a:cubicBezTo>
                  <a:cubicBezTo>
                    <a:pt x="49736" y="41031"/>
                    <a:pt x="49669" y="40931"/>
                    <a:pt x="49636" y="40898"/>
                  </a:cubicBezTo>
                  <a:close/>
                  <a:moveTo>
                    <a:pt x="13710" y="12244"/>
                  </a:moveTo>
                  <a:lnTo>
                    <a:pt x="13710" y="20417"/>
                  </a:lnTo>
                  <a:cubicBezTo>
                    <a:pt x="13376" y="21451"/>
                    <a:pt x="13210" y="22585"/>
                    <a:pt x="13110" y="23719"/>
                  </a:cubicBezTo>
                  <a:cubicBezTo>
                    <a:pt x="13076" y="24086"/>
                    <a:pt x="12943" y="24519"/>
                    <a:pt x="12776" y="24853"/>
                  </a:cubicBezTo>
                  <a:cubicBezTo>
                    <a:pt x="12242" y="25787"/>
                    <a:pt x="11909" y="26788"/>
                    <a:pt x="11775" y="27855"/>
                  </a:cubicBezTo>
                  <a:cubicBezTo>
                    <a:pt x="11742" y="28222"/>
                    <a:pt x="11742" y="28589"/>
                    <a:pt x="11675" y="28956"/>
                  </a:cubicBezTo>
                  <a:lnTo>
                    <a:pt x="11275" y="27355"/>
                  </a:lnTo>
                  <a:lnTo>
                    <a:pt x="10341" y="30757"/>
                  </a:lnTo>
                  <a:lnTo>
                    <a:pt x="11275" y="34193"/>
                  </a:lnTo>
                  <a:lnTo>
                    <a:pt x="11909" y="31891"/>
                  </a:lnTo>
                  <a:cubicBezTo>
                    <a:pt x="12209" y="33726"/>
                    <a:pt x="12809" y="35427"/>
                    <a:pt x="13743" y="37062"/>
                  </a:cubicBezTo>
                  <a:lnTo>
                    <a:pt x="13743" y="43133"/>
                  </a:lnTo>
                  <a:lnTo>
                    <a:pt x="19814" y="43133"/>
                  </a:lnTo>
                  <a:cubicBezTo>
                    <a:pt x="21482" y="44067"/>
                    <a:pt x="23217" y="44701"/>
                    <a:pt x="25085" y="44967"/>
                  </a:cubicBezTo>
                  <a:lnTo>
                    <a:pt x="22650" y="45635"/>
                  </a:lnTo>
                  <a:lnTo>
                    <a:pt x="26085" y="46569"/>
                  </a:lnTo>
                  <a:lnTo>
                    <a:pt x="29488" y="45635"/>
                  </a:lnTo>
                  <a:lnTo>
                    <a:pt x="27753" y="45201"/>
                  </a:lnTo>
                  <a:cubicBezTo>
                    <a:pt x="28154" y="45201"/>
                    <a:pt x="28621" y="45134"/>
                    <a:pt x="29088" y="45101"/>
                  </a:cubicBezTo>
                  <a:cubicBezTo>
                    <a:pt x="30155" y="44967"/>
                    <a:pt x="31156" y="44634"/>
                    <a:pt x="32090" y="44100"/>
                  </a:cubicBezTo>
                  <a:cubicBezTo>
                    <a:pt x="32423" y="43900"/>
                    <a:pt x="32824" y="43767"/>
                    <a:pt x="33224" y="43767"/>
                  </a:cubicBezTo>
                  <a:cubicBezTo>
                    <a:pt x="34325" y="43700"/>
                    <a:pt x="35425" y="43533"/>
                    <a:pt x="36493" y="43200"/>
                  </a:cubicBezTo>
                  <a:lnTo>
                    <a:pt x="44665" y="43200"/>
                  </a:lnTo>
                  <a:cubicBezTo>
                    <a:pt x="42764" y="44033"/>
                    <a:pt x="41430" y="45601"/>
                    <a:pt x="40996" y="47703"/>
                  </a:cubicBezTo>
                  <a:cubicBezTo>
                    <a:pt x="40963" y="47970"/>
                    <a:pt x="40929" y="48270"/>
                    <a:pt x="40896" y="48537"/>
                  </a:cubicBezTo>
                  <a:lnTo>
                    <a:pt x="8373" y="48537"/>
                  </a:lnTo>
                  <a:lnTo>
                    <a:pt x="8373" y="16047"/>
                  </a:lnTo>
                  <a:cubicBezTo>
                    <a:pt x="8640" y="16013"/>
                    <a:pt x="8907" y="16013"/>
                    <a:pt x="9207" y="15913"/>
                  </a:cubicBezTo>
                  <a:cubicBezTo>
                    <a:pt x="11275" y="15546"/>
                    <a:pt x="12876" y="14179"/>
                    <a:pt x="13710" y="12244"/>
                  </a:cubicBezTo>
                  <a:close/>
                  <a:moveTo>
                    <a:pt x="42704" y="35130"/>
                  </a:moveTo>
                  <a:cubicBezTo>
                    <a:pt x="44548" y="35130"/>
                    <a:pt x="46400" y="35521"/>
                    <a:pt x="48268" y="36261"/>
                  </a:cubicBezTo>
                  <a:cubicBezTo>
                    <a:pt x="51270" y="37429"/>
                    <a:pt x="53505" y="39430"/>
                    <a:pt x="54906" y="42399"/>
                  </a:cubicBezTo>
                  <a:cubicBezTo>
                    <a:pt x="56407" y="45635"/>
                    <a:pt x="56407" y="48904"/>
                    <a:pt x="54472" y="52039"/>
                  </a:cubicBezTo>
                  <a:cubicBezTo>
                    <a:pt x="53112" y="54233"/>
                    <a:pt x="50923" y="55325"/>
                    <a:pt x="48680" y="55325"/>
                  </a:cubicBezTo>
                  <a:cubicBezTo>
                    <a:pt x="47240" y="55325"/>
                    <a:pt x="45777" y="54874"/>
                    <a:pt x="44499" y="53974"/>
                  </a:cubicBezTo>
                  <a:cubicBezTo>
                    <a:pt x="41096" y="51572"/>
                    <a:pt x="41663" y="47236"/>
                    <a:pt x="43498" y="45101"/>
                  </a:cubicBezTo>
                  <a:cubicBezTo>
                    <a:pt x="44439" y="44012"/>
                    <a:pt x="45705" y="43488"/>
                    <a:pt x="46957" y="43488"/>
                  </a:cubicBezTo>
                  <a:cubicBezTo>
                    <a:pt x="48545" y="43488"/>
                    <a:pt x="50112" y="44331"/>
                    <a:pt x="50970" y="45935"/>
                  </a:cubicBezTo>
                  <a:cubicBezTo>
                    <a:pt x="51437" y="46769"/>
                    <a:pt x="51637" y="47703"/>
                    <a:pt x="51404" y="48637"/>
                  </a:cubicBezTo>
                  <a:cubicBezTo>
                    <a:pt x="51270" y="49204"/>
                    <a:pt x="51003" y="49704"/>
                    <a:pt x="50303" y="49738"/>
                  </a:cubicBezTo>
                  <a:cubicBezTo>
                    <a:pt x="50570" y="48804"/>
                    <a:pt x="50736" y="48236"/>
                    <a:pt x="50436" y="47136"/>
                  </a:cubicBezTo>
                  <a:cubicBezTo>
                    <a:pt x="50236" y="46068"/>
                    <a:pt x="49335" y="45535"/>
                    <a:pt x="48435" y="45134"/>
                  </a:cubicBezTo>
                  <a:lnTo>
                    <a:pt x="48435" y="45134"/>
                  </a:lnTo>
                  <a:cubicBezTo>
                    <a:pt x="49269" y="46068"/>
                    <a:pt x="49669" y="46735"/>
                    <a:pt x="49769" y="47803"/>
                  </a:cubicBezTo>
                  <a:cubicBezTo>
                    <a:pt x="49836" y="48737"/>
                    <a:pt x="49335" y="50071"/>
                    <a:pt x="48768" y="50772"/>
                  </a:cubicBezTo>
                  <a:cubicBezTo>
                    <a:pt x="48417" y="51211"/>
                    <a:pt x="48010" y="51428"/>
                    <a:pt x="47587" y="51428"/>
                  </a:cubicBezTo>
                  <a:cubicBezTo>
                    <a:pt x="47206" y="51428"/>
                    <a:pt x="46812" y="51252"/>
                    <a:pt x="46433" y="50905"/>
                  </a:cubicBezTo>
                  <a:cubicBezTo>
                    <a:pt x="48168" y="49938"/>
                    <a:pt x="48802" y="48937"/>
                    <a:pt x="48568" y="47069"/>
                  </a:cubicBezTo>
                  <a:cubicBezTo>
                    <a:pt x="48455" y="46190"/>
                    <a:pt x="47497" y="45166"/>
                    <a:pt x="47357" y="45166"/>
                  </a:cubicBezTo>
                  <a:cubicBezTo>
                    <a:pt x="47332" y="45166"/>
                    <a:pt x="47332" y="45198"/>
                    <a:pt x="47367" y="45268"/>
                  </a:cubicBezTo>
                  <a:cubicBezTo>
                    <a:pt x="47968" y="46368"/>
                    <a:pt x="48268" y="47870"/>
                    <a:pt x="47567" y="48904"/>
                  </a:cubicBezTo>
                  <a:cubicBezTo>
                    <a:pt x="47434" y="49070"/>
                    <a:pt x="47201" y="49404"/>
                    <a:pt x="46967" y="49604"/>
                  </a:cubicBezTo>
                  <a:cubicBezTo>
                    <a:pt x="47768" y="46936"/>
                    <a:pt x="46633" y="45468"/>
                    <a:pt x="44765" y="45301"/>
                  </a:cubicBezTo>
                  <a:lnTo>
                    <a:pt x="44765" y="45301"/>
                  </a:lnTo>
                  <a:cubicBezTo>
                    <a:pt x="45099" y="45468"/>
                    <a:pt x="45466" y="45735"/>
                    <a:pt x="45633" y="45935"/>
                  </a:cubicBezTo>
                  <a:cubicBezTo>
                    <a:pt x="46934" y="47536"/>
                    <a:pt x="46600" y="48403"/>
                    <a:pt x="45466" y="50104"/>
                  </a:cubicBezTo>
                  <a:cubicBezTo>
                    <a:pt x="44999" y="50805"/>
                    <a:pt x="45032" y="51305"/>
                    <a:pt x="45666" y="51872"/>
                  </a:cubicBezTo>
                  <a:cubicBezTo>
                    <a:pt x="46128" y="52264"/>
                    <a:pt x="46701" y="52456"/>
                    <a:pt x="47285" y="52456"/>
                  </a:cubicBezTo>
                  <a:cubicBezTo>
                    <a:pt x="48093" y="52456"/>
                    <a:pt x="48921" y="52088"/>
                    <a:pt x="49502" y="51372"/>
                  </a:cubicBezTo>
                  <a:cubicBezTo>
                    <a:pt x="49836" y="50938"/>
                    <a:pt x="50136" y="50638"/>
                    <a:pt x="50703" y="50605"/>
                  </a:cubicBezTo>
                  <a:cubicBezTo>
                    <a:pt x="51137" y="50571"/>
                    <a:pt x="51670" y="50238"/>
                    <a:pt x="51837" y="49838"/>
                  </a:cubicBezTo>
                  <a:cubicBezTo>
                    <a:pt x="52338" y="48737"/>
                    <a:pt x="53005" y="47603"/>
                    <a:pt x="53038" y="46268"/>
                  </a:cubicBezTo>
                  <a:cubicBezTo>
                    <a:pt x="53193" y="42146"/>
                    <a:pt x="49662" y="38600"/>
                    <a:pt x="45709" y="38600"/>
                  </a:cubicBezTo>
                  <a:cubicBezTo>
                    <a:pt x="45407" y="38600"/>
                    <a:pt x="45104" y="38620"/>
                    <a:pt x="44799" y="38663"/>
                  </a:cubicBezTo>
                  <a:cubicBezTo>
                    <a:pt x="42931" y="38930"/>
                    <a:pt x="41196" y="39630"/>
                    <a:pt x="39528" y="40564"/>
                  </a:cubicBezTo>
                  <a:cubicBezTo>
                    <a:pt x="38594" y="41098"/>
                    <a:pt x="37594" y="41598"/>
                    <a:pt x="36593" y="42099"/>
                  </a:cubicBezTo>
                  <a:cubicBezTo>
                    <a:pt x="36359" y="42165"/>
                    <a:pt x="36159" y="42165"/>
                    <a:pt x="35959" y="42232"/>
                  </a:cubicBezTo>
                  <a:cubicBezTo>
                    <a:pt x="37827" y="40631"/>
                    <a:pt x="39662" y="39163"/>
                    <a:pt x="41930" y="38329"/>
                  </a:cubicBezTo>
                  <a:cubicBezTo>
                    <a:pt x="42962" y="37958"/>
                    <a:pt x="44262" y="37752"/>
                    <a:pt x="45514" y="37752"/>
                  </a:cubicBezTo>
                  <a:cubicBezTo>
                    <a:pt x="46286" y="37752"/>
                    <a:pt x="47039" y="37830"/>
                    <a:pt x="47701" y="37996"/>
                  </a:cubicBezTo>
                  <a:cubicBezTo>
                    <a:pt x="46977" y="37587"/>
                    <a:pt x="45807" y="37326"/>
                    <a:pt x="44725" y="37326"/>
                  </a:cubicBezTo>
                  <a:cubicBezTo>
                    <a:pt x="44660" y="37326"/>
                    <a:pt x="44596" y="37327"/>
                    <a:pt x="44532" y="37329"/>
                  </a:cubicBezTo>
                  <a:cubicBezTo>
                    <a:pt x="42998" y="37395"/>
                    <a:pt x="41630" y="37929"/>
                    <a:pt x="40262" y="38563"/>
                  </a:cubicBezTo>
                  <a:lnTo>
                    <a:pt x="40196" y="38563"/>
                  </a:lnTo>
                  <a:cubicBezTo>
                    <a:pt x="40262" y="38563"/>
                    <a:pt x="40262" y="38496"/>
                    <a:pt x="40296" y="38496"/>
                  </a:cubicBezTo>
                  <a:cubicBezTo>
                    <a:pt x="40329" y="38429"/>
                    <a:pt x="40329" y="38263"/>
                    <a:pt x="40429" y="38229"/>
                  </a:cubicBezTo>
                  <a:cubicBezTo>
                    <a:pt x="41771" y="37111"/>
                    <a:pt x="43297" y="36390"/>
                    <a:pt x="45035" y="36390"/>
                  </a:cubicBezTo>
                  <a:cubicBezTo>
                    <a:pt x="45112" y="36390"/>
                    <a:pt x="45189" y="36392"/>
                    <a:pt x="45266" y="36395"/>
                  </a:cubicBezTo>
                  <a:cubicBezTo>
                    <a:pt x="45800" y="36395"/>
                    <a:pt x="46333" y="36461"/>
                    <a:pt x="46867" y="36495"/>
                  </a:cubicBezTo>
                  <a:cubicBezTo>
                    <a:pt x="46046" y="36137"/>
                    <a:pt x="45236" y="35974"/>
                    <a:pt x="44437" y="35974"/>
                  </a:cubicBezTo>
                  <a:cubicBezTo>
                    <a:pt x="43221" y="35974"/>
                    <a:pt x="42030" y="36351"/>
                    <a:pt x="40863" y="36995"/>
                  </a:cubicBezTo>
                  <a:cubicBezTo>
                    <a:pt x="39829" y="37629"/>
                    <a:pt x="38861" y="38396"/>
                    <a:pt x="37861" y="39097"/>
                  </a:cubicBezTo>
                  <a:cubicBezTo>
                    <a:pt x="36927" y="39764"/>
                    <a:pt x="35993" y="40431"/>
                    <a:pt x="35025" y="41098"/>
                  </a:cubicBezTo>
                  <a:cubicBezTo>
                    <a:pt x="35792" y="40297"/>
                    <a:pt x="36526" y="39497"/>
                    <a:pt x="37327" y="38630"/>
                  </a:cubicBezTo>
                  <a:lnTo>
                    <a:pt x="37327" y="38630"/>
                  </a:lnTo>
                  <a:cubicBezTo>
                    <a:pt x="36927" y="38730"/>
                    <a:pt x="36526" y="38796"/>
                    <a:pt x="36193" y="38896"/>
                  </a:cubicBezTo>
                  <a:cubicBezTo>
                    <a:pt x="37027" y="37562"/>
                    <a:pt x="38428" y="36928"/>
                    <a:pt x="39628" y="36061"/>
                  </a:cubicBezTo>
                  <a:lnTo>
                    <a:pt x="39628" y="36061"/>
                  </a:lnTo>
                  <a:cubicBezTo>
                    <a:pt x="38861" y="36295"/>
                    <a:pt x="38127" y="36595"/>
                    <a:pt x="37460" y="37062"/>
                  </a:cubicBezTo>
                  <a:cubicBezTo>
                    <a:pt x="35692" y="38229"/>
                    <a:pt x="34291" y="39764"/>
                    <a:pt x="33124" y="41498"/>
                  </a:cubicBezTo>
                  <a:cubicBezTo>
                    <a:pt x="32257" y="42899"/>
                    <a:pt x="31089" y="43633"/>
                    <a:pt x="29588" y="43967"/>
                  </a:cubicBezTo>
                  <a:cubicBezTo>
                    <a:pt x="28866" y="44123"/>
                    <a:pt x="28148" y="44193"/>
                    <a:pt x="27435" y="44193"/>
                  </a:cubicBezTo>
                  <a:cubicBezTo>
                    <a:pt x="26171" y="44193"/>
                    <a:pt x="24920" y="43974"/>
                    <a:pt x="23684" y="43633"/>
                  </a:cubicBezTo>
                  <a:cubicBezTo>
                    <a:pt x="23584" y="43600"/>
                    <a:pt x="22516" y="43266"/>
                    <a:pt x="22316" y="43133"/>
                  </a:cubicBezTo>
                  <a:lnTo>
                    <a:pt x="22316" y="43133"/>
                  </a:lnTo>
                  <a:cubicBezTo>
                    <a:pt x="23545" y="43235"/>
                    <a:pt x="24617" y="43377"/>
                    <a:pt x="25501" y="43377"/>
                  </a:cubicBezTo>
                  <a:cubicBezTo>
                    <a:pt x="25769" y="43377"/>
                    <a:pt x="26020" y="43364"/>
                    <a:pt x="26252" y="43333"/>
                  </a:cubicBezTo>
                  <a:cubicBezTo>
                    <a:pt x="28320" y="43133"/>
                    <a:pt x="28787" y="42799"/>
                    <a:pt x="29254" y="42432"/>
                  </a:cubicBezTo>
                  <a:lnTo>
                    <a:pt x="29254" y="42432"/>
                  </a:lnTo>
                  <a:cubicBezTo>
                    <a:pt x="27931" y="42612"/>
                    <a:pt x="26683" y="42686"/>
                    <a:pt x="25573" y="42686"/>
                  </a:cubicBezTo>
                  <a:cubicBezTo>
                    <a:pt x="23380" y="42686"/>
                    <a:pt x="21724" y="42398"/>
                    <a:pt x="21082" y="42065"/>
                  </a:cubicBezTo>
                  <a:cubicBezTo>
                    <a:pt x="22716" y="41899"/>
                    <a:pt x="26319" y="41932"/>
                    <a:pt x="28120" y="41565"/>
                  </a:cubicBezTo>
                  <a:cubicBezTo>
                    <a:pt x="30622" y="41031"/>
                    <a:pt x="32323" y="40197"/>
                    <a:pt x="32924" y="39564"/>
                  </a:cubicBezTo>
                  <a:lnTo>
                    <a:pt x="32924" y="39564"/>
                  </a:lnTo>
                  <a:cubicBezTo>
                    <a:pt x="31188" y="40055"/>
                    <a:pt x="28969" y="40932"/>
                    <a:pt x="27090" y="40932"/>
                  </a:cubicBezTo>
                  <a:cubicBezTo>
                    <a:pt x="27055" y="40932"/>
                    <a:pt x="27020" y="40932"/>
                    <a:pt x="26986" y="40931"/>
                  </a:cubicBezTo>
                  <a:cubicBezTo>
                    <a:pt x="28954" y="40364"/>
                    <a:pt x="31389" y="39130"/>
                    <a:pt x="32990" y="38363"/>
                  </a:cubicBezTo>
                  <a:cubicBezTo>
                    <a:pt x="34258" y="37762"/>
                    <a:pt x="35559" y="37128"/>
                    <a:pt x="36793" y="36528"/>
                  </a:cubicBezTo>
                  <a:cubicBezTo>
                    <a:pt x="38760" y="35579"/>
                    <a:pt x="40728" y="35130"/>
                    <a:pt x="42704" y="35130"/>
                  </a:cubicBezTo>
                  <a:close/>
                  <a:moveTo>
                    <a:pt x="9375" y="1"/>
                  </a:moveTo>
                  <a:cubicBezTo>
                    <a:pt x="9075" y="1"/>
                    <a:pt x="8774" y="12"/>
                    <a:pt x="8473" y="35"/>
                  </a:cubicBezTo>
                  <a:cubicBezTo>
                    <a:pt x="3703" y="402"/>
                    <a:pt x="0" y="4205"/>
                    <a:pt x="467" y="8842"/>
                  </a:cubicBezTo>
                  <a:cubicBezTo>
                    <a:pt x="801" y="12444"/>
                    <a:pt x="3603" y="15847"/>
                    <a:pt x="7539" y="16013"/>
                  </a:cubicBezTo>
                  <a:lnTo>
                    <a:pt x="7539" y="49371"/>
                  </a:lnTo>
                  <a:lnTo>
                    <a:pt x="40896" y="49371"/>
                  </a:lnTo>
                  <a:cubicBezTo>
                    <a:pt x="41063" y="53273"/>
                    <a:pt x="44432" y="56075"/>
                    <a:pt x="48034" y="56409"/>
                  </a:cubicBezTo>
                  <a:cubicBezTo>
                    <a:pt x="48270" y="56429"/>
                    <a:pt x="48504" y="56439"/>
                    <a:pt x="48736" y="56439"/>
                  </a:cubicBezTo>
                  <a:cubicBezTo>
                    <a:pt x="53049" y="56439"/>
                    <a:pt x="56492" y="52962"/>
                    <a:pt x="56841" y="48403"/>
                  </a:cubicBezTo>
                  <a:cubicBezTo>
                    <a:pt x="57274" y="42766"/>
                    <a:pt x="53605" y="37128"/>
                    <a:pt x="48268" y="35260"/>
                  </a:cubicBezTo>
                  <a:cubicBezTo>
                    <a:pt x="46934" y="34793"/>
                    <a:pt x="45499" y="34427"/>
                    <a:pt x="44098" y="34193"/>
                  </a:cubicBezTo>
                  <a:cubicBezTo>
                    <a:pt x="43471" y="34074"/>
                    <a:pt x="42850" y="34017"/>
                    <a:pt x="42236" y="34017"/>
                  </a:cubicBezTo>
                  <a:cubicBezTo>
                    <a:pt x="40791" y="34017"/>
                    <a:pt x="39385" y="34332"/>
                    <a:pt x="38027" y="34894"/>
                  </a:cubicBezTo>
                  <a:cubicBezTo>
                    <a:pt x="36526" y="35461"/>
                    <a:pt x="35092" y="36194"/>
                    <a:pt x="33624" y="36895"/>
                  </a:cubicBezTo>
                  <a:cubicBezTo>
                    <a:pt x="31756" y="37762"/>
                    <a:pt x="29922" y="38730"/>
                    <a:pt x="28020" y="39564"/>
                  </a:cubicBezTo>
                  <a:cubicBezTo>
                    <a:pt x="26419" y="40297"/>
                    <a:pt x="24251" y="40798"/>
                    <a:pt x="22483" y="40898"/>
                  </a:cubicBezTo>
                  <a:cubicBezTo>
                    <a:pt x="21311" y="40956"/>
                    <a:pt x="20352" y="40980"/>
                    <a:pt x="19565" y="40980"/>
                  </a:cubicBezTo>
                  <a:cubicBezTo>
                    <a:pt x="17621" y="40980"/>
                    <a:pt x="16730" y="40831"/>
                    <a:pt x="16278" y="40664"/>
                  </a:cubicBezTo>
                  <a:lnTo>
                    <a:pt x="16278" y="40664"/>
                  </a:lnTo>
                  <a:cubicBezTo>
                    <a:pt x="16979" y="41265"/>
                    <a:pt x="17679" y="41799"/>
                    <a:pt x="18447" y="42299"/>
                  </a:cubicBezTo>
                  <a:lnTo>
                    <a:pt x="14644" y="42299"/>
                  </a:lnTo>
                  <a:lnTo>
                    <a:pt x="14644" y="38496"/>
                  </a:lnTo>
                  <a:cubicBezTo>
                    <a:pt x="15144" y="39263"/>
                    <a:pt x="15678" y="39964"/>
                    <a:pt x="16278" y="40664"/>
                  </a:cubicBezTo>
                  <a:cubicBezTo>
                    <a:pt x="16078" y="40064"/>
                    <a:pt x="15845" y="38563"/>
                    <a:pt x="16078" y="34460"/>
                  </a:cubicBezTo>
                  <a:cubicBezTo>
                    <a:pt x="16145" y="32659"/>
                    <a:pt x="16645" y="30557"/>
                    <a:pt x="17413" y="28923"/>
                  </a:cubicBezTo>
                  <a:cubicBezTo>
                    <a:pt x="18280" y="27055"/>
                    <a:pt x="19214" y="25220"/>
                    <a:pt x="20081" y="23319"/>
                  </a:cubicBezTo>
                  <a:cubicBezTo>
                    <a:pt x="20782" y="21884"/>
                    <a:pt x="21482" y="20417"/>
                    <a:pt x="22083" y="18915"/>
                  </a:cubicBezTo>
                  <a:cubicBezTo>
                    <a:pt x="22883" y="16947"/>
                    <a:pt x="23150" y="14913"/>
                    <a:pt x="22783" y="12878"/>
                  </a:cubicBezTo>
                  <a:cubicBezTo>
                    <a:pt x="22550" y="11443"/>
                    <a:pt x="22149" y="10076"/>
                    <a:pt x="21716" y="8708"/>
                  </a:cubicBezTo>
                  <a:cubicBezTo>
                    <a:pt x="19853" y="3563"/>
                    <a:pt x="14675" y="1"/>
                    <a:pt x="9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11"/>
            <p:cNvSpPr/>
            <p:nvPr/>
          </p:nvSpPr>
          <p:spPr>
            <a:xfrm rot="10800000" flipH="1">
              <a:off x="7519763" y="601188"/>
              <a:ext cx="743875" cy="350325"/>
            </a:xfrm>
            <a:custGeom>
              <a:avLst/>
              <a:gdLst/>
              <a:ahLst/>
              <a:cxnLst/>
              <a:rect l="l" t="t" r="r" b="b"/>
              <a:pathLst>
                <a:path w="29755" h="14013" extrusionOk="0">
                  <a:moveTo>
                    <a:pt x="16866" y="1668"/>
                  </a:moveTo>
                  <a:cubicBezTo>
                    <a:pt x="17090" y="1668"/>
                    <a:pt x="17306" y="1680"/>
                    <a:pt x="17513" y="1704"/>
                  </a:cubicBezTo>
                  <a:cubicBezTo>
                    <a:pt x="17346" y="1837"/>
                    <a:pt x="17246" y="1904"/>
                    <a:pt x="17079" y="2004"/>
                  </a:cubicBezTo>
                  <a:cubicBezTo>
                    <a:pt x="15478" y="3005"/>
                    <a:pt x="13843" y="3972"/>
                    <a:pt x="12275" y="4973"/>
                  </a:cubicBezTo>
                  <a:cubicBezTo>
                    <a:pt x="10141" y="6340"/>
                    <a:pt x="8072" y="7741"/>
                    <a:pt x="5971" y="9142"/>
                  </a:cubicBezTo>
                  <a:cubicBezTo>
                    <a:pt x="5704" y="9309"/>
                    <a:pt x="5404" y="9376"/>
                    <a:pt x="5070" y="9409"/>
                  </a:cubicBezTo>
                  <a:cubicBezTo>
                    <a:pt x="7138" y="7241"/>
                    <a:pt x="9473" y="5406"/>
                    <a:pt x="11909" y="3638"/>
                  </a:cubicBezTo>
                  <a:lnTo>
                    <a:pt x="11909" y="3638"/>
                  </a:lnTo>
                  <a:cubicBezTo>
                    <a:pt x="8706" y="4706"/>
                    <a:pt x="6405" y="7041"/>
                    <a:pt x="3803" y="9176"/>
                  </a:cubicBezTo>
                  <a:cubicBezTo>
                    <a:pt x="5639" y="5662"/>
                    <a:pt x="12701" y="1668"/>
                    <a:pt x="16866" y="1668"/>
                  </a:cubicBezTo>
                  <a:close/>
                  <a:moveTo>
                    <a:pt x="24916" y="1015"/>
                  </a:moveTo>
                  <a:cubicBezTo>
                    <a:pt x="25215" y="1015"/>
                    <a:pt x="25512" y="1031"/>
                    <a:pt x="25785" y="1070"/>
                  </a:cubicBezTo>
                  <a:cubicBezTo>
                    <a:pt x="26152" y="1170"/>
                    <a:pt x="27420" y="1737"/>
                    <a:pt x="25818" y="2304"/>
                  </a:cubicBezTo>
                  <a:cubicBezTo>
                    <a:pt x="24951" y="2604"/>
                    <a:pt x="24451" y="2838"/>
                    <a:pt x="24317" y="3171"/>
                  </a:cubicBezTo>
                  <a:cubicBezTo>
                    <a:pt x="23950" y="4139"/>
                    <a:pt x="25452" y="4039"/>
                    <a:pt x="27420" y="6374"/>
                  </a:cubicBezTo>
                  <a:cubicBezTo>
                    <a:pt x="27920" y="7008"/>
                    <a:pt x="28320" y="7708"/>
                    <a:pt x="28587" y="8442"/>
                  </a:cubicBezTo>
                  <a:cubicBezTo>
                    <a:pt x="28687" y="8842"/>
                    <a:pt x="28654" y="9409"/>
                    <a:pt x="28454" y="9743"/>
                  </a:cubicBezTo>
                  <a:cubicBezTo>
                    <a:pt x="28394" y="9818"/>
                    <a:pt x="28225" y="9853"/>
                    <a:pt x="28025" y="9853"/>
                  </a:cubicBezTo>
                  <a:cubicBezTo>
                    <a:pt x="27780" y="9853"/>
                    <a:pt x="27488" y="9801"/>
                    <a:pt x="27286" y="9709"/>
                  </a:cubicBezTo>
                  <a:cubicBezTo>
                    <a:pt x="26119" y="9242"/>
                    <a:pt x="25018" y="8709"/>
                    <a:pt x="23850" y="8242"/>
                  </a:cubicBezTo>
                  <a:cubicBezTo>
                    <a:pt x="23183" y="8008"/>
                    <a:pt x="22483" y="7808"/>
                    <a:pt x="21782" y="7708"/>
                  </a:cubicBezTo>
                  <a:cubicBezTo>
                    <a:pt x="21601" y="7681"/>
                    <a:pt x="21441" y="7668"/>
                    <a:pt x="21302" y="7668"/>
                  </a:cubicBezTo>
                  <a:cubicBezTo>
                    <a:pt x="20568" y="7668"/>
                    <a:pt x="20401" y="8051"/>
                    <a:pt x="20681" y="8976"/>
                  </a:cubicBezTo>
                  <a:cubicBezTo>
                    <a:pt x="20782" y="9176"/>
                    <a:pt x="20848" y="9509"/>
                    <a:pt x="20848" y="9743"/>
                  </a:cubicBezTo>
                  <a:cubicBezTo>
                    <a:pt x="20848" y="9955"/>
                    <a:pt x="20633" y="10005"/>
                    <a:pt x="20399" y="10005"/>
                  </a:cubicBezTo>
                  <a:cubicBezTo>
                    <a:pt x="20264" y="10005"/>
                    <a:pt x="20124" y="9989"/>
                    <a:pt x="20014" y="9976"/>
                  </a:cubicBezTo>
                  <a:cubicBezTo>
                    <a:pt x="17479" y="9543"/>
                    <a:pt x="15811" y="9142"/>
                    <a:pt x="13276" y="9042"/>
                  </a:cubicBezTo>
                  <a:cubicBezTo>
                    <a:pt x="15111" y="8409"/>
                    <a:pt x="17012" y="8442"/>
                    <a:pt x="19147" y="8409"/>
                  </a:cubicBezTo>
                  <a:cubicBezTo>
                    <a:pt x="18057" y="7682"/>
                    <a:pt x="16861" y="7536"/>
                    <a:pt x="15803" y="7536"/>
                  </a:cubicBezTo>
                  <a:cubicBezTo>
                    <a:pt x="15404" y="7536"/>
                    <a:pt x="15024" y="7556"/>
                    <a:pt x="14677" y="7575"/>
                  </a:cubicBezTo>
                  <a:cubicBezTo>
                    <a:pt x="16445" y="6674"/>
                    <a:pt x="18280" y="6007"/>
                    <a:pt x="20315" y="5940"/>
                  </a:cubicBezTo>
                  <a:cubicBezTo>
                    <a:pt x="20349" y="5940"/>
                    <a:pt x="20384" y="5939"/>
                    <a:pt x="20419" y="5939"/>
                  </a:cubicBezTo>
                  <a:cubicBezTo>
                    <a:pt x="22379" y="5939"/>
                    <a:pt x="24152" y="6853"/>
                    <a:pt x="26085" y="7541"/>
                  </a:cubicBezTo>
                  <a:cubicBezTo>
                    <a:pt x="24168" y="5928"/>
                    <a:pt x="22529" y="5052"/>
                    <a:pt x="20157" y="5052"/>
                  </a:cubicBezTo>
                  <a:cubicBezTo>
                    <a:pt x="19145" y="5052"/>
                    <a:pt x="18001" y="5211"/>
                    <a:pt x="16645" y="5540"/>
                  </a:cubicBezTo>
                  <a:cubicBezTo>
                    <a:pt x="18313" y="4506"/>
                    <a:pt x="20114" y="3839"/>
                    <a:pt x="22016" y="3605"/>
                  </a:cubicBezTo>
                  <a:cubicBezTo>
                    <a:pt x="22016" y="3562"/>
                    <a:pt x="21236" y="3506"/>
                    <a:pt x="20509" y="3506"/>
                  </a:cubicBezTo>
                  <a:cubicBezTo>
                    <a:pt x="20100" y="3506"/>
                    <a:pt x="19709" y="3524"/>
                    <a:pt x="19481" y="3572"/>
                  </a:cubicBezTo>
                  <a:cubicBezTo>
                    <a:pt x="17446" y="4005"/>
                    <a:pt x="15778" y="4673"/>
                    <a:pt x="13910" y="5773"/>
                  </a:cubicBezTo>
                  <a:cubicBezTo>
                    <a:pt x="12809" y="6440"/>
                    <a:pt x="11442" y="7408"/>
                    <a:pt x="10307" y="8275"/>
                  </a:cubicBezTo>
                  <a:cubicBezTo>
                    <a:pt x="11608" y="5807"/>
                    <a:pt x="18947" y="1637"/>
                    <a:pt x="24284" y="1037"/>
                  </a:cubicBezTo>
                  <a:cubicBezTo>
                    <a:pt x="24491" y="1023"/>
                    <a:pt x="24704" y="1015"/>
                    <a:pt x="24916" y="1015"/>
                  </a:cubicBezTo>
                  <a:close/>
                  <a:moveTo>
                    <a:pt x="25090" y="0"/>
                  </a:moveTo>
                  <a:cubicBezTo>
                    <a:pt x="24520" y="0"/>
                    <a:pt x="23925" y="94"/>
                    <a:pt x="23350" y="169"/>
                  </a:cubicBezTo>
                  <a:cubicBezTo>
                    <a:pt x="21949" y="269"/>
                    <a:pt x="20581" y="503"/>
                    <a:pt x="19147" y="536"/>
                  </a:cubicBezTo>
                  <a:cubicBezTo>
                    <a:pt x="10574" y="870"/>
                    <a:pt x="4437" y="5039"/>
                    <a:pt x="434" y="12545"/>
                  </a:cubicBezTo>
                  <a:cubicBezTo>
                    <a:pt x="234" y="12912"/>
                    <a:pt x="167" y="13412"/>
                    <a:pt x="0" y="14013"/>
                  </a:cubicBezTo>
                  <a:cubicBezTo>
                    <a:pt x="400" y="13913"/>
                    <a:pt x="467" y="13913"/>
                    <a:pt x="567" y="13879"/>
                  </a:cubicBezTo>
                  <a:cubicBezTo>
                    <a:pt x="1134" y="13546"/>
                    <a:pt x="1768" y="13212"/>
                    <a:pt x="2335" y="12878"/>
                  </a:cubicBezTo>
                  <a:cubicBezTo>
                    <a:pt x="5387" y="11214"/>
                    <a:pt x="8623" y="10218"/>
                    <a:pt x="12044" y="10218"/>
                  </a:cubicBezTo>
                  <a:cubicBezTo>
                    <a:pt x="12737" y="10218"/>
                    <a:pt x="13436" y="10259"/>
                    <a:pt x="14143" y="10343"/>
                  </a:cubicBezTo>
                  <a:cubicBezTo>
                    <a:pt x="15745" y="10510"/>
                    <a:pt x="17279" y="10710"/>
                    <a:pt x="18847" y="10910"/>
                  </a:cubicBezTo>
                  <a:cubicBezTo>
                    <a:pt x="19725" y="11022"/>
                    <a:pt x="20455" y="11140"/>
                    <a:pt x="21003" y="11140"/>
                  </a:cubicBezTo>
                  <a:cubicBezTo>
                    <a:pt x="22097" y="11140"/>
                    <a:pt x="22461" y="10666"/>
                    <a:pt x="21816" y="8709"/>
                  </a:cubicBezTo>
                  <a:lnTo>
                    <a:pt x="21816" y="8709"/>
                  </a:lnTo>
                  <a:cubicBezTo>
                    <a:pt x="22750" y="8742"/>
                    <a:pt x="23950" y="9142"/>
                    <a:pt x="24784" y="9476"/>
                  </a:cubicBezTo>
                  <a:cubicBezTo>
                    <a:pt x="25585" y="9810"/>
                    <a:pt x="26319" y="10176"/>
                    <a:pt x="27119" y="10477"/>
                  </a:cubicBezTo>
                  <a:cubicBezTo>
                    <a:pt x="27453" y="10593"/>
                    <a:pt x="27803" y="10694"/>
                    <a:pt x="28149" y="10694"/>
                  </a:cubicBezTo>
                  <a:cubicBezTo>
                    <a:pt x="28495" y="10694"/>
                    <a:pt x="28837" y="10593"/>
                    <a:pt x="29154" y="10310"/>
                  </a:cubicBezTo>
                  <a:cubicBezTo>
                    <a:pt x="29755" y="9709"/>
                    <a:pt x="29655" y="8976"/>
                    <a:pt x="29454" y="8242"/>
                  </a:cubicBezTo>
                  <a:cubicBezTo>
                    <a:pt x="28153" y="4706"/>
                    <a:pt x="25952" y="3672"/>
                    <a:pt x="25652" y="3372"/>
                  </a:cubicBezTo>
                  <a:cubicBezTo>
                    <a:pt x="26152" y="3171"/>
                    <a:pt x="26586" y="3038"/>
                    <a:pt x="26953" y="2871"/>
                  </a:cubicBezTo>
                  <a:cubicBezTo>
                    <a:pt x="27953" y="2338"/>
                    <a:pt x="28087" y="1270"/>
                    <a:pt x="27153" y="603"/>
                  </a:cubicBezTo>
                  <a:cubicBezTo>
                    <a:pt x="26752" y="269"/>
                    <a:pt x="26152" y="69"/>
                    <a:pt x="25652" y="36"/>
                  </a:cubicBezTo>
                  <a:cubicBezTo>
                    <a:pt x="25468" y="11"/>
                    <a:pt x="25281" y="0"/>
                    <a:pt x="25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630356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>
            <a:spLocks noGrp="1"/>
          </p:cNvSpPr>
          <p:nvPr>
            <p:ph type="ctrTitle"/>
          </p:nvPr>
        </p:nvSpPr>
        <p:spPr>
          <a:xfrm flipH="1">
            <a:off x="720000" y="598159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295" name="Google Shape;29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4"/>
          <p:cNvSpPr txBox="1">
            <a:spLocks noGrp="1"/>
          </p:cNvSpPr>
          <p:nvPr>
            <p:ph type="subTitle" idx="1"/>
          </p:nvPr>
        </p:nvSpPr>
        <p:spPr>
          <a:xfrm>
            <a:off x="2034692" y="3427020"/>
            <a:ext cx="2417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7" name="Google Shape;297;p34"/>
          <p:cNvSpPr txBox="1">
            <a:spLocks noGrp="1"/>
          </p:cNvSpPr>
          <p:nvPr>
            <p:ph type="subTitle" idx="2"/>
          </p:nvPr>
        </p:nvSpPr>
        <p:spPr>
          <a:xfrm>
            <a:off x="4847201" y="3427029"/>
            <a:ext cx="2497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8" name="Google Shape;298;p34"/>
          <p:cNvSpPr txBox="1">
            <a:spLocks noGrp="1"/>
          </p:cNvSpPr>
          <p:nvPr>
            <p:ph type="subTitle" idx="3"/>
          </p:nvPr>
        </p:nvSpPr>
        <p:spPr>
          <a:xfrm>
            <a:off x="7730624" y="3412807"/>
            <a:ext cx="2467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9" name="Google Shape;299;p34"/>
          <p:cNvSpPr txBox="1">
            <a:spLocks noGrp="1"/>
          </p:cNvSpPr>
          <p:nvPr>
            <p:ph type="subTitle" idx="4"/>
          </p:nvPr>
        </p:nvSpPr>
        <p:spPr>
          <a:xfrm>
            <a:off x="2034692" y="4222224"/>
            <a:ext cx="24172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00" name="Google Shape;300;p34"/>
          <p:cNvSpPr txBox="1">
            <a:spLocks noGrp="1"/>
          </p:cNvSpPr>
          <p:nvPr>
            <p:ph type="subTitle" idx="5"/>
          </p:nvPr>
        </p:nvSpPr>
        <p:spPr>
          <a:xfrm>
            <a:off x="4861401" y="4222224"/>
            <a:ext cx="24692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01" name="Google Shape;301;p34"/>
          <p:cNvSpPr txBox="1">
            <a:spLocks noGrp="1"/>
          </p:cNvSpPr>
          <p:nvPr>
            <p:ph type="subTitle" idx="6"/>
          </p:nvPr>
        </p:nvSpPr>
        <p:spPr>
          <a:xfrm>
            <a:off x="7730624" y="4226797"/>
            <a:ext cx="24676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02" name="Google Shape;302;p34"/>
          <p:cNvSpPr/>
          <p:nvPr/>
        </p:nvSpPr>
        <p:spPr>
          <a:xfrm rot="5400000">
            <a:off x="1436085" y="2420745"/>
            <a:ext cx="3614100" cy="28528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3" name="Google Shape;303;p34"/>
          <p:cNvSpPr/>
          <p:nvPr/>
        </p:nvSpPr>
        <p:spPr>
          <a:xfrm rot="5400000">
            <a:off x="4288951" y="2420745"/>
            <a:ext cx="3614100" cy="28528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4" name="Google Shape;304;p34"/>
          <p:cNvSpPr/>
          <p:nvPr/>
        </p:nvSpPr>
        <p:spPr>
          <a:xfrm rot="5400000">
            <a:off x="7141818" y="2420745"/>
            <a:ext cx="3614100" cy="28528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5215355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00372" y="-625733"/>
            <a:ext cx="4095533" cy="369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807662" y="-624222"/>
            <a:ext cx="4095533" cy="369539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5"/>
          <p:cNvSpPr txBox="1">
            <a:spLocks noGrp="1"/>
          </p:cNvSpPr>
          <p:nvPr>
            <p:ph type="ctrTitle"/>
          </p:nvPr>
        </p:nvSpPr>
        <p:spPr>
          <a:xfrm flipH="1">
            <a:off x="609600" y="60296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09" name="Google Shape;309;p35"/>
          <p:cNvSpPr txBox="1">
            <a:spLocks noGrp="1"/>
          </p:cNvSpPr>
          <p:nvPr>
            <p:ph type="subTitle" idx="1"/>
          </p:nvPr>
        </p:nvSpPr>
        <p:spPr>
          <a:xfrm>
            <a:off x="746941" y="3935011"/>
            <a:ext cx="3182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0" name="Google Shape;310;p35"/>
          <p:cNvSpPr txBox="1">
            <a:spLocks noGrp="1"/>
          </p:cNvSpPr>
          <p:nvPr>
            <p:ph type="subTitle" idx="2"/>
          </p:nvPr>
        </p:nvSpPr>
        <p:spPr>
          <a:xfrm>
            <a:off x="4520829" y="3935020"/>
            <a:ext cx="3174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1" name="Google Shape;311;p35"/>
          <p:cNvSpPr txBox="1">
            <a:spLocks noGrp="1"/>
          </p:cNvSpPr>
          <p:nvPr>
            <p:ph type="subTitle" idx="3"/>
          </p:nvPr>
        </p:nvSpPr>
        <p:spPr>
          <a:xfrm>
            <a:off x="8310041" y="3938244"/>
            <a:ext cx="3156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2" name="Google Shape;312;p35"/>
          <p:cNvSpPr txBox="1">
            <a:spLocks noGrp="1"/>
          </p:cNvSpPr>
          <p:nvPr>
            <p:ph type="subTitle" idx="4"/>
          </p:nvPr>
        </p:nvSpPr>
        <p:spPr>
          <a:xfrm>
            <a:off x="746933" y="4761699"/>
            <a:ext cx="3182000" cy="5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3" name="Google Shape;313;p35"/>
          <p:cNvSpPr txBox="1">
            <a:spLocks noGrp="1"/>
          </p:cNvSpPr>
          <p:nvPr>
            <p:ph type="subTitle" idx="5"/>
          </p:nvPr>
        </p:nvSpPr>
        <p:spPr>
          <a:xfrm>
            <a:off x="4538868" y="4761699"/>
            <a:ext cx="3138000" cy="5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4" name="Google Shape;314;p35"/>
          <p:cNvSpPr txBox="1">
            <a:spLocks noGrp="1"/>
          </p:cNvSpPr>
          <p:nvPr>
            <p:ph type="subTitle" idx="6"/>
          </p:nvPr>
        </p:nvSpPr>
        <p:spPr>
          <a:xfrm>
            <a:off x="8310041" y="4748807"/>
            <a:ext cx="3156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5" name="Google Shape;315;p35"/>
          <p:cNvSpPr txBox="1">
            <a:spLocks noGrp="1"/>
          </p:cNvSpPr>
          <p:nvPr>
            <p:ph type="subTitle" idx="7"/>
          </p:nvPr>
        </p:nvSpPr>
        <p:spPr>
          <a:xfrm>
            <a:off x="720000" y="3440116"/>
            <a:ext cx="3182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6" name="Google Shape;316;p35"/>
          <p:cNvSpPr txBox="1">
            <a:spLocks noGrp="1"/>
          </p:cNvSpPr>
          <p:nvPr>
            <p:ph type="subTitle" idx="8"/>
          </p:nvPr>
        </p:nvSpPr>
        <p:spPr>
          <a:xfrm>
            <a:off x="4512865" y="3440116"/>
            <a:ext cx="3138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7" name="Google Shape;317;p35"/>
          <p:cNvSpPr txBox="1">
            <a:spLocks noGrp="1"/>
          </p:cNvSpPr>
          <p:nvPr>
            <p:ph type="subTitle" idx="9"/>
          </p:nvPr>
        </p:nvSpPr>
        <p:spPr>
          <a:xfrm>
            <a:off x="8283867" y="3444683"/>
            <a:ext cx="3156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8" name="Google Shape;318;p35"/>
          <p:cNvSpPr/>
          <p:nvPr/>
        </p:nvSpPr>
        <p:spPr>
          <a:xfrm>
            <a:off x="8160000" y="3402364"/>
            <a:ext cx="3413600" cy="1423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9" name="Google Shape;319;p35"/>
          <p:cNvSpPr/>
          <p:nvPr/>
        </p:nvSpPr>
        <p:spPr>
          <a:xfrm>
            <a:off x="4389200" y="3402376"/>
            <a:ext cx="3413600" cy="1423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0" name="Google Shape;320;p35"/>
          <p:cNvSpPr/>
          <p:nvPr/>
        </p:nvSpPr>
        <p:spPr>
          <a:xfrm>
            <a:off x="618400" y="3402364"/>
            <a:ext cx="3413600" cy="1423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1" name="Google Shape;321;p35"/>
          <p:cNvSpPr txBox="1"/>
          <p:nvPr/>
        </p:nvSpPr>
        <p:spPr>
          <a:xfrm>
            <a:off x="8164751" y="4825931"/>
            <a:ext cx="3404400" cy="46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0133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22" name="Google Shape;322;p35"/>
          <p:cNvSpPr txBox="1"/>
          <p:nvPr/>
        </p:nvSpPr>
        <p:spPr>
          <a:xfrm>
            <a:off x="623151" y="4825931"/>
            <a:ext cx="3404400" cy="46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0133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23" name="Google Shape;323;p35"/>
          <p:cNvSpPr txBox="1"/>
          <p:nvPr/>
        </p:nvSpPr>
        <p:spPr>
          <a:xfrm>
            <a:off x="4393951" y="4825939"/>
            <a:ext cx="3404400" cy="46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90133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</p:spTree>
    <p:extLst>
      <p:ext uri="{BB962C8B-B14F-4D97-AF65-F5344CB8AC3E}">
        <p14:creationId xmlns:p14="http://schemas.microsoft.com/office/powerpoint/2010/main" val="90271125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>
            <a:spLocks noGrp="1"/>
          </p:cNvSpPr>
          <p:nvPr>
            <p:ph type="ctrTitle"/>
          </p:nvPr>
        </p:nvSpPr>
        <p:spPr>
          <a:xfrm flipH="1">
            <a:off x="609600" y="59915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326" name="Google Shape;32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18" y="-92706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6" y="-927064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125895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>
            <a:spLocks noGrp="1"/>
          </p:cNvSpPr>
          <p:nvPr>
            <p:ph type="ctrTitle"/>
          </p:nvPr>
        </p:nvSpPr>
        <p:spPr>
          <a:xfrm flipH="1">
            <a:off x="609600" y="592516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330" name="Google Shape;33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092372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00372" y="-422533"/>
            <a:ext cx="4095533" cy="369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807662" y="-421022"/>
            <a:ext cx="4095533" cy="369539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8"/>
          <p:cNvSpPr txBox="1">
            <a:spLocks noGrp="1"/>
          </p:cNvSpPr>
          <p:nvPr>
            <p:ph type="ctrTitle"/>
          </p:nvPr>
        </p:nvSpPr>
        <p:spPr>
          <a:xfrm flipH="1">
            <a:off x="720000" y="588957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1528562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Title and three columns 5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9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38" name="Google Shape;338;p39"/>
          <p:cNvSpPr txBox="1">
            <a:spLocks noGrp="1"/>
          </p:cNvSpPr>
          <p:nvPr>
            <p:ph type="subTitle" idx="1"/>
          </p:nvPr>
        </p:nvSpPr>
        <p:spPr>
          <a:xfrm>
            <a:off x="1605111" y="3625768"/>
            <a:ext cx="29868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39" name="Google Shape;339;p39"/>
          <p:cNvSpPr txBox="1">
            <a:spLocks noGrp="1"/>
          </p:cNvSpPr>
          <p:nvPr>
            <p:ph type="subTitle" idx="2"/>
          </p:nvPr>
        </p:nvSpPr>
        <p:spPr>
          <a:xfrm>
            <a:off x="6355319" y="4778243"/>
            <a:ext cx="3065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40" name="Google Shape;340;p39"/>
          <p:cNvSpPr txBox="1">
            <a:spLocks noGrp="1"/>
          </p:cNvSpPr>
          <p:nvPr>
            <p:ph type="subTitle" idx="3"/>
          </p:nvPr>
        </p:nvSpPr>
        <p:spPr>
          <a:xfrm>
            <a:off x="6363332" y="2403693"/>
            <a:ext cx="3065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41" name="Google Shape;341;p39"/>
          <p:cNvSpPr txBox="1">
            <a:spLocks noGrp="1"/>
          </p:cNvSpPr>
          <p:nvPr>
            <p:ph type="subTitle" idx="4"/>
          </p:nvPr>
        </p:nvSpPr>
        <p:spPr>
          <a:xfrm>
            <a:off x="1605111" y="2928451"/>
            <a:ext cx="2986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42" name="Google Shape;342;p39"/>
          <p:cNvSpPr txBox="1">
            <a:spLocks noGrp="1"/>
          </p:cNvSpPr>
          <p:nvPr>
            <p:ph type="subTitle" idx="5"/>
          </p:nvPr>
        </p:nvSpPr>
        <p:spPr>
          <a:xfrm>
            <a:off x="6397389" y="4105533"/>
            <a:ext cx="3030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43" name="Google Shape;343;p39"/>
          <p:cNvSpPr txBox="1">
            <a:spLocks noGrp="1"/>
          </p:cNvSpPr>
          <p:nvPr>
            <p:ph type="subTitle" idx="6"/>
          </p:nvPr>
        </p:nvSpPr>
        <p:spPr>
          <a:xfrm>
            <a:off x="6363332" y="1696111"/>
            <a:ext cx="3065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9449698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6">
  <p:cSld name="Title and three columns 6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 txBox="1">
            <a:spLocks noGrp="1"/>
          </p:cNvSpPr>
          <p:nvPr>
            <p:ph type="ctrTitle"/>
          </p:nvPr>
        </p:nvSpPr>
        <p:spPr>
          <a:xfrm flipH="1">
            <a:off x="609600" y="582729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346" name="Google Shape;346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253722" y="5218513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58735" y="5218513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720078" y="-781431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62299" y="-78699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0"/>
          <p:cNvSpPr txBox="1">
            <a:spLocks noGrp="1"/>
          </p:cNvSpPr>
          <p:nvPr>
            <p:ph type="subTitle" idx="1"/>
          </p:nvPr>
        </p:nvSpPr>
        <p:spPr>
          <a:xfrm>
            <a:off x="896467" y="2517240"/>
            <a:ext cx="26088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51" name="Google Shape;351;p40"/>
          <p:cNvSpPr txBox="1">
            <a:spLocks noGrp="1"/>
          </p:cNvSpPr>
          <p:nvPr>
            <p:ph type="subTitle" idx="2"/>
          </p:nvPr>
        </p:nvSpPr>
        <p:spPr>
          <a:xfrm>
            <a:off x="4774000" y="4546485"/>
            <a:ext cx="26088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52" name="Google Shape;352;p40"/>
          <p:cNvSpPr txBox="1">
            <a:spLocks noGrp="1"/>
          </p:cNvSpPr>
          <p:nvPr>
            <p:ph type="subTitle" idx="3"/>
          </p:nvPr>
        </p:nvSpPr>
        <p:spPr>
          <a:xfrm>
            <a:off x="8686800" y="2527500"/>
            <a:ext cx="2579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53" name="Google Shape;353;p40"/>
          <p:cNvSpPr txBox="1">
            <a:spLocks noGrp="1"/>
          </p:cNvSpPr>
          <p:nvPr>
            <p:ph type="subTitle" idx="4"/>
          </p:nvPr>
        </p:nvSpPr>
        <p:spPr>
          <a:xfrm>
            <a:off x="911267" y="2082632"/>
            <a:ext cx="257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54" name="Google Shape;354;p40"/>
          <p:cNvSpPr txBox="1">
            <a:spLocks noGrp="1"/>
          </p:cNvSpPr>
          <p:nvPr>
            <p:ph type="subTitle" idx="5"/>
          </p:nvPr>
        </p:nvSpPr>
        <p:spPr>
          <a:xfrm>
            <a:off x="4788800" y="4094435"/>
            <a:ext cx="257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55" name="Google Shape;355;p40"/>
          <p:cNvSpPr txBox="1">
            <a:spLocks noGrp="1"/>
          </p:cNvSpPr>
          <p:nvPr>
            <p:ph type="subTitle" idx="6"/>
          </p:nvPr>
        </p:nvSpPr>
        <p:spPr>
          <a:xfrm>
            <a:off x="8686800" y="2082632"/>
            <a:ext cx="257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354107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7">
  <p:cSld name="Title and three columns 7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>
            <a:spLocks noGrp="1"/>
          </p:cNvSpPr>
          <p:nvPr>
            <p:ph type="ctrTitle"/>
          </p:nvPr>
        </p:nvSpPr>
        <p:spPr>
          <a:xfrm flipH="1">
            <a:off x="609600" y="58273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358" name="Google Shape;358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1"/>
          <p:cNvSpPr txBox="1">
            <a:spLocks noGrp="1"/>
          </p:cNvSpPr>
          <p:nvPr>
            <p:ph type="subTitle" idx="1"/>
          </p:nvPr>
        </p:nvSpPr>
        <p:spPr>
          <a:xfrm>
            <a:off x="2267467" y="3895191"/>
            <a:ext cx="1860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0" name="Google Shape;360;p41"/>
          <p:cNvSpPr txBox="1">
            <a:spLocks noGrp="1"/>
          </p:cNvSpPr>
          <p:nvPr>
            <p:ph type="subTitle" idx="2"/>
          </p:nvPr>
        </p:nvSpPr>
        <p:spPr>
          <a:xfrm>
            <a:off x="2071333" y="3373016"/>
            <a:ext cx="2190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1" name="Google Shape;361;p41"/>
          <p:cNvSpPr txBox="1">
            <a:spLocks noGrp="1"/>
          </p:cNvSpPr>
          <p:nvPr>
            <p:ph type="subTitle" idx="3"/>
          </p:nvPr>
        </p:nvSpPr>
        <p:spPr>
          <a:xfrm>
            <a:off x="2254667" y="2703007"/>
            <a:ext cx="18604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2" name="Google Shape;362;p41"/>
          <p:cNvSpPr txBox="1">
            <a:spLocks noGrp="1"/>
          </p:cNvSpPr>
          <p:nvPr>
            <p:ph type="subTitle" idx="4"/>
          </p:nvPr>
        </p:nvSpPr>
        <p:spPr>
          <a:xfrm>
            <a:off x="7905333" y="3902067"/>
            <a:ext cx="21908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3" name="Google Shape;363;p41"/>
          <p:cNvSpPr txBox="1">
            <a:spLocks noGrp="1"/>
          </p:cNvSpPr>
          <p:nvPr>
            <p:ph type="subTitle" idx="5"/>
          </p:nvPr>
        </p:nvSpPr>
        <p:spPr>
          <a:xfrm>
            <a:off x="7874333" y="3358600"/>
            <a:ext cx="2252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4" name="Google Shape;364;p41"/>
          <p:cNvSpPr txBox="1">
            <a:spLocks noGrp="1"/>
          </p:cNvSpPr>
          <p:nvPr>
            <p:ph type="subTitle" idx="6"/>
          </p:nvPr>
        </p:nvSpPr>
        <p:spPr>
          <a:xfrm>
            <a:off x="8001733" y="2710251"/>
            <a:ext cx="1998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5" name="Google Shape;365;p41"/>
          <p:cNvSpPr txBox="1">
            <a:spLocks noGrp="1"/>
          </p:cNvSpPr>
          <p:nvPr>
            <p:ph type="subTitle" idx="7"/>
          </p:nvPr>
        </p:nvSpPr>
        <p:spPr>
          <a:xfrm>
            <a:off x="5024667" y="4543924"/>
            <a:ext cx="2142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6" name="Google Shape;366;p41"/>
          <p:cNvSpPr txBox="1">
            <a:spLocks noGrp="1"/>
          </p:cNvSpPr>
          <p:nvPr>
            <p:ph type="subTitle" idx="8"/>
          </p:nvPr>
        </p:nvSpPr>
        <p:spPr>
          <a:xfrm>
            <a:off x="4806387" y="4053224"/>
            <a:ext cx="257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7" name="Google Shape;367;p41"/>
          <p:cNvSpPr txBox="1">
            <a:spLocks noGrp="1"/>
          </p:cNvSpPr>
          <p:nvPr>
            <p:ph type="subTitle" idx="9"/>
          </p:nvPr>
        </p:nvSpPr>
        <p:spPr>
          <a:xfrm>
            <a:off x="4806387" y="3372640"/>
            <a:ext cx="257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8" name="Google Shape;368;p41"/>
          <p:cNvSpPr/>
          <p:nvPr/>
        </p:nvSpPr>
        <p:spPr>
          <a:xfrm>
            <a:off x="4770467" y="2296633"/>
            <a:ext cx="2650800" cy="3873600"/>
          </a:xfrm>
          <a:prstGeom prst="rect">
            <a:avLst/>
          </a:prstGeom>
          <a:solidFill>
            <a:srgbClr val="FFFFFF">
              <a:alpha val="1192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chemeClr val="dk1"/>
                </a:solidFill>
              </a:rPr>
              <a:t>         </a:t>
            </a:r>
            <a:endParaRPr sz="1867">
              <a:solidFill>
                <a:schemeClr val="dk1"/>
              </a:solidFill>
            </a:endParaRPr>
          </a:p>
        </p:txBody>
      </p:sp>
      <p:sp>
        <p:nvSpPr>
          <p:cNvPr id="369" name="Google Shape;369;p41"/>
          <p:cNvSpPr/>
          <p:nvPr/>
        </p:nvSpPr>
        <p:spPr>
          <a:xfrm>
            <a:off x="7675333" y="1570533"/>
            <a:ext cx="2650800" cy="3873600"/>
          </a:xfrm>
          <a:prstGeom prst="rect">
            <a:avLst/>
          </a:prstGeom>
          <a:solidFill>
            <a:srgbClr val="FFFFFF">
              <a:alpha val="1192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chemeClr val="dk1"/>
                </a:solidFill>
              </a:rPr>
              <a:t>         </a:t>
            </a:r>
            <a:endParaRPr sz="1867">
              <a:solidFill>
                <a:schemeClr val="dk1"/>
              </a:solidFill>
            </a:endParaRPr>
          </a:p>
        </p:txBody>
      </p:sp>
      <p:sp>
        <p:nvSpPr>
          <p:cNvPr id="370" name="Google Shape;370;p41"/>
          <p:cNvSpPr/>
          <p:nvPr/>
        </p:nvSpPr>
        <p:spPr>
          <a:xfrm>
            <a:off x="1865867" y="1570533"/>
            <a:ext cx="2650800" cy="3873600"/>
          </a:xfrm>
          <a:prstGeom prst="rect">
            <a:avLst/>
          </a:prstGeom>
          <a:solidFill>
            <a:srgbClr val="FFFFFF">
              <a:alpha val="1192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chemeClr val="dk1"/>
                </a:solidFill>
              </a:rPr>
              <a:t>         </a:t>
            </a:r>
            <a:endParaRPr sz="1867">
              <a:solidFill>
                <a:schemeClr val="dk1"/>
              </a:solidFill>
            </a:endParaRPr>
          </a:p>
        </p:txBody>
      </p:sp>
      <p:pic>
        <p:nvPicPr>
          <p:cNvPr id="371" name="Google Shape;371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167" y="0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02914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8">
  <p:cSld name="Title and three columns 8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 txBox="1">
            <a:spLocks noGrp="1"/>
          </p:cNvSpPr>
          <p:nvPr>
            <p:ph type="subTitle" idx="1"/>
          </p:nvPr>
        </p:nvSpPr>
        <p:spPr>
          <a:xfrm>
            <a:off x="1299867" y="4993072"/>
            <a:ext cx="2876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74" name="Google Shape;374;p42"/>
          <p:cNvSpPr txBox="1">
            <a:spLocks noGrp="1"/>
          </p:cNvSpPr>
          <p:nvPr>
            <p:ph type="subTitle" idx="2"/>
          </p:nvPr>
        </p:nvSpPr>
        <p:spPr>
          <a:xfrm>
            <a:off x="4739100" y="4993101"/>
            <a:ext cx="2859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75" name="Google Shape;375;p42"/>
          <p:cNvSpPr txBox="1">
            <a:spLocks noGrp="1"/>
          </p:cNvSpPr>
          <p:nvPr>
            <p:ph type="subTitle" idx="3"/>
          </p:nvPr>
        </p:nvSpPr>
        <p:spPr>
          <a:xfrm>
            <a:off x="8003200" y="4996301"/>
            <a:ext cx="2859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76" name="Google Shape;376;p42"/>
          <p:cNvSpPr txBox="1">
            <a:spLocks noGrp="1"/>
          </p:cNvSpPr>
          <p:nvPr>
            <p:ph type="subTitle" idx="4"/>
          </p:nvPr>
        </p:nvSpPr>
        <p:spPr>
          <a:xfrm>
            <a:off x="1287867" y="4571216"/>
            <a:ext cx="2900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77" name="Google Shape;377;p42"/>
          <p:cNvSpPr txBox="1">
            <a:spLocks noGrp="1"/>
          </p:cNvSpPr>
          <p:nvPr>
            <p:ph type="subTitle" idx="5"/>
          </p:nvPr>
        </p:nvSpPr>
        <p:spPr>
          <a:xfrm>
            <a:off x="4755305" y="4585749"/>
            <a:ext cx="2859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78" name="Google Shape;378;p42"/>
          <p:cNvSpPr txBox="1">
            <a:spLocks noGrp="1"/>
          </p:cNvSpPr>
          <p:nvPr>
            <p:ph type="subTitle" idx="6"/>
          </p:nvPr>
        </p:nvSpPr>
        <p:spPr>
          <a:xfrm>
            <a:off x="7983000" y="4585733"/>
            <a:ext cx="2900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379" name="Google Shape;379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434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34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2"/>
          <p:cNvSpPr txBox="1">
            <a:spLocks noGrp="1"/>
          </p:cNvSpPr>
          <p:nvPr>
            <p:ph type="ctrTitle"/>
          </p:nvPr>
        </p:nvSpPr>
        <p:spPr>
          <a:xfrm flipH="1">
            <a:off x="609600" y="59336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309960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 4">
  <p:cSld name="Title only  4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3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387" name="Google Shape;387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45234" y="5534530"/>
            <a:ext cx="1885367" cy="1701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0623953" y="5725070"/>
            <a:ext cx="1885367" cy="17011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399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5610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5016735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434" y="5016735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-51533"/>
            <a:ext cx="4400699" cy="3970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791300" y="1"/>
            <a:ext cx="4400699" cy="3970767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4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970604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 6">
  <p:cSld name="Title only  6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28698" y="-685433"/>
            <a:ext cx="3911265" cy="352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97157" y="-685433"/>
            <a:ext cx="3911265" cy="352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34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5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6907439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5">
  <p:cSld name="Title and four columns 5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4" name="Google Shape;404;p46"/>
          <p:cNvSpPr txBox="1">
            <a:spLocks noGrp="1"/>
          </p:cNvSpPr>
          <p:nvPr>
            <p:ph type="ctrTitle" idx="2"/>
          </p:nvPr>
        </p:nvSpPr>
        <p:spPr>
          <a:xfrm>
            <a:off x="2253943" y="2533899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5" name="Google Shape;405;p46"/>
          <p:cNvSpPr txBox="1">
            <a:spLocks noGrp="1"/>
          </p:cNvSpPr>
          <p:nvPr>
            <p:ph type="subTitle" idx="1"/>
          </p:nvPr>
        </p:nvSpPr>
        <p:spPr>
          <a:xfrm>
            <a:off x="2735743" y="31597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06" name="Google Shape;406;p46"/>
          <p:cNvSpPr txBox="1">
            <a:spLocks noGrp="1"/>
          </p:cNvSpPr>
          <p:nvPr>
            <p:ph type="ctrTitle" idx="3"/>
          </p:nvPr>
        </p:nvSpPr>
        <p:spPr>
          <a:xfrm>
            <a:off x="2253943" y="4540004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7" name="Google Shape;407;p46"/>
          <p:cNvSpPr txBox="1">
            <a:spLocks noGrp="1"/>
          </p:cNvSpPr>
          <p:nvPr>
            <p:ph type="subTitle" idx="4"/>
          </p:nvPr>
        </p:nvSpPr>
        <p:spPr>
          <a:xfrm>
            <a:off x="2735743" y="51623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08" name="Google Shape;408;p46"/>
          <p:cNvSpPr txBox="1">
            <a:spLocks noGrp="1"/>
          </p:cNvSpPr>
          <p:nvPr>
            <p:ph type="ctrTitle" idx="5"/>
          </p:nvPr>
        </p:nvSpPr>
        <p:spPr>
          <a:xfrm>
            <a:off x="6432476" y="2533899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9" name="Google Shape;409;p46"/>
          <p:cNvSpPr txBox="1">
            <a:spLocks noGrp="1"/>
          </p:cNvSpPr>
          <p:nvPr>
            <p:ph type="subTitle" idx="6"/>
          </p:nvPr>
        </p:nvSpPr>
        <p:spPr>
          <a:xfrm>
            <a:off x="6914276" y="31597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10" name="Google Shape;410;p46"/>
          <p:cNvSpPr txBox="1">
            <a:spLocks noGrp="1"/>
          </p:cNvSpPr>
          <p:nvPr>
            <p:ph type="ctrTitle" idx="7"/>
          </p:nvPr>
        </p:nvSpPr>
        <p:spPr>
          <a:xfrm>
            <a:off x="6432476" y="4540004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11" name="Google Shape;411;p46"/>
          <p:cNvSpPr txBox="1">
            <a:spLocks noGrp="1"/>
          </p:cNvSpPr>
          <p:nvPr>
            <p:ph type="subTitle" idx="8"/>
          </p:nvPr>
        </p:nvSpPr>
        <p:spPr>
          <a:xfrm>
            <a:off x="6914276" y="51623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412" name="Google Shape;412;p46"/>
          <p:cNvCxnSpPr/>
          <p:nvPr/>
        </p:nvCxnSpPr>
        <p:spPr>
          <a:xfrm>
            <a:off x="3031200" y="2814217"/>
            <a:ext cx="6129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3031200" y="4836584"/>
            <a:ext cx="6129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14" name="Google Shape;414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9254733" y="-768064"/>
            <a:ext cx="3672368" cy="331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79400" y="-768517"/>
            <a:ext cx="3672368" cy="331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92100" y="4816458"/>
            <a:ext cx="3672368" cy="331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9242033" y="4828658"/>
            <a:ext cx="3672368" cy="3313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303475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6">
  <p:cSld name="Title and four columns 6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7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20" name="Google Shape;420;p47"/>
          <p:cNvSpPr txBox="1">
            <a:spLocks noGrp="1"/>
          </p:cNvSpPr>
          <p:nvPr>
            <p:ph type="ctrTitle" idx="2"/>
          </p:nvPr>
        </p:nvSpPr>
        <p:spPr>
          <a:xfrm>
            <a:off x="305919" y="3168012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21" name="Google Shape;421;p47"/>
          <p:cNvSpPr txBox="1">
            <a:spLocks noGrp="1"/>
          </p:cNvSpPr>
          <p:nvPr>
            <p:ph type="subTitle" idx="1"/>
          </p:nvPr>
        </p:nvSpPr>
        <p:spPr>
          <a:xfrm>
            <a:off x="787719" y="3783296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22" name="Google Shape;422;p47"/>
          <p:cNvSpPr txBox="1">
            <a:spLocks noGrp="1"/>
          </p:cNvSpPr>
          <p:nvPr>
            <p:ph type="ctrTitle" idx="3"/>
          </p:nvPr>
        </p:nvSpPr>
        <p:spPr>
          <a:xfrm>
            <a:off x="2991031" y="3174812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23" name="Google Shape;423;p47"/>
          <p:cNvSpPr txBox="1">
            <a:spLocks noGrp="1"/>
          </p:cNvSpPr>
          <p:nvPr>
            <p:ph type="subTitle" idx="4"/>
          </p:nvPr>
        </p:nvSpPr>
        <p:spPr>
          <a:xfrm>
            <a:off x="3472831" y="3790096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ctrTitle" idx="5"/>
          </p:nvPr>
        </p:nvSpPr>
        <p:spPr>
          <a:xfrm>
            <a:off x="5714537" y="3182008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subTitle" idx="6"/>
          </p:nvPr>
        </p:nvSpPr>
        <p:spPr>
          <a:xfrm>
            <a:off x="6196337" y="3797292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ctrTitle" idx="7"/>
          </p:nvPr>
        </p:nvSpPr>
        <p:spPr>
          <a:xfrm>
            <a:off x="8387235" y="3188808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27" name="Google Shape;427;p47"/>
          <p:cNvSpPr txBox="1">
            <a:spLocks noGrp="1"/>
          </p:cNvSpPr>
          <p:nvPr>
            <p:ph type="subTitle" idx="8"/>
          </p:nvPr>
        </p:nvSpPr>
        <p:spPr>
          <a:xfrm>
            <a:off x="8869035" y="3804092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428" name="Google Shape;428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429101" y="-77484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278373" y="4851833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37073" y="485869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" y="-775216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7"/>
          <p:cNvSpPr/>
          <p:nvPr/>
        </p:nvSpPr>
        <p:spPr>
          <a:xfrm>
            <a:off x="6898228" y="2311345"/>
            <a:ext cx="1138187" cy="984971"/>
          </a:xfrm>
          <a:custGeom>
            <a:avLst/>
            <a:gdLst/>
            <a:ahLst/>
            <a:cxnLst/>
            <a:rect l="l" t="t" r="r" b="b"/>
            <a:pathLst>
              <a:path w="9834" h="8508" extrusionOk="0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3" name="Google Shape;433;p47"/>
          <p:cNvSpPr/>
          <p:nvPr/>
        </p:nvSpPr>
        <p:spPr>
          <a:xfrm>
            <a:off x="4174721" y="2297367"/>
            <a:ext cx="1138187" cy="984971"/>
          </a:xfrm>
          <a:custGeom>
            <a:avLst/>
            <a:gdLst/>
            <a:ahLst/>
            <a:cxnLst/>
            <a:rect l="l" t="t" r="r" b="b"/>
            <a:pathLst>
              <a:path w="9834" h="8508" extrusionOk="0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4" name="Google Shape;434;p47"/>
          <p:cNvSpPr/>
          <p:nvPr/>
        </p:nvSpPr>
        <p:spPr>
          <a:xfrm>
            <a:off x="9570924" y="2311363"/>
            <a:ext cx="1138187" cy="984971"/>
          </a:xfrm>
          <a:custGeom>
            <a:avLst/>
            <a:gdLst/>
            <a:ahLst/>
            <a:cxnLst/>
            <a:rect l="l" t="t" r="r" b="b"/>
            <a:pathLst>
              <a:path w="9834" h="8508" extrusionOk="0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5" name="Google Shape;435;p47"/>
          <p:cNvSpPr/>
          <p:nvPr/>
        </p:nvSpPr>
        <p:spPr>
          <a:xfrm>
            <a:off x="1489608" y="2297351"/>
            <a:ext cx="1138187" cy="984971"/>
          </a:xfrm>
          <a:custGeom>
            <a:avLst/>
            <a:gdLst/>
            <a:ahLst/>
            <a:cxnLst/>
            <a:rect l="l" t="t" r="r" b="b"/>
            <a:pathLst>
              <a:path w="9834" h="8508" extrusionOk="0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3388237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8"/>
          <p:cNvSpPr txBox="1">
            <a:spLocks noGrp="1"/>
          </p:cNvSpPr>
          <p:nvPr>
            <p:ph type="ctrTitle"/>
          </p:nvPr>
        </p:nvSpPr>
        <p:spPr>
          <a:xfrm flipH="1">
            <a:off x="720000" y="602701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38" name="Google Shape;438;p48"/>
          <p:cNvSpPr txBox="1">
            <a:spLocks noGrp="1"/>
          </p:cNvSpPr>
          <p:nvPr>
            <p:ph type="subTitle" idx="1"/>
          </p:nvPr>
        </p:nvSpPr>
        <p:spPr>
          <a:xfrm>
            <a:off x="1029467" y="2388399"/>
            <a:ext cx="26848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439" name="Google Shape;439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429101" y="-77484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278373" y="4851833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37073" y="485869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" y="-775216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8"/>
          <p:cNvSpPr txBox="1">
            <a:spLocks noGrp="1"/>
          </p:cNvSpPr>
          <p:nvPr>
            <p:ph type="title" idx="2" hasCustomPrompt="1"/>
          </p:nvPr>
        </p:nvSpPr>
        <p:spPr>
          <a:xfrm>
            <a:off x="1029467" y="1974833"/>
            <a:ext cx="26848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4" name="Google Shape;444;p48"/>
          <p:cNvSpPr txBox="1">
            <a:spLocks noGrp="1"/>
          </p:cNvSpPr>
          <p:nvPr>
            <p:ph type="subTitle" idx="3"/>
          </p:nvPr>
        </p:nvSpPr>
        <p:spPr>
          <a:xfrm>
            <a:off x="1017833" y="3806112"/>
            <a:ext cx="26848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45" name="Google Shape;445;p48"/>
          <p:cNvSpPr txBox="1">
            <a:spLocks noGrp="1"/>
          </p:cNvSpPr>
          <p:nvPr>
            <p:ph type="title" idx="4" hasCustomPrompt="1"/>
          </p:nvPr>
        </p:nvSpPr>
        <p:spPr>
          <a:xfrm>
            <a:off x="1017833" y="3399185"/>
            <a:ext cx="26848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6" name="Google Shape;446;p48"/>
          <p:cNvSpPr txBox="1">
            <a:spLocks noGrp="1"/>
          </p:cNvSpPr>
          <p:nvPr>
            <p:ph type="subTitle" idx="5"/>
          </p:nvPr>
        </p:nvSpPr>
        <p:spPr>
          <a:xfrm>
            <a:off x="8492467" y="2388399"/>
            <a:ext cx="26848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47" name="Google Shape;447;p48"/>
          <p:cNvSpPr txBox="1">
            <a:spLocks noGrp="1"/>
          </p:cNvSpPr>
          <p:nvPr>
            <p:ph type="title" idx="6" hasCustomPrompt="1"/>
          </p:nvPr>
        </p:nvSpPr>
        <p:spPr>
          <a:xfrm>
            <a:off x="8492400" y="1974833"/>
            <a:ext cx="26848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8" name="Google Shape;448;p48"/>
          <p:cNvSpPr txBox="1">
            <a:spLocks noGrp="1"/>
          </p:cNvSpPr>
          <p:nvPr>
            <p:ph type="subTitle" idx="7"/>
          </p:nvPr>
        </p:nvSpPr>
        <p:spPr>
          <a:xfrm>
            <a:off x="8492400" y="3799536"/>
            <a:ext cx="26848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49" name="Google Shape;449;p48"/>
          <p:cNvSpPr txBox="1">
            <a:spLocks noGrp="1"/>
          </p:cNvSpPr>
          <p:nvPr>
            <p:ph type="title" idx="8" hasCustomPrompt="1"/>
          </p:nvPr>
        </p:nvSpPr>
        <p:spPr>
          <a:xfrm>
            <a:off x="8492400" y="3399203"/>
            <a:ext cx="26848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78070911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9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2" name="Google Shape;452;p49"/>
          <p:cNvSpPr txBox="1">
            <a:spLocks noGrp="1"/>
          </p:cNvSpPr>
          <p:nvPr>
            <p:ph type="subTitle" idx="1"/>
          </p:nvPr>
        </p:nvSpPr>
        <p:spPr>
          <a:xfrm>
            <a:off x="1509333" y="4577149"/>
            <a:ext cx="24988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453" name="Google Shape;453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" y="-775216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9"/>
          <p:cNvSpPr txBox="1">
            <a:spLocks noGrp="1"/>
          </p:cNvSpPr>
          <p:nvPr>
            <p:ph type="title" idx="2" hasCustomPrompt="1"/>
          </p:nvPr>
        </p:nvSpPr>
        <p:spPr>
          <a:xfrm>
            <a:off x="4967800" y="2705684"/>
            <a:ext cx="20212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5" name="Google Shape;455;p49"/>
          <p:cNvSpPr txBox="1">
            <a:spLocks noGrp="1"/>
          </p:cNvSpPr>
          <p:nvPr>
            <p:ph type="title" idx="3" hasCustomPrompt="1"/>
          </p:nvPr>
        </p:nvSpPr>
        <p:spPr>
          <a:xfrm>
            <a:off x="4029933" y="4802233"/>
            <a:ext cx="18764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6" name="Google Shape;456;p49"/>
          <p:cNvSpPr txBox="1">
            <a:spLocks noGrp="1"/>
          </p:cNvSpPr>
          <p:nvPr>
            <p:ph type="title" idx="4" hasCustomPrompt="1"/>
          </p:nvPr>
        </p:nvSpPr>
        <p:spPr>
          <a:xfrm>
            <a:off x="6087791" y="4544916"/>
            <a:ext cx="9144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7" name="Google Shape;457;p49"/>
          <p:cNvSpPr txBox="1">
            <a:spLocks noGrp="1"/>
          </p:cNvSpPr>
          <p:nvPr>
            <p:ph type="subTitle" idx="5"/>
          </p:nvPr>
        </p:nvSpPr>
        <p:spPr>
          <a:xfrm>
            <a:off x="7260092" y="2335683"/>
            <a:ext cx="24916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58" name="Google Shape;458;p49"/>
          <p:cNvSpPr txBox="1">
            <a:spLocks noGrp="1"/>
          </p:cNvSpPr>
          <p:nvPr>
            <p:ph type="subTitle" idx="6"/>
          </p:nvPr>
        </p:nvSpPr>
        <p:spPr>
          <a:xfrm>
            <a:off x="7101633" y="4588260"/>
            <a:ext cx="24988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59" name="Google Shape;459;p49"/>
          <p:cNvSpPr txBox="1">
            <a:spLocks noGrp="1"/>
          </p:cNvSpPr>
          <p:nvPr>
            <p:ph type="subTitle" idx="7"/>
          </p:nvPr>
        </p:nvSpPr>
        <p:spPr>
          <a:xfrm>
            <a:off x="7252744" y="2648916"/>
            <a:ext cx="2491600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0" name="Google Shape;460;p49"/>
          <p:cNvSpPr txBox="1">
            <a:spLocks noGrp="1"/>
          </p:cNvSpPr>
          <p:nvPr>
            <p:ph type="subTitle" idx="8"/>
          </p:nvPr>
        </p:nvSpPr>
        <p:spPr>
          <a:xfrm>
            <a:off x="7105233" y="5078660"/>
            <a:ext cx="2491600" cy="7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1" name="Google Shape;461;p49"/>
          <p:cNvSpPr txBox="1">
            <a:spLocks noGrp="1"/>
          </p:cNvSpPr>
          <p:nvPr>
            <p:ph type="subTitle" idx="9"/>
          </p:nvPr>
        </p:nvSpPr>
        <p:spPr>
          <a:xfrm>
            <a:off x="1509333" y="4789587"/>
            <a:ext cx="2498800" cy="10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522692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35901" y="-1129512"/>
            <a:ext cx="4182433" cy="37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746073" y="-1128777"/>
            <a:ext cx="4182433" cy="37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736629" y="3721449"/>
            <a:ext cx="4182433" cy="37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8732692" y="3720715"/>
            <a:ext cx="4182433" cy="37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15583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 8">
  <p:cSld name="Title only  8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-1218826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5321987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1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500928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Big number 2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2"/>
          <p:cNvSpPr txBox="1">
            <a:spLocks noGrp="1"/>
          </p:cNvSpPr>
          <p:nvPr>
            <p:ph type="title" hasCustomPrompt="1"/>
          </p:nvPr>
        </p:nvSpPr>
        <p:spPr>
          <a:xfrm>
            <a:off x="555568" y="1866767"/>
            <a:ext cx="8019200" cy="23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74" name="Google Shape;474;p52"/>
          <p:cNvSpPr txBox="1">
            <a:spLocks noGrp="1"/>
          </p:cNvSpPr>
          <p:nvPr>
            <p:ph type="subTitle" idx="1"/>
          </p:nvPr>
        </p:nvSpPr>
        <p:spPr>
          <a:xfrm>
            <a:off x="720000" y="4212067"/>
            <a:ext cx="8022000" cy="5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475" name="Google Shape;475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24434" y="-16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9124421" y="4090123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52"/>
          <p:cNvSpPr/>
          <p:nvPr/>
        </p:nvSpPr>
        <p:spPr>
          <a:xfrm rot="5400000">
            <a:off x="2251500" y="-987333"/>
            <a:ext cx="4238800" cy="8742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17827015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9">
  <p:cSld name="Title and three columns 9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3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480" name="Google Shape;480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3"/>
          <p:cNvSpPr txBox="1">
            <a:spLocks noGrp="1"/>
          </p:cNvSpPr>
          <p:nvPr>
            <p:ph type="subTitle" idx="1"/>
          </p:nvPr>
        </p:nvSpPr>
        <p:spPr>
          <a:xfrm>
            <a:off x="2344243" y="5407589"/>
            <a:ext cx="1623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2" name="Google Shape;482;p53"/>
          <p:cNvSpPr txBox="1">
            <a:spLocks noGrp="1"/>
          </p:cNvSpPr>
          <p:nvPr>
            <p:ph type="subTitle" idx="2"/>
          </p:nvPr>
        </p:nvSpPr>
        <p:spPr>
          <a:xfrm>
            <a:off x="5252083" y="5427840"/>
            <a:ext cx="1683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3" name="Google Shape;483;p53"/>
          <p:cNvSpPr txBox="1">
            <a:spLocks noGrp="1"/>
          </p:cNvSpPr>
          <p:nvPr>
            <p:ph type="subTitle" idx="3"/>
          </p:nvPr>
        </p:nvSpPr>
        <p:spPr>
          <a:xfrm>
            <a:off x="8250000" y="5426249"/>
            <a:ext cx="1683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4" name="Google Shape;484;p53"/>
          <p:cNvSpPr txBox="1">
            <a:spLocks noGrp="1"/>
          </p:cNvSpPr>
          <p:nvPr>
            <p:ph type="subTitle" idx="4"/>
          </p:nvPr>
        </p:nvSpPr>
        <p:spPr>
          <a:xfrm>
            <a:off x="2325176" y="4972207"/>
            <a:ext cx="1623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5" name="Google Shape;485;p53"/>
          <p:cNvSpPr txBox="1">
            <a:spLocks noGrp="1"/>
          </p:cNvSpPr>
          <p:nvPr>
            <p:ph type="subTitle" idx="5"/>
          </p:nvPr>
        </p:nvSpPr>
        <p:spPr>
          <a:xfrm>
            <a:off x="5252083" y="4978400"/>
            <a:ext cx="1683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6" name="Google Shape;486;p53"/>
          <p:cNvSpPr txBox="1">
            <a:spLocks noGrp="1"/>
          </p:cNvSpPr>
          <p:nvPr>
            <p:ph type="subTitle" idx="6"/>
          </p:nvPr>
        </p:nvSpPr>
        <p:spPr>
          <a:xfrm>
            <a:off x="8250133" y="4978176"/>
            <a:ext cx="1683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511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3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2"/>
          </p:nvPr>
        </p:nvSpPr>
        <p:spPr>
          <a:xfrm>
            <a:off x="1709633" y="2368471"/>
            <a:ext cx="3366800" cy="7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1709633" y="2951467"/>
            <a:ext cx="33668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3"/>
          </p:nvPr>
        </p:nvSpPr>
        <p:spPr>
          <a:xfrm>
            <a:off x="1709633" y="4574432"/>
            <a:ext cx="3366800" cy="7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4"/>
          </p:nvPr>
        </p:nvSpPr>
        <p:spPr>
          <a:xfrm>
            <a:off x="1709633" y="5157433"/>
            <a:ext cx="33668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5" hasCustomPrompt="1"/>
          </p:nvPr>
        </p:nvSpPr>
        <p:spPr>
          <a:xfrm>
            <a:off x="2763416" y="1622500"/>
            <a:ext cx="1259200" cy="8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6" hasCustomPrompt="1"/>
          </p:nvPr>
        </p:nvSpPr>
        <p:spPr>
          <a:xfrm>
            <a:off x="2763416" y="3832071"/>
            <a:ext cx="1259200" cy="8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7"/>
          </p:nvPr>
        </p:nvSpPr>
        <p:spPr>
          <a:xfrm>
            <a:off x="7115567" y="2368471"/>
            <a:ext cx="3366800" cy="7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8"/>
          </p:nvPr>
        </p:nvSpPr>
        <p:spPr>
          <a:xfrm>
            <a:off x="7115567" y="2951467"/>
            <a:ext cx="33668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9"/>
          </p:nvPr>
        </p:nvSpPr>
        <p:spPr>
          <a:xfrm>
            <a:off x="7115567" y="4574432"/>
            <a:ext cx="3366800" cy="7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3"/>
          </p:nvPr>
        </p:nvSpPr>
        <p:spPr>
          <a:xfrm>
            <a:off x="7115567" y="5157433"/>
            <a:ext cx="33668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14" hasCustomPrompt="1"/>
          </p:nvPr>
        </p:nvSpPr>
        <p:spPr>
          <a:xfrm>
            <a:off x="8169391" y="1622500"/>
            <a:ext cx="1259200" cy="8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15" hasCustomPrompt="1"/>
          </p:nvPr>
        </p:nvSpPr>
        <p:spPr>
          <a:xfrm>
            <a:off x="8169391" y="3832071"/>
            <a:ext cx="1259200" cy="8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/>
          <p:nvPr/>
        </p:nvSpPr>
        <p:spPr>
          <a:xfrm>
            <a:off x="301784" y="533218"/>
            <a:ext cx="1215333" cy="1092933"/>
          </a:xfrm>
          <a:custGeom>
            <a:avLst/>
            <a:gdLst/>
            <a:ahLst/>
            <a:cxnLst/>
            <a:rect l="l" t="t" r="r" b="b"/>
            <a:pathLst>
              <a:path w="36460" h="32788" extrusionOk="0">
                <a:moveTo>
                  <a:pt x="14361" y="14097"/>
                </a:moveTo>
                <a:cubicBezTo>
                  <a:pt x="14355" y="14103"/>
                  <a:pt x="14349" y="14110"/>
                  <a:pt x="14344" y="14117"/>
                </a:cubicBezTo>
                <a:cubicBezTo>
                  <a:pt x="14348" y="14112"/>
                  <a:pt x="14354" y="14105"/>
                  <a:pt x="14361" y="14097"/>
                </a:cubicBezTo>
                <a:close/>
                <a:moveTo>
                  <a:pt x="26838" y="1939"/>
                </a:moveTo>
                <a:cubicBezTo>
                  <a:pt x="28347" y="1939"/>
                  <a:pt x="29812" y="2500"/>
                  <a:pt x="31189" y="3609"/>
                </a:cubicBezTo>
                <a:cubicBezTo>
                  <a:pt x="31323" y="3709"/>
                  <a:pt x="32123" y="4276"/>
                  <a:pt x="32624" y="4943"/>
                </a:cubicBezTo>
                <a:cubicBezTo>
                  <a:pt x="32157" y="3776"/>
                  <a:pt x="30756" y="2575"/>
                  <a:pt x="29855" y="2041"/>
                </a:cubicBezTo>
                <a:lnTo>
                  <a:pt x="29855" y="2041"/>
                </a:lnTo>
                <a:cubicBezTo>
                  <a:pt x="31289" y="2442"/>
                  <a:pt x="32590" y="3609"/>
                  <a:pt x="33357" y="4777"/>
                </a:cubicBezTo>
                <a:cubicBezTo>
                  <a:pt x="34758" y="6811"/>
                  <a:pt x="34258" y="9647"/>
                  <a:pt x="32357" y="11115"/>
                </a:cubicBezTo>
                <a:cubicBezTo>
                  <a:pt x="31585" y="11693"/>
                  <a:pt x="30723" y="12067"/>
                  <a:pt x="29751" y="12067"/>
                </a:cubicBezTo>
                <a:cubicBezTo>
                  <a:pt x="29546" y="12067"/>
                  <a:pt x="29336" y="12050"/>
                  <a:pt x="29121" y="12015"/>
                </a:cubicBezTo>
                <a:lnTo>
                  <a:pt x="29121" y="12015"/>
                </a:lnTo>
                <a:cubicBezTo>
                  <a:pt x="29458" y="12398"/>
                  <a:pt x="29841" y="12507"/>
                  <a:pt x="30239" y="12507"/>
                </a:cubicBezTo>
                <a:cubicBezTo>
                  <a:pt x="30431" y="12507"/>
                  <a:pt x="30627" y="12481"/>
                  <a:pt x="30822" y="12449"/>
                </a:cubicBezTo>
                <a:cubicBezTo>
                  <a:pt x="32457" y="12182"/>
                  <a:pt x="33491" y="11181"/>
                  <a:pt x="34158" y="9680"/>
                </a:cubicBezTo>
                <a:cubicBezTo>
                  <a:pt x="34291" y="9380"/>
                  <a:pt x="34391" y="9080"/>
                  <a:pt x="34658" y="8579"/>
                </a:cubicBezTo>
                <a:lnTo>
                  <a:pt x="34658" y="8579"/>
                </a:lnTo>
                <a:cubicBezTo>
                  <a:pt x="34792" y="11190"/>
                  <a:pt x="32733" y="13056"/>
                  <a:pt x="30438" y="13056"/>
                </a:cubicBezTo>
                <a:cubicBezTo>
                  <a:pt x="29859" y="13056"/>
                  <a:pt x="29265" y="12938"/>
                  <a:pt x="28687" y="12682"/>
                </a:cubicBezTo>
                <a:cubicBezTo>
                  <a:pt x="28387" y="12549"/>
                  <a:pt x="28054" y="12282"/>
                  <a:pt x="27853" y="12049"/>
                </a:cubicBezTo>
                <a:cubicBezTo>
                  <a:pt x="27386" y="11515"/>
                  <a:pt x="27320" y="10781"/>
                  <a:pt x="27553" y="10181"/>
                </a:cubicBezTo>
                <a:cubicBezTo>
                  <a:pt x="27769" y="9669"/>
                  <a:pt x="28179" y="9483"/>
                  <a:pt x="28663" y="9483"/>
                </a:cubicBezTo>
                <a:cubicBezTo>
                  <a:pt x="28779" y="9483"/>
                  <a:pt x="28899" y="9494"/>
                  <a:pt x="29021" y="9513"/>
                </a:cubicBezTo>
                <a:cubicBezTo>
                  <a:pt x="29154" y="9513"/>
                  <a:pt x="29288" y="9547"/>
                  <a:pt x="29488" y="9547"/>
                </a:cubicBezTo>
                <a:cubicBezTo>
                  <a:pt x="29388" y="9347"/>
                  <a:pt x="29388" y="9213"/>
                  <a:pt x="29321" y="9113"/>
                </a:cubicBezTo>
                <a:cubicBezTo>
                  <a:pt x="28961" y="8792"/>
                  <a:pt x="28557" y="8639"/>
                  <a:pt x="28168" y="8639"/>
                </a:cubicBezTo>
                <a:cubicBezTo>
                  <a:pt x="27545" y="8639"/>
                  <a:pt x="26960" y="9029"/>
                  <a:pt x="26653" y="9747"/>
                </a:cubicBezTo>
                <a:cubicBezTo>
                  <a:pt x="26019" y="11181"/>
                  <a:pt x="26786" y="12916"/>
                  <a:pt x="28320" y="13550"/>
                </a:cubicBezTo>
                <a:cubicBezTo>
                  <a:pt x="28904" y="13800"/>
                  <a:pt x="29496" y="13925"/>
                  <a:pt x="30084" y="13925"/>
                </a:cubicBezTo>
                <a:cubicBezTo>
                  <a:pt x="30672" y="13925"/>
                  <a:pt x="31256" y="13800"/>
                  <a:pt x="31823" y="13550"/>
                </a:cubicBezTo>
                <a:cubicBezTo>
                  <a:pt x="32657" y="13183"/>
                  <a:pt x="33391" y="12549"/>
                  <a:pt x="34458" y="11915"/>
                </a:cubicBezTo>
                <a:lnTo>
                  <a:pt x="34458" y="11915"/>
                </a:lnTo>
                <a:cubicBezTo>
                  <a:pt x="33858" y="13416"/>
                  <a:pt x="32890" y="14283"/>
                  <a:pt x="31690" y="14851"/>
                </a:cubicBezTo>
                <a:cubicBezTo>
                  <a:pt x="31166" y="15089"/>
                  <a:pt x="30600" y="15202"/>
                  <a:pt x="30032" y="15202"/>
                </a:cubicBezTo>
                <a:cubicBezTo>
                  <a:pt x="28533" y="15202"/>
                  <a:pt x="27017" y="14422"/>
                  <a:pt x="26219" y="13116"/>
                </a:cubicBezTo>
                <a:cubicBezTo>
                  <a:pt x="25185" y="11515"/>
                  <a:pt x="25619" y="9180"/>
                  <a:pt x="27186" y="7779"/>
                </a:cubicBezTo>
                <a:cubicBezTo>
                  <a:pt x="27770" y="7271"/>
                  <a:pt x="28412" y="6995"/>
                  <a:pt x="29141" y="6995"/>
                </a:cubicBezTo>
                <a:cubicBezTo>
                  <a:pt x="29370" y="6995"/>
                  <a:pt x="29608" y="7023"/>
                  <a:pt x="29855" y="7078"/>
                </a:cubicBezTo>
                <a:cubicBezTo>
                  <a:pt x="30155" y="7178"/>
                  <a:pt x="30455" y="7178"/>
                  <a:pt x="30789" y="7212"/>
                </a:cubicBezTo>
                <a:cubicBezTo>
                  <a:pt x="30121" y="6647"/>
                  <a:pt x="29471" y="6398"/>
                  <a:pt x="28825" y="6398"/>
                </a:cubicBezTo>
                <a:cubicBezTo>
                  <a:pt x="28212" y="6398"/>
                  <a:pt x="27603" y="6622"/>
                  <a:pt x="26986" y="7012"/>
                </a:cubicBezTo>
                <a:cubicBezTo>
                  <a:pt x="26653" y="7212"/>
                  <a:pt x="25985" y="7779"/>
                  <a:pt x="25652" y="8279"/>
                </a:cubicBezTo>
                <a:cubicBezTo>
                  <a:pt x="25685" y="7779"/>
                  <a:pt x="26086" y="7112"/>
                  <a:pt x="26186" y="6945"/>
                </a:cubicBezTo>
                <a:cubicBezTo>
                  <a:pt x="26930" y="6107"/>
                  <a:pt x="27819" y="5500"/>
                  <a:pt x="29014" y="5500"/>
                </a:cubicBezTo>
                <a:cubicBezTo>
                  <a:pt x="29104" y="5500"/>
                  <a:pt x="29195" y="5504"/>
                  <a:pt x="29288" y="5511"/>
                </a:cubicBezTo>
                <a:cubicBezTo>
                  <a:pt x="30489" y="5544"/>
                  <a:pt x="31489" y="6011"/>
                  <a:pt x="31990" y="7412"/>
                </a:cubicBezTo>
                <a:cubicBezTo>
                  <a:pt x="32290" y="6578"/>
                  <a:pt x="32123" y="6011"/>
                  <a:pt x="31790" y="5410"/>
                </a:cubicBezTo>
                <a:cubicBezTo>
                  <a:pt x="30834" y="3850"/>
                  <a:pt x="29453" y="3171"/>
                  <a:pt x="27762" y="3171"/>
                </a:cubicBezTo>
                <a:cubicBezTo>
                  <a:pt x="27682" y="3171"/>
                  <a:pt x="27601" y="3173"/>
                  <a:pt x="27520" y="3176"/>
                </a:cubicBezTo>
                <a:cubicBezTo>
                  <a:pt x="25785" y="3209"/>
                  <a:pt x="24251" y="3909"/>
                  <a:pt x="22917" y="5044"/>
                </a:cubicBezTo>
                <a:cubicBezTo>
                  <a:pt x="21682" y="6044"/>
                  <a:pt x="20848" y="7245"/>
                  <a:pt x="20148" y="8613"/>
                </a:cubicBezTo>
                <a:cubicBezTo>
                  <a:pt x="19848" y="9247"/>
                  <a:pt x="19481" y="9780"/>
                  <a:pt x="18580" y="10014"/>
                </a:cubicBezTo>
                <a:cubicBezTo>
                  <a:pt x="18680" y="9647"/>
                  <a:pt x="18747" y="9447"/>
                  <a:pt x="18814" y="9247"/>
                </a:cubicBezTo>
                <a:cubicBezTo>
                  <a:pt x="19414" y="8346"/>
                  <a:pt x="19948" y="7412"/>
                  <a:pt x="20548" y="6545"/>
                </a:cubicBezTo>
                <a:cubicBezTo>
                  <a:pt x="21849" y="4743"/>
                  <a:pt x="23550" y="3576"/>
                  <a:pt x="25752" y="3075"/>
                </a:cubicBezTo>
                <a:cubicBezTo>
                  <a:pt x="26286" y="2942"/>
                  <a:pt x="27420" y="2608"/>
                  <a:pt x="28187" y="2542"/>
                </a:cubicBezTo>
                <a:cubicBezTo>
                  <a:pt x="28087" y="2508"/>
                  <a:pt x="27778" y="2492"/>
                  <a:pt x="27474" y="2492"/>
                </a:cubicBezTo>
                <a:cubicBezTo>
                  <a:pt x="27170" y="2492"/>
                  <a:pt x="26869" y="2508"/>
                  <a:pt x="26786" y="2542"/>
                </a:cubicBezTo>
                <a:cubicBezTo>
                  <a:pt x="24351" y="2709"/>
                  <a:pt x="22316" y="3743"/>
                  <a:pt x="20782" y="5577"/>
                </a:cubicBezTo>
                <a:cubicBezTo>
                  <a:pt x="19681" y="6811"/>
                  <a:pt x="18714" y="8212"/>
                  <a:pt x="18213" y="9814"/>
                </a:cubicBezTo>
                <a:cubicBezTo>
                  <a:pt x="18121" y="10184"/>
                  <a:pt x="17999" y="10555"/>
                  <a:pt x="17373" y="10555"/>
                </a:cubicBezTo>
                <a:cubicBezTo>
                  <a:pt x="17323" y="10555"/>
                  <a:pt x="17269" y="10552"/>
                  <a:pt x="17213" y="10547"/>
                </a:cubicBezTo>
                <a:cubicBezTo>
                  <a:pt x="18046" y="9080"/>
                  <a:pt x="18847" y="7645"/>
                  <a:pt x="19681" y="6278"/>
                </a:cubicBezTo>
                <a:cubicBezTo>
                  <a:pt x="20615" y="4777"/>
                  <a:pt x="21849" y="3709"/>
                  <a:pt x="23417" y="2875"/>
                </a:cubicBezTo>
                <a:cubicBezTo>
                  <a:pt x="24570" y="2249"/>
                  <a:pt x="25716" y="1939"/>
                  <a:pt x="26838" y="1939"/>
                </a:cubicBezTo>
                <a:close/>
                <a:moveTo>
                  <a:pt x="16846" y="13683"/>
                </a:moveTo>
                <a:lnTo>
                  <a:pt x="16846" y="13683"/>
                </a:lnTo>
                <a:cubicBezTo>
                  <a:pt x="16512" y="14384"/>
                  <a:pt x="15845" y="15751"/>
                  <a:pt x="15511" y="16518"/>
                </a:cubicBezTo>
                <a:cubicBezTo>
                  <a:pt x="15411" y="16719"/>
                  <a:pt x="15278" y="16952"/>
                  <a:pt x="15144" y="17219"/>
                </a:cubicBezTo>
                <a:cubicBezTo>
                  <a:pt x="15078" y="17419"/>
                  <a:pt x="14511" y="18353"/>
                  <a:pt x="14444" y="18553"/>
                </a:cubicBezTo>
                <a:cubicBezTo>
                  <a:pt x="14511" y="18353"/>
                  <a:pt x="15078" y="16418"/>
                  <a:pt x="15144" y="16185"/>
                </a:cubicBezTo>
                <a:cubicBezTo>
                  <a:pt x="15411" y="15384"/>
                  <a:pt x="16145" y="14183"/>
                  <a:pt x="16846" y="13683"/>
                </a:cubicBezTo>
                <a:close/>
                <a:moveTo>
                  <a:pt x="26432" y="1040"/>
                </a:moveTo>
                <a:cubicBezTo>
                  <a:pt x="27398" y="1040"/>
                  <a:pt x="28329" y="1254"/>
                  <a:pt x="29088" y="1775"/>
                </a:cubicBezTo>
                <a:cubicBezTo>
                  <a:pt x="28454" y="1608"/>
                  <a:pt x="27887" y="1508"/>
                  <a:pt x="27286" y="1508"/>
                </a:cubicBezTo>
                <a:cubicBezTo>
                  <a:pt x="23183" y="1508"/>
                  <a:pt x="20215" y="3843"/>
                  <a:pt x="18280" y="7412"/>
                </a:cubicBezTo>
                <a:cubicBezTo>
                  <a:pt x="17846" y="8179"/>
                  <a:pt x="17446" y="8913"/>
                  <a:pt x="17112" y="9714"/>
                </a:cubicBezTo>
                <a:cubicBezTo>
                  <a:pt x="16612" y="10748"/>
                  <a:pt x="16112" y="11548"/>
                  <a:pt x="15345" y="12549"/>
                </a:cubicBezTo>
                <a:cubicBezTo>
                  <a:pt x="15027" y="12931"/>
                  <a:pt x="14496" y="13918"/>
                  <a:pt x="14361" y="14097"/>
                </a:cubicBezTo>
                <a:lnTo>
                  <a:pt x="14361" y="14097"/>
                </a:lnTo>
                <a:cubicBezTo>
                  <a:pt x="15060" y="13269"/>
                  <a:pt x="16049" y="12413"/>
                  <a:pt x="16545" y="12082"/>
                </a:cubicBezTo>
                <a:lnTo>
                  <a:pt x="16545" y="12082"/>
                </a:lnTo>
                <a:cubicBezTo>
                  <a:pt x="15812" y="13216"/>
                  <a:pt x="14878" y="14217"/>
                  <a:pt x="14244" y="15284"/>
                </a:cubicBezTo>
                <a:cubicBezTo>
                  <a:pt x="12743" y="17753"/>
                  <a:pt x="10775" y="19721"/>
                  <a:pt x="8340" y="21255"/>
                </a:cubicBezTo>
                <a:cubicBezTo>
                  <a:pt x="7272" y="21956"/>
                  <a:pt x="6138" y="22356"/>
                  <a:pt x="4904" y="22456"/>
                </a:cubicBezTo>
                <a:cubicBezTo>
                  <a:pt x="4764" y="22473"/>
                  <a:pt x="4623" y="22482"/>
                  <a:pt x="4484" y="22482"/>
                </a:cubicBezTo>
                <a:cubicBezTo>
                  <a:pt x="3792" y="22482"/>
                  <a:pt x="3113" y="22255"/>
                  <a:pt x="2502" y="21589"/>
                </a:cubicBezTo>
                <a:cubicBezTo>
                  <a:pt x="2902" y="21455"/>
                  <a:pt x="3136" y="21389"/>
                  <a:pt x="3436" y="21322"/>
                </a:cubicBezTo>
                <a:cubicBezTo>
                  <a:pt x="8273" y="20455"/>
                  <a:pt x="11742" y="17786"/>
                  <a:pt x="13944" y="13450"/>
                </a:cubicBezTo>
                <a:cubicBezTo>
                  <a:pt x="14444" y="12516"/>
                  <a:pt x="14911" y="11515"/>
                  <a:pt x="15411" y="10547"/>
                </a:cubicBezTo>
                <a:cubicBezTo>
                  <a:pt x="16946" y="7579"/>
                  <a:pt x="18914" y="4943"/>
                  <a:pt x="21416" y="2775"/>
                </a:cubicBezTo>
                <a:cubicBezTo>
                  <a:pt x="22540" y="1850"/>
                  <a:pt x="24552" y="1040"/>
                  <a:pt x="26432" y="1040"/>
                </a:cubicBezTo>
                <a:close/>
                <a:moveTo>
                  <a:pt x="13643" y="17586"/>
                </a:moveTo>
                <a:lnTo>
                  <a:pt x="13643" y="17586"/>
                </a:lnTo>
                <a:cubicBezTo>
                  <a:pt x="12109" y="19687"/>
                  <a:pt x="10274" y="21622"/>
                  <a:pt x="8807" y="22456"/>
                </a:cubicBezTo>
                <a:cubicBezTo>
                  <a:pt x="8846" y="22463"/>
                  <a:pt x="8887" y="22466"/>
                  <a:pt x="8928" y="22466"/>
                </a:cubicBezTo>
                <a:cubicBezTo>
                  <a:pt x="9272" y="22466"/>
                  <a:pt x="9676" y="22238"/>
                  <a:pt x="9974" y="22089"/>
                </a:cubicBezTo>
                <a:cubicBezTo>
                  <a:pt x="10308" y="21956"/>
                  <a:pt x="10908" y="21455"/>
                  <a:pt x="11308" y="21355"/>
                </a:cubicBezTo>
                <a:lnTo>
                  <a:pt x="11308" y="21355"/>
                </a:lnTo>
                <a:cubicBezTo>
                  <a:pt x="11108" y="21922"/>
                  <a:pt x="10508" y="22423"/>
                  <a:pt x="9607" y="23123"/>
                </a:cubicBezTo>
                <a:cubicBezTo>
                  <a:pt x="9616" y="23142"/>
                  <a:pt x="9641" y="23150"/>
                  <a:pt x="9678" y="23150"/>
                </a:cubicBezTo>
                <a:cubicBezTo>
                  <a:pt x="9773" y="23150"/>
                  <a:pt x="9948" y="23095"/>
                  <a:pt x="10141" y="23023"/>
                </a:cubicBezTo>
                <a:cubicBezTo>
                  <a:pt x="10641" y="22723"/>
                  <a:pt x="11142" y="22423"/>
                  <a:pt x="11775" y="22089"/>
                </a:cubicBezTo>
                <a:lnTo>
                  <a:pt x="11775" y="22089"/>
                </a:lnTo>
                <a:cubicBezTo>
                  <a:pt x="11242" y="23590"/>
                  <a:pt x="10441" y="24558"/>
                  <a:pt x="8940" y="24558"/>
                </a:cubicBezTo>
                <a:cubicBezTo>
                  <a:pt x="8906" y="24558"/>
                  <a:pt x="8872" y="24559"/>
                  <a:pt x="8838" y="24559"/>
                </a:cubicBezTo>
                <a:cubicBezTo>
                  <a:pt x="7722" y="24559"/>
                  <a:pt x="6887" y="24023"/>
                  <a:pt x="6271" y="22890"/>
                </a:cubicBezTo>
                <a:cubicBezTo>
                  <a:pt x="9240" y="21755"/>
                  <a:pt x="11342" y="19554"/>
                  <a:pt x="13643" y="17586"/>
                </a:cubicBezTo>
                <a:close/>
                <a:moveTo>
                  <a:pt x="21516" y="12115"/>
                </a:moveTo>
                <a:cubicBezTo>
                  <a:pt x="21516" y="12215"/>
                  <a:pt x="22116" y="16385"/>
                  <a:pt x="22216" y="18120"/>
                </a:cubicBezTo>
                <a:cubicBezTo>
                  <a:pt x="22283" y="18687"/>
                  <a:pt x="22183" y="19220"/>
                  <a:pt x="22116" y="19754"/>
                </a:cubicBezTo>
                <a:cubicBezTo>
                  <a:pt x="22016" y="20388"/>
                  <a:pt x="21782" y="20955"/>
                  <a:pt x="21149" y="21255"/>
                </a:cubicBezTo>
                <a:cubicBezTo>
                  <a:pt x="20548" y="21555"/>
                  <a:pt x="20448" y="22089"/>
                  <a:pt x="20315" y="22656"/>
                </a:cubicBezTo>
                <a:cubicBezTo>
                  <a:pt x="20148" y="23557"/>
                  <a:pt x="19848" y="24391"/>
                  <a:pt x="19614" y="25225"/>
                </a:cubicBezTo>
                <a:cubicBezTo>
                  <a:pt x="19514" y="25391"/>
                  <a:pt x="19281" y="25525"/>
                  <a:pt x="19014" y="25792"/>
                </a:cubicBezTo>
                <a:cubicBezTo>
                  <a:pt x="18847" y="22856"/>
                  <a:pt x="18513" y="20054"/>
                  <a:pt x="18847" y="17286"/>
                </a:cubicBezTo>
                <a:cubicBezTo>
                  <a:pt x="19014" y="15785"/>
                  <a:pt x="19414" y="14350"/>
                  <a:pt x="19681" y="12849"/>
                </a:cubicBezTo>
                <a:cubicBezTo>
                  <a:pt x="19711" y="12728"/>
                  <a:pt x="19851" y="12197"/>
                  <a:pt x="19877" y="12197"/>
                </a:cubicBezTo>
                <a:cubicBezTo>
                  <a:pt x="19880" y="12197"/>
                  <a:pt x="19881" y="12203"/>
                  <a:pt x="19881" y="12215"/>
                </a:cubicBezTo>
                <a:cubicBezTo>
                  <a:pt x="19848" y="12549"/>
                  <a:pt x="19781" y="13550"/>
                  <a:pt x="19714" y="13917"/>
                </a:cubicBezTo>
                <a:cubicBezTo>
                  <a:pt x="19381" y="16218"/>
                  <a:pt x="19614" y="18787"/>
                  <a:pt x="20015" y="21122"/>
                </a:cubicBezTo>
                <a:cubicBezTo>
                  <a:pt x="20115" y="20688"/>
                  <a:pt x="20148" y="19887"/>
                  <a:pt x="20148" y="19420"/>
                </a:cubicBezTo>
                <a:cubicBezTo>
                  <a:pt x="20181" y="18086"/>
                  <a:pt x="20381" y="14584"/>
                  <a:pt x="20515" y="14183"/>
                </a:cubicBezTo>
                <a:cubicBezTo>
                  <a:pt x="20640" y="15338"/>
                  <a:pt x="21056" y="18127"/>
                  <a:pt x="21137" y="18127"/>
                </a:cubicBezTo>
                <a:cubicBezTo>
                  <a:pt x="21143" y="18127"/>
                  <a:pt x="21147" y="18114"/>
                  <a:pt x="21149" y="18086"/>
                </a:cubicBezTo>
                <a:cubicBezTo>
                  <a:pt x="21282" y="16752"/>
                  <a:pt x="21449" y="12182"/>
                  <a:pt x="21516" y="12115"/>
                </a:cubicBezTo>
                <a:close/>
                <a:moveTo>
                  <a:pt x="17874" y="17100"/>
                </a:moveTo>
                <a:cubicBezTo>
                  <a:pt x="17877" y="17100"/>
                  <a:pt x="17879" y="17106"/>
                  <a:pt x="17880" y="17119"/>
                </a:cubicBezTo>
                <a:cubicBezTo>
                  <a:pt x="17946" y="19587"/>
                  <a:pt x="18046" y="22656"/>
                  <a:pt x="18046" y="25125"/>
                </a:cubicBezTo>
                <a:cubicBezTo>
                  <a:pt x="18046" y="25892"/>
                  <a:pt x="18046" y="26626"/>
                  <a:pt x="17980" y="27326"/>
                </a:cubicBezTo>
                <a:cubicBezTo>
                  <a:pt x="17698" y="29858"/>
                  <a:pt x="15966" y="31409"/>
                  <a:pt x="13775" y="31409"/>
                </a:cubicBezTo>
                <a:cubicBezTo>
                  <a:pt x="13108" y="31409"/>
                  <a:pt x="12399" y="31266"/>
                  <a:pt x="11675" y="30962"/>
                </a:cubicBezTo>
                <a:cubicBezTo>
                  <a:pt x="11154" y="30737"/>
                  <a:pt x="10847" y="30607"/>
                  <a:pt x="10599" y="30607"/>
                </a:cubicBezTo>
                <a:cubicBezTo>
                  <a:pt x="10258" y="30607"/>
                  <a:pt x="10028" y="30851"/>
                  <a:pt x="9507" y="31429"/>
                </a:cubicBezTo>
                <a:cubicBezTo>
                  <a:pt x="9091" y="31918"/>
                  <a:pt x="8603" y="32157"/>
                  <a:pt x="8057" y="32157"/>
                </a:cubicBezTo>
                <a:cubicBezTo>
                  <a:pt x="7858" y="32157"/>
                  <a:pt x="7652" y="32125"/>
                  <a:pt x="7439" y="32063"/>
                </a:cubicBezTo>
                <a:cubicBezTo>
                  <a:pt x="6905" y="31896"/>
                  <a:pt x="6338" y="31629"/>
                  <a:pt x="5838" y="31296"/>
                </a:cubicBezTo>
                <a:cubicBezTo>
                  <a:pt x="5389" y="30947"/>
                  <a:pt x="4922" y="30766"/>
                  <a:pt x="4423" y="30766"/>
                </a:cubicBezTo>
                <a:cubicBezTo>
                  <a:pt x="4253" y="30766"/>
                  <a:pt x="4080" y="30786"/>
                  <a:pt x="3903" y="30829"/>
                </a:cubicBezTo>
                <a:cubicBezTo>
                  <a:pt x="3665" y="30868"/>
                  <a:pt x="3416" y="30898"/>
                  <a:pt x="3151" y="30898"/>
                </a:cubicBezTo>
                <a:cubicBezTo>
                  <a:pt x="2747" y="30898"/>
                  <a:pt x="2305" y="30830"/>
                  <a:pt x="1802" y="30629"/>
                </a:cubicBezTo>
                <a:cubicBezTo>
                  <a:pt x="2168" y="30462"/>
                  <a:pt x="2402" y="30395"/>
                  <a:pt x="2569" y="30295"/>
                </a:cubicBezTo>
                <a:cubicBezTo>
                  <a:pt x="3603" y="29928"/>
                  <a:pt x="4670" y="29628"/>
                  <a:pt x="5704" y="29194"/>
                </a:cubicBezTo>
                <a:cubicBezTo>
                  <a:pt x="9040" y="27626"/>
                  <a:pt x="11675" y="25358"/>
                  <a:pt x="13110" y="21889"/>
                </a:cubicBezTo>
                <a:cubicBezTo>
                  <a:pt x="13210" y="21555"/>
                  <a:pt x="13443" y="21255"/>
                  <a:pt x="13543" y="20955"/>
                </a:cubicBezTo>
                <a:lnTo>
                  <a:pt x="13944" y="20088"/>
                </a:lnTo>
                <a:lnTo>
                  <a:pt x="13944" y="20088"/>
                </a:lnTo>
                <a:cubicBezTo>
                  <a:pt x="13843" y="20388"/>
                  <a:pt x="13777" y="20721"/>
                  <a:pt x="13677" y="20988"/>
                </a:cubicBezTo>
                <a:cubicBezTo>
                  <a:pt x="13110" y="22523"/>
                  <a:pt x="12609" y="24091"/>
                  <a:pt x="11875" y="25558"/>
                </a:cubicBezTo>
                <a:cubicBezTo>
                  <a:pt x="10941" y="27560"/>
                  <a:pt x="9207" y="28894"/>
                  <a:pt x="7339" y="29995"/>
                </a:cubicBezTo>
                <a:cubicBezTo>
                  <a:pt x="7422" y="30028"/>
                  <a:pt x="7489" y="30045"/>
                  <a:pt x="7547" y="30045"/>
                </a:cubicBezTo>
                <a:cubicBezTo>
                  <a:pt x="7606" y="30045"/>
                  <a:pt x="7656" y="30028"/>
                  <a:pt x="7706" y="29995"/>
                </a:cubicBezTo>
                <a:cubicBezTo>
                  <a:pt x="10041" y="28927"/>
                  <a:pt x="11709" y="27159"/>
                  <a:pt x="12776" y="24791"/>
                </a:cubicBezTo>
                <a:cubicBezTo>
                  <a:pt x="13643" y="22756"/>
                  <a:pt x="14444" y="20655"/>
                  <a:pt x="15278" y="18620"/>
                </a:cubicBezTo>
                <a:cubicBezTo>
                  <a:pt x="15445" y="18220"/>
                  <a:pt x="15645" y="17819"/>
                  <a:pt x="15812" y="17419"/>
                </a:cubicBezTo>
                <a:lnTo>
                  <a:pt x="15812" y="17419"/>
                </a:lnTo>
                <a:cubicBezTo>
                  <a:pt x="15511" y="21589"/>
                  <a:pt x="14711" y="25592"/>
                  <a:pt x="12309" y="28994"/>
                </a:cubicBezTo>
                <a:cubicBezTo>
                  <a:pt x="12643" y="28761"/>
                  <a:pt x="12809" y="28594"/>
                  <a:pt x="13010" y="28327"/>
                </a:cubicBezTo>
                <a:cubicBezTo>
                  <a:pt x="14944" y="25658"/>
                  <a:pt x="16012" y="22089"/>
                  <a:pt x="16479" y="18887"/>
                </a:cubicBezTo>
                <a:lnTo>
                  <a:pt x="16479" y="18887"/>
                </a:lnTo>
                <a:cubicBezTo>
                  <a:pt x="16712" y="20088"/>
                  <a:pt x="16212" y="25725"/>
                  <a:pt x="14811" y="28394"/>
                </a:cubicBezTo>
                <a:cubicBezTo>
                  <a:pt x="14677" y="28627"/>
                  <a:pt x="14611" y="28794"/>
                  <a:pt x="14277" y="29261"/>
                </a:cubicBezTo>
                <a:cubicBezTo>
                  <a:pt x="15511" y="28127"/>
                  <a:pt x="16445" y="26259"/>
                  <a:pt x="16679" y="24691"/>
                </a:cubicBezTo>
                <a:cubicBezTo>
                  <a:pt x="17130" y="22016"/>
                  <a:pt x="17799" y="17100"/>
                  <a:pt x="17874" y="17100"/>
                </a:cubicBezTo>
                <a:close/>
                <a:moveTo>
                  <a:pt x="26127" y="0"/>
                </a:moveTo>
                <a:cubicBezTo>
                  <a:pt x="25165" y="0"/>
                  <a:pt x="24213" y="152"/>
                  <a:pt x="23317" y="474"/>
                </a:cubicBezTo>
                <a:cubicBezTo>
                  <a:pt x="21716" y="1074"/>
                  <a:pt x="20448" y="2108"/>
                  <a:pt x="19281" y="3309"/>
                </a:cubicBezTo>
                <a:cubicBezTo>
                  <a:pt x="17213" y="5410"/>
                  <a:pt x="15645" y="7879"/>
                  <a:pt x="14444" y="10547"/>
                </a:cubicBezTo>
                <a:cubicBezTo>
                  <a:pt x="13977" y="11582"/>
                  <a:pt x="13510" y="12616"/>
                  <a:pt x="12976" y="13583"/>
                </a:cubicBezTo>
                <a:cubicBezTo>
                  <a:pt x="10908" y="17452"/>
                  <a:pt x="7639" y="19821"/>
                  <a:pt x="3336" y="20721"/>
                </a:cubicBezTo>
                <a:cubicBezTo>
                  <a:pt x="2969" y="20788"/>
                  <a:pt x="2602" y="20855"/>
                  <a:pt x="2235" y="20955"/>
                </a:cubicBezTo>
                <a:cubicBezTo>
                  <a:pt x="1735" y="21122"/>
                  <a:pt x="1601" y="21522"/>
                  <a:pt x="1968" y="21889"/>
                </a:cubicBezTo>
                <a:cubicBezTo>
                  <a:pt x="2335" y="22289"/>
                  <a:pt x="2836" y="22656"/>
                  <a:pt x="3403" y="22923"/>
                </a:cubicBezTo>
                <a:cubicBezTo>
                  <a:pt x="3836" y="23123"/>
                  <a:pt x="4403" y="23123"/>
                  <a:pt x="4837" y="23290"/>
                </a:cubicBezTo>
                <a:cubicBezTo>
                  <a:pt x="5171" y="23390"/>
                  <a:pt x="5571" y="23523"/>
                  <a:pt x="5771" y="23757"/>
                </a:cubicBezTo>
                <a:cubicBezTo>
                  <a:pt x="6672" y="24891"/>
                  <a:pt x="7839" y="25391"/>
                  <a:pt x="9507" y="25425"/>
                </a:cubicBezTo>
                <a:cubicBezTo>
                  <a:pt x="6939" y="28360"/>
                  <a:pt x="3803" y="29695"/>
                  <a:pt x="0" y="30295"/>
                </a:cubicBezTo>
                <a:cubicBezTo>
                  <a:pt x="467" y="30729"/>
                  <a:pt x="667" y="30929"/>
                  <a:pt x="901" y="31062"/>
                </a:cubicBezTo>
                <a:cubicBezTo>
                  <a:pt x="1592" y="31446"/>
                  <a:pt x="2343" y="31654"/>
                  <a:pt x="3122" y="31654"/>
                </a:cubicBezTo>
                <a:cubicBezTo>
                  <a:pt x="3358" y="31654"/>
                  <a:pt x="3596" y="31635"/>
                  <a:pt x="3836" y="31596"/>
                </a:cubicBezTo>
                <a:cubicBezTo>
                  <a:pt x="3958" y="31583"/>
                  <a:pt x="4075" y="31576"/>
                  <a:pt x="4189" y="31576"/>
                </a:cubicBezTo>
                <a:cubicBezTo>
                  <a:pt x="4664" y="31576"/>
                  <a:pt x="5073" y="31693"/>
                  <a:pt x="5504" y="31963"/>
                </a:cubicBezTo>
                <a:cubicBezTo>
                  <a:pt x="6205" y="32401"/>
                  <a:pt x="6932" y="32788"/>
                  <a:pt x="7706" y="32788"/>
                </a:cubicBezTo>
                <a:cubicBezTo>
                  <a:pt x="7816" y="32788"/>
                  <a:pt x="7927" y="32780"/>
                  <a:pt x="8039" y="32763"/>
                </a:cubicBezTo>
                <a:cubicBezTo>
                  <a:pt x="8706" y="32697"/>
                  <a:pt x="9440" y="32430"/>
                  <a:pt x="9941" y="31996"/>
                </a:cubicBezTo>
                <a:cubicBezTo>
                  <a:pt x="10285" y="31733"/>
                  <a:pt x="10581" y="31605"/>
                  <a:pt x="10909" y="31605"/>
                </a:cubicBezTo>
                <a:cubicBezTo>
                  <a:pt x="11121" y="31605"/>
                  <a:pt x="11347" y="31658"/>
                  <a:pt x="11609" y="31763"/>
                </a:cubicBezTo>
                <a:cubicBezTo>
                  <a:pt x="12360" y="32046"/>
                  <a:pt x="13092" y="32183"/>
                  <a:pt x="13788" y="32183"/>
                </a:cubicBezTo>
                <a:cubicBezTo>
                  <a:pt x="15470" y="32183"/>
                  <a:pt x="16942" y="31381"/>
                  <a:pt x="17980" y="29895"/>
                </a:cubicBezTo>
                <a:cubicBezTo>
                  <a:pt x="18513" y="29094"/>
                  <a:pt x="18847" y="28260"/>
                  <a:pt x="18947" y="27259"/>
                </a:cubicBezTo>
                <a:cubicBezTo>
                  <a:pt x="18980" y="26926"/>
                  <a:pt x="19081" y="26492"/>
                  <a:pt x="19281" y="26325"/>
                </a:cubicBezTo>
                <a:cubicBezTo>
                  <a:pt x="20348" y="25492"/>
                  <a:pt x="20748" y="24391"/>
                  <a:pt x="20915" y="23090"/>
                </a:cubicBezTo>
                <a:cubicBezTo>
                  <a:pt x="20982" y="22389"/>
                  <a:pt x="21149" y="21822"/>
                  <a:pt x="21782" y="21422"/>
                </a:cubicBezTo>
                <a:cubicBezTo>
                  <a:pt x="22416" y="21055"/>
                  <a:pt x="22650" y="20288"/>
                  <a:pt x="22683" y="19587"/>
                </a:cubicBezTo>
                <a:cubicBezTo>
                  <a:pt x="22750" y="18320"/>
                  <a:pt x="22750" y="17085"/>
                  <a:pt x="22683" y="15818"/>
                </a:cubicBezTo>
                <a:cubicBezTo>
                  <a:pt x="22616" y="14484"/>
                  <a:pt x="22416" y="13149"/>
                  <a:pt x="22350" y="11815"/>
                </a:cubicBezTo>
                <a:cubicBezTo>
                  <a:pt x="22316" y="9914"/>
                  <a:pt x="22683" y="8112"/>
                  <a:pt x="24017" y="6745"/>
                </a:cubicBezTo>
                <a:cubicBezTo>
                  <a:pt x="24618" y="6111"/>
                  <a:pt x="25485" y="5644"/>
                  <a:pt x="25985" y="5477"/>
                </a:cubicBezTo>
                <a:lnTo>
                  <a:pt x="25985" y="5477"/>
                </a:lnTo>
                <a:cubicBezTo>
                  <a:pt x="25318" y="5978"/>
                  <a:pt x="24851" y="6645"/>
                  <a:pt x="24751" y="6878"/>
                </a:cubicBezTo>
                <a:cubicBezTo>
                  <a:pt x="23450" y="9080"/>
                  <a:pt x="23817" y="13917"/>
                  <a:pt x="28087" y="15484"/>
                </a:cubicBezTo>
                <a:cubicBezTo>
                  <a:pt x="28784" y="15754"/>
                  <a:pt x="29489" y="15886"/>
                  <a:pt x="30179" y="15886"/>
                </a:cubicBezTo>
                <a:cubicBezTo>
                  <a:pt x="31964" y="15886"/>
                  <a:pt x="33646" y="15000"/>
                  <a:pt x="34825" y="13316"/>
                </a:cubicBezTo>
                <a:cubicBezTo>
                  <a:pt x="36460" y="10948"/>
                  <a:pt x="36360" y="8379"/>
                  <a:pt x="35225" y="5777"/>
                </a:cubicBezTo>
                <a:cubicBezTo>
                  <a:pt x="33741" y="2278"/>
                  <a:pt x="29854" y="0"/>
                  <a:pt x="261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13"/>
          <p:cNvSpPr/>
          <p:nvPr/>
        </p:nvSpPr>
        <p:spPr>
          <a:xfrm flipH="1">
            <a:off x="10674784" y="512484"/>
            <a:ext cx="1215333" cy="1092933"/>
          </a:xfrm>
          <a:custGeom>
            <a:avLst/>
            <a:gdLst/>
            <a:ahLst/>
            <a:cxnLst/>
            <a:rect l="l" t="t" r="r" b="b"/>
            <a:pathLst>
              <a:path w="36460" h="32788" extrusionOk="0">
                <a:moveTo>
                  <a:pt x="14361" y="14097"/>
                </a:moveTo>
                <a:cubicBezTo>
                  <a:pt x="14355" y="14103"/>
                  <a:pt x="14349" y="14110"/>
                  <a:pt x="14344" y="14117"/>
                </a:cubicBezTo>
                <a:cubicBezTo>
                  <a:pt x="14348" y="14112"/>
                  <a:pt x="14354" y="14105"/>
                  <a:pt x="14361" y="14097"/>
                </a:cubicBezTo>
                <a:close/>
                <a:moveTo>
                  <a:pt x="26838" y="1939"/>
                </a:moveTo>
                <a:cubicBezTo>
                  <a:pt x="28347" y="1939"/>
                  <a:pt x="29812" y="2500"/>
                  <a:pt x="31189" y="3609"/>
                </a:cubicBezTo>
                <a:cubicBezTo>
                  <a:pt x="31323" y="3709"/>
                  <a:pt x="32123" y="4276"/>
                  <a:pt x="32624" y="4943"/>
                </a:cubicBezTo>
                <a:cubicBezTo>
                  <a:pt x="32157" y="3776"/>
                  <a:pt x="30756" y="2575"/>
                  <a:pt x="29855" y="2041"/>
                </a:cubicBezTo>
                <a:lnTo>
                  <a:pt x="29855" y="2041"/>
                </a:lnTo>
                <a:cubicBezTo>
                  <a:pt x="31289" y="2442"/>
                  <a:pt x="32590" y="3609"/>
                  <a:pt x="33357" y="4777"/>
                </a:cubicBezTo>
                <a:cubicBezTo>
                  <a:pt x="34758" y="6811"/>
                  <a:pt x="34258" y="9647"/>
                  <a:pt x="32357" y="11115"/>
                </a:cubicBezTo>
                <a:cubicBezTo>
                  <a:pt x="31585" y="11693"/>
                  <a:pt x="30723" y="12067"/>
                  <a:pt x="29751" y="12067"/>
                </a:cubicBezTo>
                <a:cubicBezTo>
                  <a:pt x="29546" y="12067"/>
                  <a:pt x="29336" y="12050"/>
                  <a:pt x="29121" y="12015"/>
                </a:cubicBezTo>
                <a:lnTo>
                  <a:pt x="29121" y="12015"/>
                </a:lnTo>
                <a:cubicBezTo>
                  <a:pt x="29458" y="12398"/>
                  <a:pt x="29841" y="12507"/>
                  <a:pt x="30239" y="12507"/>
                </a:cubicBezTo>
                <a:cubicBezTo>
                  <a:pt x="30431" y="12507"/>
                  <a:pt x="30627" y="12481"/>
                  <a:pt x="30822" y="12449"/>
                </a:cubicBezTo>
                <a:cubicBezTo>
                  <a:pt x="32457" y="12182"/>
                  <a:pt x="33491" y="11181"/>
                  <a:pt x="34158" y="9680"/>
                </a:cubicBezTo>
                <a:cubicBezTo>
                  <a:pt x="34291" y="9380"/>
                  <a:pt x="34391" y="9080"/>
                  <a:pt x="34658" y="8579"/>
                </a:cubicBezTo>
                <a:lnTo>
                  <a:pt x="34658" y="8579"/>
                </a:lnTo>
                <a:cubicBezTo>
                  <a:pt x="34792" y="11190"/>
                  <a:pt x="32733" y="13056"/>
                  <a:pt x="30438" y="13056"/>
                </a:cubicBezTo>
                <a:cubicBezTo>
                  <a:pt x="29859" y="13056"/>
                  <a:pt x="29265" y="12938"/>
                  <a:pt x="28687" y="12682"/>
                </a:cubicBezTo>
                <a:cubicBezTo>
                  <a:pt x="28387" y="12549"/>
                  <a:pt x="28054" y="12282"/>
                  <a:pt x="27853" y="12049"/>
                </a:cubicBezTo>
                <a:cubicBezTo>
                  <a:pt x="27386" y="11515"/>
                  <a:pt x="27320" y="10781"/>
                  <a:pt x="27553" y="10181"/>
                </a:cubicBezTo>
                <a:cubicBezTo>
                  <a:pt x="27769" y="9669"/>
                  <a:pt x="28179" y="9483"/>
                  <a:pt x="28663" y="9483"/>
                </a:cubicBezTo>
                <a:cubicBezTo>
                  <a:pt x="28779" y="9483"/>
                  <a:pt x="28899" y="9494"/>
                  <a:pt x="29021" y="9513"/>
                </a:cubicBezTo>
                <a:cubicBezTo>
                  <a:pt x="29154" y="9513"/>
                  <a:pt x="29288" y="9547"/>
                  <a:pt x="29488" y="9547"/>
                </a:cubicBezTo>
                <a:cubicBezTo>
                  <a:pt x="29388" y="9347"/>
                  <a:pt x="29388" y="9213"/>
                  <a:pt x="29321" y="9113"/>
                </a:cubicBezTo>
                <a:cubicBezTo>
                  <a:pt x="28961" y="8792"/>
                  <a:pt x="28557" y="8639"/>
                  <a:pt x="28168" y="8639"/>
                </a:cubicBezTo>
                <a:cubicBezTo>
                  <a:pt x="27545" y="8639"/>
                  <a:pt x="26960" y="9029"/>
                  <a:pt x="26653" y="9747"/>
                </a:cubicBezTo>
                <a:cubicBezTo>
                  <a:pt x="26019" y="11181"/>
                  <a:pt x="26786" y="12916"/>
                  <a:pt x="28320" y="13550"/>
                </a:cubicBezTo>
                <a:cubicBezTo>
                  <a:pt x="28904" y="13800"/>
                  <a:pt x="29496" y="13925"/>
                  <a:pt x="30084" y="13925"/>
                </a:cubicBezTo>
                <a:cubicBezTo>
                  <a:pt x="30672" y="13925"/>
                  <a:pt x="31256" y="13800"/>
                  <a:pt x="31823" y="13550"/>
                </a:cubicBezTo>
                <a:cubicBezTo>
                  <a:pt x="32657" y="13183"/>
                  <a:pt x="33391" y="12549"/>
                  <a:pt x="34458" y="11915"/>
                </a:cubicBezTo>
                <a:lnTo>
                  <a:pt x="34458" y="11915"/>
                </a:lnTo>
                <a:cubicBezTo>
                  <a:pt x="33858" y="13416"/>
                  <a:pt x="32890" y="14283"/>
                  <a:pt x="31690" y="14851"/>
                </a:cubicBezTo>
                <a:cubicBezTo>
                  <a:pt x="31166" y="15089"/>
                  <a:pt x="30600" y="15202"/>
                  <a:pt x="30032" y="15202"/>
                </a:cubicBezTo>
                <a:cubicBezTo>
                  <a:pt x="28533" y="15202"/>
                  <a:pt x="27017" y="14422"/>
                  <a:pt x="26219" y="13116"/>
                </a:cubicBezTo>
                <a:cubicBezTo>
                  <a:pt x="25185" y="11515"/>
                  <a:pt x="25619" y="9180"/>
                  <a:pt x="27186" y="7779"/>
                </a:cubicBezTo>
                <a:cubicBezTo>
                  <a:pt x="27770" y="7271"/>
                  <a:pt x="28412" y="6995"/>
                  <a:pt x="29141" y="6995"/>
                </a:cubicBezTo>
                <a:cubicBezTo>
                  <a:pt x="29370" y="6995"/>
                  <a:pt x="29608" y="7023"/>
                  <a:pt x="29855" y="7078"/>
                </a:cubicBezTo>
                <a:cubicBezTo>
                  <a:pt x="30155" y="7178"/>
                  <a:pt x="30455" y="7178"/>
                  <a:pt x="30789" y="7212"/>
                </a:cubicBezTo>
                <a:cubicBezTo>
                  <a:pt x="30121" y="6647"/>
                  <a:pt x="29471" y="6398"/>
                  <a:pt x="28825" y="6398"/>
                </a:cubicBezTo>
                <a:cubicBezTo>
                  <a:pt x="28212" y="6398"/>
                  <a:pt x="27603" y="6622"/>
                  <a:pt x="26986" y="7012"/>
                </a:cubicBezTo>
                <a:cubicBezTo>
                  <a:pt x="26653" y="7212"/>
                  <a:pt x="25985" y="7779"/>
                  <a:pt x="25652" y="8279"/>
                </a:cubicBezTo>
                <a:cubicBezTo>
                  <a:pt x="25685" y="7779"/>
                  <a:pt x="26086" y="7112"/>
                  <a:pt x="26186" y="6945"/>
                </a:cubicBezTo>
                <a:cubicBezTo>
                  <a:pt x="26930" y="6107"/>
                  <a:pt x="27819" y="5500"/>
                  <a:pt x="29014" y="5500"/>
                </a:cubicBezTo>
                <a:cubicBezTo>
                  <a:pt x="29104" y="5500"/>
                  <a:pt x="29195" y="5504"/>
                  <a:pt x="29288" y="5511"/>
                </a:cubicBezTo>
                <a:cubicBezTo>
                  <a:pt x="30489" y="5544"/>
                  <a:pt x="31489" y="6011"/>
                  <a:pt x="31990" y="7412"/>
                </a:cubicBezTo>
                <a:cubicBezTo>
                  <a:pt x="32290" y="6578"/>
                  <a:pt x="32123" y="6011"/>
                  <a:pt x="31790" y="5410"/>
                </a:cubicBezTo>
                <a:cubicBezTo>
                  <a:pt x="30834" y="3850"/>
                  <a:pt x="29453" y="3171"/>
                  <a:pt x="27762" y="3171"/>
                </a:cubicBezTo>
                <a:cubicBezTo>
                  <a:pt x="27682" y="3171"/>
                  <a:pt x="27601" y="3173"/>
                  <a:pt x="27520" y="3176"/>
                </a:cubicBezTo>
                <a:cubicBezTo>
                  <a:pt x="25785" y="3209"/>
                  <a:pt x="24251" y="3909"/>
                  <a:pt x="22917" y="5044"/>
                </a:cubicBezTo>
                <a:cubicBezTo>
                  <a:pt x="21682" y="6044"/>
                  <a:pt x="20848" y="7245"/>
                  <a:pt x="20148" y="8613"/>
                </a:cubicBezTo>
                <a:cubicBezTo>
                  <a:pt x="19848" y="9247"/>
                  <a:pt x="19481" y="9780"/>
                  <a:pt x="18580" y="10014"/>
                </a:cubicBezTo>
                <a:cubicBezTo>
                  <a:pt x="18680" y="9647"/>
                  <a:pt x="18747" y="9447"/>
                  <a:pt x="18814" y="9247"/>
                </a:cubicBezTo>
                <a:cubicBezTo>
                  <a:pt x="19414" y="8346"/>
                  <a:pt x="19948" y="7412"/>
                  <a:pt x="20548" y="6545"/>
                </a:cubicBezTo>
                <a:cubicBezTo>
                  <a:pt x="21849" y="4743"/>
                  <a:pt x="23550" y="3576"/>
                  <a:pt x="25752" y="3075"/>
                </a:cubicBezTo>
                <a:cubicBezTo>
                  <a:pt x="26286" y="2942"/>
                  <a:pt x="27420" y="2608"/>
                  <a:pt x="28187" y="2542"/>
                </a:cubicBezTo>
                <a:cubicBezTo>
                  <a:pt x="28087" y="2508"/>
                  <a:pt x="27778" y="2492"/>
                  <a:pt x="27474" y="2492"/>
                </a:cubicBezTo>
                <a:cubicBezTo>
                  <a:pt x="27170" y="2492"/>
                  <a:pt x="26869" y="2508"/>
                  <a:pt x="26786" y="2542"/>
                </a:cubicBezTo>
                <a:cubicBezTo>
                  <a:pt x="24351" y="2709"/>
                  <a:pt x="22316" y="3743"/>
                  <a:pt x="20782" y="5577"/>
                </a:cubicBezTo>
                <a:cubicBezTo>
                  <a:pt x="19681" y="6811"/>
                  <a:pt x="18714" y="8212"/>
                  <a:pt x="18213" y="9814"/>
                </a:cubicBezTo>
                <a:cubicBezTo>
                  <a:pt x="18121" y="10184"/>
                  <a:pt x="17999" y="10555"/>
                  <a:pt x="17373" y="10555"/>
                </a:cubicBezTo>
                <a:cubicBezTo>
                  <a:pt x="17323" y="10555"/>
                  <a:pt x="17269" y="10552"/>
                  <a:pt x="17213" y="10547"/>
                </a:cubicBezTo>
                <a:cubicBezTo>
                  <a:pt x="18046" y="9080"/>
                  <a:pt x="18847" y="7645"/>
                  <a:pt x="19681" y="6278"/>
                </a:cubicBezTo>
                <a:cubicBezTo>
                  <a:pt x="20615" y="4777"/>
                  <a:pt x="21849" y="3709"/>
                  <a:pt x="23417" y="2875"/>
                </a:cubicBezTo>
                <a:cubicBezTo>
                  <a:pt x="24570" y="2249"/>
                  <a:pt x="25716" y="1939"/>
                  <a:pt x="26838" y="1939"/>
                </a:cubicBezTo>
                <a:close/>
                <a:moveTo>
                  <a:pt x="16846" y="13683"/>
                </a:moveTo>
                <a:lnTo>
                  <a:pt x="16846" y="13683"/>
                </a:lnTo>
                <a:cubicBezTo>
                  <a:pt x="16512" y="14384"/>
                  <a:pt x="15845" y="15751"/>
                  <a:pt x="15511" y="16518"/>
                </a:cubicBezTo>
                <a:cubicBezTo>
                  <a:pt x="15411" y="16719"/>
                  <a:pt x="15278" y="16952"/>
                  <a:pt x="15144" y="17219"/>
                </a:cubicBezTo>
                <a:cubicBezTo>
                  <a:pt x="15078" y="17419"/>
                  <a:pt x="14511" y="18353"/>
                  <a:pt x="14444" y="18553"/>
                </a:cubicBezTo>
                <a:cubicBezTo>
                  <a:pt x="14511" y="18353"/>
                  <a:pt x="15078" y="16418"/>
                  <a:pt x="15144" y="16185"/>
                </a:cubicBezTo>
                <a:cubicBezTo>
                  <a:pt x="15411" y="15384"/>
                  <a:pt x="16145" y="14183"/>
                  <a:pt x="16846" y="13683"/>
                </a:cubicBezTo>
                <a:close/>
                <a:moveTo>
                  <a:pt x="26432" y="1040"/>
                </a:moveTo>
                <a:cubicBezTo>
                  <a:pt x="27398" y="1040"/>
                  <a:pt x="28329" y="1254"/>
                  <a:pt x="29088" y="1775"/>
                </a:cubicBezTo>
                <a:cubicBezTo>
                  <a:pt x="28454" y="1608"/>
                  <a:pt x="27887" y="1508"/>
                  <a:pt x="27286" y="1508"/>
                </a:cubicBezTo>
                <a:cubicBezTo>
                  <a:pt x="23183" y="1508"/>
                  <a:pt x="20215" y="3843"/>
                  <a:pt x="18280" y="7412"/>
                </a:cubicBezTo>
                <a:cubicBezTo>
                  <a:pt x="17846" y="8179"/>
                  <a:pt x="17446" y="8913"/>
                  <a:pt x="17112" y="9714"/>
                </a:cubicBezTo>
                <a:cubicBezTo>
                  <a:pt x="16612" y="10748"/>
                  <a:pt x="16112" y="11548"/>
                  <a:pt x="15345" y="12549"/>
                </a:cubicBezTo>
                <a:cubicBezTo>
                  <a:pt x="15027" y="12931"/>
                  <a:pt x="14496" y="13918"/>
                  <a:pt x="14361" y="14097"/>
                </a:cubicBezTo>
                <a:lnTo>
                  <a:pt x="14361" y="14097"/>
                </a:lnTo>
                <a:cubicBezTo>
                  <a:pt x="15060" y="13269"/>
                  <a:pt x="16049" y="12413"/>
                  <a:pt x="16545" y="12082"/>
                </a:cubicBezTo>
                <a:lnTo>
                  <a:pt x="16545" y="12082"/>
                </a:lnTo>
                <a:cubicBezTo>
                  <a:pt x="15812" y="13216"/>
                  <a:pt x="14878" y="14217"/>
                  <a:pt x="14244" y="15284"/>
                </a:cubicBezTo>
                <a:cubicBezTo>
                  <a:pt x="12743" y="17753"/>
                  <a:pt x="10775" y="19721"/>
                  <a:pt x="8340" y="21255"/>
                </a:cubicBezTo>
                <a:cubicBezTo>
                  <a:pt x="7272" y="21956"/>
                  <a:pt x="6138" y="22356"/>
                  <a:pt x="4904" y="22456"/>
                </a:cubicBezTo>
                <a:cubicBezTo>
                  <a:pt x="4764" y="22473"/>
                  <a:pt x="4623" y="22482"/>
                  <a:pt x="4484" y="22482"/>
                </a:cubicBezTo>
                <a:cubicBezTo>
                  <a:pt x="3792" y="22482"/>
                  <a:pt x="3113" y="22255"/>
                  <a:pt x="2502" y="21589"/>
                </a:cubicBezTo>
                <a:cubicBezTo>
                  <a:pt x="2902" y="21455"/>
                  <a:pt x="3136" y="21389"/>
                  <a:pt x="3436" y="21322"/>
                </a:cubicBezTo>
                <a:cubicBezTo>
                  <a:pt x="8273" y="20455"/>
                  <a:pt x="11742" y="17786"/>
                  <a:pt x="13944" y="13450"/>
                </a:cubicBezTo>
                <a:cubicBezTo>
                  <a:pt x="14444" y="12516"/>
                  <a:pt x="14911" y="11515"/>
                  <a:pt x="15411" y="10547"/>
                </a:cubicBezTo>
                <a:cubicBezTo>
                  <a:pt x="16946" y="7579"/>
                  <a:pt x="18914" y="4943"/>
                  <a:pt x="21416" y="2775"/>
                </a:cubicBezTo>
                <a:cubicBezTo>
                  <a:pt x="22540" y="1850"/>
                  <a:pt x="24552" y="1040"/>
                  <a:pt x="26432" y="1040"/>
                </a:cubicBezTo>
                <a:close/>
                <a:moveTo>
                  <a:pt x="13643" y="17586"/>
                </a:moveTo>
                <a:lnTo>
                  <a:pt x="13643" y="17586"/>
                </a:lnTo>
                <a:cubicBezTo>
                  <a:pt x="12109" y="19687"/>
                  <a:pt x="10274" y="21622"/>
                  <a:pt x="8807" y="22456"/>
                </a:cubicBezTo>
                <a:cubicBezTo>
                  <a:pt x="8846" y="22463"/>
                  <a:pt x="8887" y="22466"/>
                  <a:pt x="8928" y="22466"/>
                </a:cubicBezTo>
                <a:cubicBezTo>
                  <a:pt x="9272" y="22466"/>
                  <a:pt x="9676" y="22238"/>
                  <a:pt x="9974" y="22089"/>
                </a:cubicBezTo>
                <a:cubicBezTo>
                  <a:pt x="10308" y="21956"/>
                  <a:pt x="10908" y="21455"/>
                  <a:pt x="11308" y="21355"/>
                </a:cubicBezTo>
                <a:lnTo>
                  <a:pt x="11308" y="21355"/>
                </a:lnTo>
                <a:cubicBezTo>
                  <a:pt x="11108" y="21922"/>
                  <a:pt x="10508" y="22423"/>
                  <a:pt x="9607" y="23123"/>
                </a:cubicBezTo>
                <a:cubicBezTo>
                  <a:pt x="9616" y="23142"/>
                  <a:pt x="9641" y="23150"/>
                  <a:pt x="9678" y="23150"/>
                </a:cubicBezTo>
                <a:cubicBezTo>
                  <a:pt x="9773" y="23150"/>
                  <a:pt x="9948" y="23095"/>
                  <a:pt x="10141" y="23023"/>
                </a:cubicBezTo>
                <a:cubicBezTo>
                  <a:pt x="10641" y="22723"/>
                  <a:pt x="11142" y="22423"/>
                  <a:pt x="11775" y="22089"/>
                </a:cubicBezTo>
                <a:lnTo>
                  <a:pt x="11775" y="22089"/>
                </a:lnTo>
                <a:cubicBezTo>
                  <a:pt x="11242" y="23590"/>
                  <a:pt x="10441" y="24558"/>
                  <a:pt x="8940" y="24558"/>
                </a:cubicBezTo>
                <a:cubicBezTo>
                  <a:pt x="8906" y="24558"/>
                  <a:pt x="8872" y="24559"/>
                  <a:pt x="8838" y="24559"/>
                </a:cubicBezTo>
                <a:cubicBezTo>
                  <a:pt x="7722" y="24559"/>
                  <a:pt x="6887" y="24023"/>
                  <a:pt x="6271" y="22890"/>
                </a:cubicBezTo>
                <a:cubicBezTo>
                  <a:pt x="9240" y="21755"/>
                  <a:pt x="11342" y="19554"/>
                  <a:pt x="13643" y="17586"/>
                </a:cubicBezTo>
                <a:close/>
                <a:moveTo>
                  <a:pt x="21516" y="12115"/>
                </a:moveTo>
                <a:cubicBezTo>
                  <a:pt x="21516" y="12215"/>
                  <a:pt x="22116" y="16385"/>
                  <a:pt x="22216" y="18120"/>
                </a:cubicBezTo>
                <a:cubicBezTo>
                  <a:pt x="22283" y="18687"/>
                  <a:pt x="22183" y="19220"/>
                  <a:pt x="22116" y="19754"/>
                </a:cubicBezTo>
                <a:cubicBezTo>
                  <a:pt x="22016" y="20388"/>
                  <a:pt x="21782" y="20955"/>
                  <a:pt x="21149" y="21255"/>
                </a:cubicBezTo>
                <a:cubicBezTo>
                  <a:pt x="20548" y="21555"/>
                  <a:pt x="20448" y="22089"/>
                  <a:pt x="20315" y="22656"/>
                </a:cubicBezTo>
                <a:cubicBezTo>
                  <a:pt x="20148" y="23557"/>
                  <a:pt x="19848" y="24391"/>
                  <a:pt x="19614" y="25225"/>
                </a:cubicBezTo>
                <a:cubicBezTo>
                  <a:pt x="19514" y="25391"/>
                  <a:pt x="19281" y="25525"/>
                  <a:pt x="19014" y="25792"/>
                </a:cubicBezTo>
                <a:cubicBezTo>
                  <a:pt x="18847" y="22856"/>
                  <a:pt x="18513" y="20054"/>
                  <a:pt x="18847" y="17286"/>
                </a:cubicBezTo>
                <a:cubicBezTo>
                  <a:pt x="19014" y="15785"/>
                  <a:pt x="19414" y="14350"/>
                  <a:pt x="19681" y="12849"/>
                </a:cubicBezTo>
                <a:cubicBezTo>
                  <a:pt x="19711" y="12728"/>
                  <a:pt x="19851" y="12197"/>
                  <a:pt x="19877" y="12197"/>
                </a:cubicBezTo>
                <a:cubicBezTo>
                  <a:pt x="19880" y="12197"/>
                  <a:pt x="19881" y="12203"/>
                  <a:pt x="19881" y="12215"/>
                </a:cubicBezTo>
                <a:cubicBezTo>
                  <a:pt x="19848" y="12549"/>
                  <a:pt x="19781" y="13550"/>
                  <a:pt x="19714" y="13917"/>
                </a:cubicBezTo>
                <a:cubicBezTo>
                  <a:pt x="19381" y="16218"/>
                  <a:pt x="19614" y="18787"/>
                  <a:pt x="20015" y="21122"/>
                </a:cubicBezTo>
                <a:cubicBezTo>
                  <a:pt x="20115" y="20688"/>
                  <a:pt x="20148" y="19887"/>
                  <a:pt x="20148" y="19420"/>
                </a:cubicBezTo>
                <a:cubicBezTo>
                  <a:pt x="20181" y="18086"/>
                  <a:pt x="20381" y="14584"/>
                  <a:pt x="20515" y="14183"/>
                </a:cubicBezTo>
                <a:cubicBezTo>
                  <a:pt x="20640" y="15338"/>
                  <a:pt x="21056" y="18127"/>
                  <a:pt x="21137" y="18127"/>
                </a:cubicBezTo>
                <a:cubicBezTo>
                  <a:pt x="21143" y="18127"/>
                  <a:pt x="21147" y="18114"/>
                  <a:pt x="21149" y="18086"/>
                </a:cubicBezTo>
                <a:cubicBezTo>
                  <a:pt x="21282" y="16752"/>
                  <a:pt x="21449" y="12182"/>
                  <a:pt x="21516" y="12115"/>
                </a:cubicBezTo>
                <a:close/>
                <a:moveTo>
                  <a:pt x="17874" y="17100"/>
                </a:moveTo>
                <a:cubicBezTo>
                  <a:pt x="17877" y="17100"/>
                  <a:pt x="17879" y="17106"/>
                  <a:pt x="17880" y="17119"/>
                </a:cubicBezTo>
                <a:cubicBezTo>
                  <a:pt x="17946" y="19587"/>
                  <a:pt x="18046" y="22656"/>
                  <a:pt x="18046" y="25125"/>
                </a:cubicBezTo>
                <a:cubicBezTo>
                  <a:pt x="18046" y="25892"/>
                  <a:pt x="18046" y="26626"/>
                  <a:pt x="17980" y="27326"/>
                </a:cubicBezTo>
                <a:cubicBezTo>
                  <a:pt x="17698" y="29858"/>
                  <a:pt x="15966" y="31409"/>
                  <a:pt x="13775" y="31409"/>
                </a:cubicBezTo>
                <a:cubicBezTo>
                  <a:pt x="13108" y="31409"/>
                  <a:pt x="12399" y="31266"/>
                  <a:pt x="11675" y="30962"/>
                </a:cubicBezTo>
                <a:cubicBezTo>
                  <a:pt x="11154" y="30737"/>
                  <a:pt x="10847" y="30607"/>
                  <a:pt x="10599" y="30607"/>
                </a:cubicBezTo>
                <a:cubicBezTo>
                  <a:pt x="10258" y="30607"/>
                  <a:pt x="10028" y="30851"/>
                  <a:pt x="9507" y="31429"/>
                </a:cubicBezTo>
                <a:cubicBezTo>
                  <a:pt x="9091" y="31918"/>
                  <a:pt x="8603" y="32157"/>
                  <a:pt x="8057" y="32157"/>
                </a:cubicBezTo>
                <a:cubicBezTo>
                  <a:pt x="7858" y="32157"/>
                  <a:pt x="7652" y="32125"/>
                  <a:pt x="7439" y="32063"/>
                </a:cubicBezTo>
                <a:cubicBezTo>
                  <a:pt x="6905" y="31896"/>
                  <a:pt x="6338" y="31629"/>
                  <a:pt x="5838" y="31296"/>
                </a:cubicBezTo>
                <a:cubicBezTo>
                  <a:pt x="5389" y="30947"/>
                  <a:pt x="4922" y="30766"/>
                  <a:pt x="4423" y="30766"/>
                </a:cubicBezTo>
                <a:cubicBezTo>
                  <a:pt x="4253" y="30766"/>
                  <a:pt x="4080" y="30786"/>
                  <a:pt x="3903" y="30829"/>
                </a:cubicBezTo>
                <a:cubicBezTo>
                  <a:pt x="3665" y="30868"/>
                  <a:pt x="3416" y="30898"/>
                  <a:pt x="3151" y="30898"/>
                </a:cubicBezTo>
                <a:cubicBezTo>
                  <a:pt x="2747" y="30898"/>
                  <a:pt x="2305" y="30830"/>
                  <a:pt x="1802" y="30629"/>
                </a:cubicBezTo>
                <a:cubicBezTo>
                  <a:pt x="2168" y="30462"/>
                  <a:pt x="2402" y="30395"/>
                  <a:pt x="2569" y="30295"/>
                </a:cubicBezTo>
                <a:cubicBezTo>
                  <a:pt x="3603" y="29928"/>
                  <a:pt x="4670" y="29628"/>
                  <a:pt x="5704" y="29194"/>
                </a:cubicBezTo>
                <a:cubicBezTo>
                  <a:pt x="9040" y="27626"/>
                  <a:pt x="11675" y="25358"/>
                  <a:pt x="13110" y="21889"/>
                </a:cubicBezTo>
                <a:cubicBezTo>
                  <a:pt x="13210" y="21555"/>
                  <a:pt x="13443" y="21255"/>
                  <a:pt x="13543" y="20955"/>
                </a:cubicBezTo>
                <a:lnTo>
                  <a:pt x="13944" y="20088"/>
                </a:lnTo>
                <a:lnTo>
                  <a:pt x="13944" y="20088"/>
                </a:lnTo>
                <a:cubicBezTo>
                  <a:pt x="13843" y="20388"/>
                  <a:pt x="13777" y="20721"/>
                  <a:pt x="13677" y="20988"/>
                </a:cubicBezTo>
                <a:cubicBezTo>
                  <a:pt x="13110" y="22523"/>
                  <a:pt x="12609" y="24091"/>
                  <a:pt x="11875" y="25558"/>
                </a:cubicBezTo>
                <a:cubicBezTo>
                  <a:pt x="10941" y="27560"/>
                  <a:pt x="9207" y="28894"/>
                  <a:pt x="7339" y="29995"/>
                </a:cubicBezTo>
                <a:cubicBezTo>
                  <a:pt x="7422" y="30028"/>
                  <a:pt x="7489" y="30045"/>
                  <a:pt x="7547" y="30045"/>
                </a:cubicBezTo>
                <a:cubicBezTo>
                  <a:pt x="7606" y="30045"/>
                  <a:pt x="7656" y="30028"/>
                  <a:pt x="7706" y="29995"/>
                </a:cubicBezTo>
                <a:cubicBezTo>
                  <a:pt x="10041" y="28927"/>
                  <a:pt x="11709" y="27159"/>
                  <a:pt x="12776" y="24791"/>
                </a:cubicBezTo>
                <a:cubicBezTo>
                  <a:pt x="13643" y="22756"/>
                  <a:pt x="14444" y="20655"/>
                  <a:pt x="15278" y="18620"/>
                </a:cubicBezTo>
                <a:cubicBezTo>
                  <a:pt x="15445" y="18220"/>
                  <a:pt x="15645" y="17819"/>
                  <a:pt x="15812" y="17419"/>
                </a:cubicBezTo>
                <a:lnTo>
                  <a:pt x="15812" y="17419"/>
                </a:lnTo>
                <a:cubicBezTo>
                  <a:pt x="15511" y="21589"/>
                  <a:pt x="14711" y="25592"/>
                  <a:pt x="12309" y="28994"/>
                </a:cubicBezTo>
                <a:cubicBezTo>
                  <a:pt x="12643" y="28761"/>
                  <a:pt x="12809" y="28594"/>
                  <a:pt x="13010" y="28327"/>
                </a:cubicBezTo>
                <a:cubicBezTo>
                  <a:pt x="14944" y="25658"/>
                  <a:pt x="16012" y="22089"/>
                  <a:pt x="16479" y="18887"/>
                </a:cubicBezTo>
                <a:lnTo>
                  <a:pt x="16479" y="18887"/>
                </a:lnTo>
                <a:cubicBezTo>
                  <a:pt x="16712" y="20088"/>
                  <a:pt x="16212" y="25725"/>
                  <a:pt x="14811" y="28394"/>
                </a:cubicBezTo>
                <a:cubicBezTo>
                  <a:pt x="14677" y="28627"/>
                  <a:pt x="14611" y="28794"/>
                  <a:pt x="14277" y="29261"/>
                </a:cubicBezTo>
                <a:cubicBezTo>
                  <a:pt x="15511" y="28127"/>
                  <a:pt x="16445" y="26259"/>
                  <a:pt x="16679" y="24691"/>
                </a:cubicBezTo>
                <a:cubicBezTo>
                  <a:pt x="17130" y="22016"/>
                  <a:pt x="17799" y="17100"/>
                  <a:pt x="17874" y="17100"/>
                </a:cubicBezTo>
                <a:close/>
                <a:moveTo>
                  <a:pt x="26127" y="0"/>
                </a:moveTo>
                <a:cubicBezTo>
                  <a:pt x="25165" y="0"/>
                  <a:pt x="24213" y="152"/>
                  <a:pt x="23317" y="474"/>
                </a:cubicBezTo>
                <a:cubicBezTo>
                  <a:pt x="21716" y="1074"/>
                  <a:pt x="20448" y="2108"/>
                  <a:pt x="19281" y="3309"/>
                </a:cubicBezTo>
                <a:cubicBezTo>
                  <a:pt x="17213" y="5410"/>
                  <a:pt x="15645" y="7879"/>
                  <a:pt x="14444" y="10547"/>
                </a:cubicBezTo>
                <a:cubicBezTo>
                  <a:pt x="13977" y="11582"/>
                  <a:pt x="13510" y="12616"/>
                  <a:pt x="12976" y="13583"/>
                </a:cubicBezTo>
                <a:cubicBezTo>
                  <a:pt x="10908" y="17452"/>
                  <a:pt x="7639" y="19821"/>
                  <a:pt x="3336" y="20721"/>
                </a:cubicBezTo>
                <a:cubicBezTo>
                  <a:pt x="2969" y="20788"/>
                  <a:pt x="2602" y="20855"/>
                  <a:pt x="2235" y="20955"/>
                </a:cubicBezTo>
                <a:cubicBezTo>
                  <a:pt x="1735" y="21122"/>
                  <a:pt x="1601" y="21522"/>
                  <a:pt x="1968" y="21889"/>
                </a:cubicBezTo>
                <a:cubicBezTo>
                  <a:pt x="2335" y="22289"/>
                  <a:pt x="2836" y="22656"/>
                  <a:pt x="3403" y="22923"/>
                </a:cubicBezTo>
                <a:cubicBezTo>
                  <a:pt x="3836" y="23123"/>
                  <a:pt x="4403" y="23123"/>
                  <a:pt x="4837" y="23290"/>
                </a:cubicBezTo>
                <a:cubicBezTo>
                  <a:pt x="5171" y="23390"/>
                  <a:pt x="5571" y="23523"/>
                  <a:pt x="5771" y="23757"/>
                </a:cubicBezTo>
                <a:cubicBezTo>
                  <a:pt x="6672" y="24891"/>
                  <a:pt x="7839" y="25391"/>
                  <a:pt x="9507" y="25425"/>
                </a:cubicBezTo>
                <a:cubicBezTo>
                  <a:pt x="6939" y="28360"/>
                  <a:pt x="3803" y="29695"/>
                  <a:pt x="0" y="30295"/>
                </a:cubicBezTo>
                <a:cubicBezTo>
                  <a:pt x="467" y="30729"/>
                  <a:pt x="667" y="30929"/>
                  <a:pt x="901" y="31062"/>
                </a:cubicBezTo>
                <a:cubicBezTo>
                  <a:pt x="1592" y="31446"/>
                  <a:pt x="2343" y="31654"/>
                  <a:pt x="3122" y="31654"/>
                </a:cubicBezTo>
                <a:cubicBezTo>
                  <a:pt x="3358" y="31654"/>
                  <a:pt x="3596" y="31635"/>
                  <a:pt x="3836" y="31596"/>
                </a:cubicBezTo>
                <a:cubicBezTo>
                  <a:pt x="3958" y="31583"/>
                  <a:pt x="4075" y="31576"/>
                  <a:pt x="4189" y="31576"/>
                </a:cubicBezTo>
                <a:cubicBezTo>
                  <a:pt x="4664" y="31576"/>
                  <a:pt x="5073" y="31693"/>
                  <a:pt x="5504" y="31963"/>
                </a:cubicBezTo>
                <a:cubicBezTo>
                  <a:pt x="6205" y="32401"/>
                  <a:pt x="6932" y="32788"/>
                  <a:pt x="7706" y="32788"/>
                </a:cubicBezTo>
                <a:cubicBezTo>
                  <a:pt x="7816" y="32788"/>
                  <a:pt x="7927" y="32780"/>
                  <a:pt x="8039" y="32763"/>
                </a:cubicBezTo>
                <a:cubicBezTo>
                  <a:pt x="8706" y="32697"/>
                  <a:pt x="9440" y="32430"/>
                  <a:pt x="9941" y="31996"/>
                </a:cubicBezTo>
                <a:cubicBezTo>
                  <a:pt x="10285" y="31733"/>
                  <a:pt x="10581" y="31605"/>
                  <a:pt x="10909" y="31605"/>
                </a:cubicBezTo>
                <a:cubicBezTo>
                  <a:pt x="11121" y="31605"/>
                  <a:pt x="11347" y="31658"/>
                  <a:pt x="11609" y="31763"/>
                </a:cubicBezTo>
                <a:cubicBezTo>
                  <a:pt x="12360" y="32046"/>
                  <a:pt x="13092" y="32183"/>
                  <a:pt x="13788" y="32183"/>
                </a:cubicBezTo>
                <a:cubicBezTo>
                  <a:pt x="15470" y="32183"/>
                  <a:pt x="16942" y="31381"/>
                  <a:pt x="17980" y="29895"/>
                </a:cubicBezTo>
                <a:cubicBezTo>
                  <a:pt x="18513" y="29094"/>
                  <a:pt x="18847" y="28260"/>
                  <a:pt x="18947" y="27259"/>
                </a:cubicBezTo>
                <a:cubicBezTo>
                  <a:pt x="18980" y="26926"/>
                  <a:pt x="19081" y="26492"/>
                  <a:pt x="19281" y="26325"/>
                </a:cubicBezTo>
                <a:cubicBezTo>
                  <a:pt x="20348" y="25492"/>
                  <a:pt x="20748" y="24391"/>
                  <a:pt x="20915" y="23090"/>
                </a:cubicBezTo>
                <a:cubicBezTo>
                  <a:pt x="20982" y="22389"/>
                  <a:pt x="21149" y="21822"/>
                  <a:pt x="21782" y="21422"/>
                </a:cubicBezTo>
                <a:cubicBezTo>
                  <a:pt x="22416" y="21055"/>
                  <a:pt x="22650" y="20288"/>
                  <a:pt x="22683" y="19587"/>
                </a:cubicBezTo>
                <a:cubicBezTo>
                  <a:pt x="22750" y="18320"/>
                  <a:pt x="22750" y="17085"/>
                  <a:pt x="22683" y="15818"/>
                </a:cubicBezTo>
                <a:cubicBezTo>
                  <a:pt x="22616" y="14484"/>
                  <a:pt x="22416" y="13149"/>
                  <a:pt x="22350" y="11815"/>
                </a:cubicBezTo>
                <a:cubicBezTo>
                  <a:pt x="22316" y="9914"/>
                  <a:pt x="22683" y="8112"/>
                  <a:pt x="24017" y="6745"/>
                </a:cubicBezTo>
                <a:cubicBezTo>
                  <a:pt x="24618" y="6111"/>
                  <a:pt x="25485" y="5644"/>
                  <a:pt x="25985" y="5477"/>
                </a:cubicBezTo>
                <a:lnTo>
                  <a:pt x="25985" y="5477"/>
                </a:lnTo>
                <a:cubicBezTo>
                  <a:pt x="25318" y="5978"/>
                  <a:pt x="24851" y="6645"/>
                  <a:pt x="24751" y="6878"/>
                </a:cubicBezTo>
                <a:cubicBezTo>
                  <a:pt x="23450" y="9080"/>
                  <a:pt x="23817" y="13917"/>
                  <a:pt x="28087" y="15484"/>
                </a:cubicBezTo>
                <a:cubicBezTo>
                  <a:pt x="28784" y="15754"/>
                  <a:pt x="29489" y="15886"/>
                  <a:pt x="30179" y="15886"/>
                </a:cubicBezTo>
                <a:cubicBezTo>
                  <a:pt x="31964" y="15886"/>
                  <a:pt x="33646" y="15000"/>
                  <a:pt x="34825" y="13316"/>
                </a:cubicBezTo>
                <a:cubicBezTo>
                  <a:pt x="36460" y="10948"/>
                  <a:pt x="36360" y="8379"/>
                  <a:pt x="35225" y="5777"/>
                </a:cubicBezTo>
                <a:cubicBezTo>
                  <a:pt x="33741" y="2278"/>
                  <a:pt x="29854" y="0"/>
                  <a:pt x="261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9288368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0">
  <p:cSld name="Title and three columns 10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253722" y="5015313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58735" y="5015313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4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91" name="Google Shape;491;p54"/>
          <p:cNvSpPr txBox="1">
            <a:spLocks noGrp="1"/>
          </p:cNvSpPr>
          <p:nvPr>
            <p:ph type="subTitle" idx="1"/>
          </p:nvPr>
        </p:nvSpPr>
        <p:spPr>
          <a:xfrm>
            <a:off x="1024267" y="3777817"/>
            <a:ext cx="1909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92" name="Google Shape;492;p54"/>
          <p:cNvSpPr txBox="1">
            <a:spLocks noGrp="1"/>
          </p:cNvSpPr>
          <p:nvPr>
            <p:ph type="subTitle" idx="2"/>
          </p:nvPr>
        </p:nvSpPr>
        <p:spPr>
          <a:xfrm>
            <a:off x="5111660" y="3791876"/>
            <a:ext cx="1909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93" name="Google Shape;493;p54"/>
          <p:cNvSpPr txBox="1">
            <a:spLocks noGrp="1"/>
          </p:cNvSpPr>
          <p:nvPr>
            <p:ph type="subTitle" idx="3"/>
          </p:nvPr>
        </p:nvSpPr>
        <p:spPr>
          <a:xfrm>
            <a:off x="9214633" y="3781051"/>
            <a:ext cx="1909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94" name="Google Shape;494;p54"/>
          <p:cNvSpPr txBox="1">
            <a:spLocks noGrp="1"/>
          </p:cNvSpPr>
          <p:nvPr>
            <p:ph type="subTitle" idx="4"/>
          </p:nvPr>
        </p:nvSpPr>
        <p:spPr>
          <a:xfrm>
            <a:off x="1024267" y="3296943"/>
            <a:ext cx="19092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95" name="Google Shape;495;p54"/>
          <p:cNvSpPr txBox="1">
            <a:spLocks noGrp="1"/>
          </p:cNvSpPr>
          <p:nvPr>
            <p:ph type="subTitle" idx="5"/>
          </p:nvPr>
        </p:nvSpPr>
        <p:spPr>
          <a:xfrm>
            <a:off x="5111833" y="3296967"/>
            <a:ext cx="190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96" name="Google Shape;496;p54"/>
          <p:cNvSpPr txBox="1">
            <a:spLocks noGrp="1"/>
          </p:cNvSpPr>
          <p:nvPr>
            <p:ph type="subTitle" idx="6"/>
          </p:nvPr>
        </p:nvSpPr>
        <p:spPr>
          <a:xfrm>
            <a:off x="9214815" y="3301509"/>
            <a:ext cx="190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97" name="Google Shape;497;p54"/>
          <p:cNvSpPr/>
          <p:nvPr/>
        </p:nvSpPr>
        <p:spPr>
          <a:xfrm rot="5400000">
            <a:off x="383423" y="2248819"/>
            <a:ext cx="3193196" cy="2767823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98" name="Google Shape;498;p54"/>
          <p:cNvSpPr/>
          <p:nvPr/>
        </p:nvSpPr>
        <p:spPr>
          <a:xfrm rot="5400000">
            <a:off x="1593112" y="1800253"/>
            <a:ext cx="771888" cy="669063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99" name="Google Shape;499;p54"/>
          <p:cNvSpPr/>
          <p:nvPr/>
        </p:nvSpPr>
        <p:spPr>
          <a:xfrm rot="5400000">
            <a:off x="4513627" y="2248819"/>
            <a:ext cx="3193196" cy="2767823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00" name="Google Shape;500;p54"/>
          <p:cNvSpPr/>
          <p:nvPr/>
        </p:nvSpPr>
        <p:spPr>
          <a:xfrm rot="5400000">
            <a:off x="8553923" y="2248819"/>
            <a:ext cx="3193196" cy="2767823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01" name="Google Shape;501;p54"/>
          <p:cNvSpPr/>
          <p:nvPr/>
        </p:nvSpPr>
        <p:spPr>
          <a:xfrm rot="5400000">
            <a:off x="9771264" y="1800269"/>
            <a:ext cx="771888" cy="669063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02" name="Google Shape;502;p54"/>
          <p:cNvSpPr/>
          <p:nvPr/>
        </p:nvSpPr>
        <p:spPr>
          <a:xfrm rot="5400000">
            <a:off x="5720181" y="1800269"/>
            <a:ext cx="771888" cy="669063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503" name="Google Shape;503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2414192" y="-2215936"/>
            <a:ext cx="4948432" cy="44649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084169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7">
  <p:cSld name="Title and four columns 7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5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07" name="Google Shape;507;p55"/>
          <p:cNvSpPr txBox="1">
            <a:spLocks noGrp="1"/>
          </p:cNvSpPr>
          <p:nvPr>
            <p:ph type="ctrTitle" idx="2"/>
          </p:nvPr>
        </p:nvSpPr>
        <p:spPr>
          <a:xfrm>
            <a:off x="3191733" y="5135409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08" name="Google Shape;508;p55"/>
          <p:cNvSpPr txBox="1">
            <a:spLocks noGrp="1"/>
          </p:cNvSpPr>
          <p:nvPr>
            <p:ph type="subTitle" idx="1"/>
          </p:nvPr>
        </p:nvSpPr>
        <p:spPr>
          <a:xfrm>
            <a:off x="3191733" y="5483384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09" name="Google Shape;509;p55"/>
          <p:cNvSpPr txBox="1">
            <a:spLocks noGrp="1"/>
          </p:cNvSpPr>
          <p:nvPr>
            <p:ph type="ctrTitle" idx="3"/>
          </p:nvPr>
        </p:nvSpPr>
        <p:spPr>
          <a:xfrm>
            <a:off x="5939267" y="5146367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10" name="Google Shape;510;p55"/>
          <p:cNvSpPr txBox="1">
            <a:spLocks noGrp="1"/>
          </p:cNvSpPr>
          <p:nvPr>
            <p:ph type="subTitle" idx="4"/>
          </p:nvPr>
        </p:nvSpPr>
        <p:spPr>
          <a:xfrm>
            <a:off x="5939467" y="5482451"/>
            <a:ext cx="16416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11" name="Google Shape;511;p55"/>
          <p:cNvSpPr txBox="1">
            <a:spLocks noGrp="1"/>
          </p:cNvSpPr>
          <p:nvPr>
            <p:ph type="ctrTitle" idx="5"/>
          </p:nvPr>
        </p:nvSpPr>
        <p:spPr>
          <a:xfrm>
            <a:off x="4591700" y="1817201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12" name="Google Shape;512;p55"/>
          <p:cNvSpPr txBox="1">
            <a:spLocks noGrp="1"/>
          </p:cNvSpPr>
          <p:nvPr>
            <p:ph type="subTitle" idx="6"/>
          </p:nvPr>
        </p:nvSpPr>
        <p:spPr>
          <a:xfrm>
            <a:off x="4591501" y="2208599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13" name="Google Shape;513;p55"/>
          <p:cNvSpPr txBox="1">
            <a:spLocks noGrp="1"/>
          </p:cNvSpPr>
          <p:nvPr>
            <p:ph type="ctrTitle" idx="7"/>
          </p:nvPr>
        </p:nvSpPr>
        <p:spPr>
          <a:xfrm>
            <a:off x="7331233" y="1815151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14" name="Google Shape;514;p55"/>
          <p:cNvSpPr txBox="1">
            <a:spLocks noGrp="1"/>
          </p:cNvSpPr>
          <p:nvPr>
            <p:ph type="subTitle" idx="8"/>
          </p:nvPr>
        </p:nvSpPr>
        <p:spPr>
          <a:xfrm>
            <a:off x="7331100" y="2206549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277860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Title and five columns 1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434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56"/>
          <p:cNvSpPr txBox="1">
            <a:spLocks noGrp="1"/>
          </p:cNvSpPr>
          <p:nvPr>
            <p:ph type="ctrTitle"/>
          </p:nvPr>
        </p:nvSpPr>
        <p:spPr>
          <a:xfrm flipH="1">
            <a:off x="830400" y="60607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19" name="Google Shape;519;p56"/>
          <p:cNvSpPr txBox="1">
            <a:spLocks noGrp="1"/>
          </p:cNvSpPr>
          <p:nvPr>
            <p:ph type="subTitle" idx="1"/>
          </p:nvPr>
        </p:nvSpPr>
        <p:spPr>
          <a:xfrm>
            <a:off x="2097525" y="1985843"/>
            <a:ext cx="2074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0" name="Google Shape;520;p56"/>
          <p:cNvSpPr txBox="1">
            <a:spLocks noGrp="1"/>
          </p:cNvSpPr>
          <p:nvPr>
            <p:ph type="subTitle" idx="2"/>
          </p:nvPr>
        </p:nvSpPr>
        <p:spPr>
          <a:xfrm>
            <a:off x="5050243" y="1988027"/>
            <a:ext cx="2074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1" name="Google Shape;521;p56"/>
          <p:cNvSpPr txBox="1">
            <a:spLocks noGrp="1"/>
          </p:cNvSpPr>
          <p:nvPr>
            <p:ph type="subTitle" idx="3"/>
          </p:nvPr>
        </p:nvSpPr>
        <p:spPr>
          <a:xfrm>
            <a:off x="8085496" y="1991227"/>
            <a:ext cx="2074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2" name="Google Shape;522;p56"/>
          <p:cNvSpPr txBox="1">
            <a:spLocks noGrp="1"/>
          </p:cNvSpPr>
          <p:nvPr>
            <p:ph type="subTitle" idx="4"/>
          </p:nvPr>
        </p:nvSpPr>
        <p:spPr>
          <a:xfrm>
            <a:off x="2097527" y="1413963"/>
            <a:ext cx="20744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3" name="Google Shape;523;p56"/>
          <p:cNvSpPr txBox="1">
            <a:spLocks noGrp="1"/>
          </p:cNvSpPr>
          <p:nvPr>
            <p:ph type="subTitle" idx="5"/>
          </p:nvPr>
        </p:nvSpPr>
        <p:spPr>
          <a:xfrm>
            <a:off x="5050432" y="1430163"/>
            <a:ext cx="20744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4" name="Google Shape;524;p56"/>
          <p:cNvSpPr txBox="1">
            <a:spLocks noGrp="1"/>
          </p:cNvSpPr>
          <p:nvPr>
            <p:ph type="subTitle" idx="6"/>
          </p:nvPr>
        </p:nvSpPr>
        <p:spPr>
          <a:xfrm>
            <a:off x="8085693" y="1420680"/>
            <a:ext cx="20744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5" name="Google Shape;525;p56"/>
          <p:cNvSpPr txBox="1">
            <a:spLocks noGrp="1"/>
          </p:cNvSpPr>
          <p:nvPr>
            <p:ph type="subTitle" idx="7"/>
          </p:nvPr>
        </p:nvSpPr>
        <p:spPr>
          <a:xfrm>
            <a:off x="3589909" y="5543276"/>
            <a:ext cx="2074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6" name="Google Shape;526;p56"/>
          <p:cNvSpPr txBox="1">
            <a:spLocks noGrp="1"/>
          </p:cNvSpPr>
          <p:nvPr>
            <p:ph type="subTitle" idx="8"/>
          </p:nvPr>
        </p:nvSpPr>
        <p:spPr>
          <a:xfrm>
            <a:off x="6541529" y="5518620"/>
            <a:ext cx="2074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7" name="Google Shape;527;p56"/>
          <p:cNvSpPr txBox="1">
            <a:spLocks noGrp="1"/>
          </p:cNvSpPr>
          <p:nvPr>
            <p:ph type="subTitle" idx="9"/>
          </p:nvPr>
        </p:nvSpPr>
        <p:spPr>
          <a:xfrm>
            <a:off x="3590099" y="5030913"/>
            <a:ext cx="20744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8" name="Google Shape;528;p56"/>
          <p:cNvSpPr txBox="1">
            <a:spLocks noGrp="1"/>
          </p:cNvSpPr>
          <p:nvPr>
            <p:ph type="subTitle" idx="13"/>
          </p:nvPr>
        </p:nvSpPr>
        <p:spPr>
          <a:xfrm>
            <a:off x="6541727" y="5032221"/>
            <a:ext cx="20744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23969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 only 9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7"/>
          <p:cNvSpPr txBox="1">
            <a:spLocks noGrp="1"/>
          </p:cNvSpPr>
          <p:nvPr>
            <p:ph type="ctrTitle"/>
          </p:nvPr>
        </p:nvSpPr>
        <p:spPr>
          <a:xfrm flipH="1">
            <a:off x="609600" y="593199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531" name="Google Shape;531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09101" y="-1060145"/>
            <a:ext cx="4186433" cy="377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93825" y="-1062041"/>
            <a:ext cx="4186433" cy="3777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249886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Title only 10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35901" y="-621512"/>
            <a:ext cx="4182433" cy="37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746073" y="-620777"/>
            <a:ext cx="4182433" cy="37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736629" y="3721449"/>
            <a:ext cx="4182433" cy="37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8732692" y="3720715"/>
            <a:ext cx="4182433" cy="37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8"/>
          <p:cNvSpPr txBox="1">
            <a:spLocks noGrp="1"/>
          </p:cNvSpPr>
          <p:nvPr>
            <p:ph type="ctrTitle"/>
          </p:nvPr>
        </p:nvSpPr>
        <p:spPr>
          <a:xfrm flipH="1">
            <a:off x="720000" y="67653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908268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Thanks 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9"/>
          <p:cNvSpPr txBox="1">
            <a:spLocks noGrp="1"/>
          </p:cNvSpPr>
          <p:nvPr>
            <p:ph type="ctrTitle"/>
          </p:nvPr>
        </p:nvSpPr>
        <p:spPr>
          <a:xfrm flipH="1">
            <a:off x="609600" y="1924040"/>
            <a:ext cx="35944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41" name="Google Shape;541;p59"/>
          <p:cNvSpPr txBox="1"/>
          <p:nvPr/>
        </p:nvSpPr>
        <p:spPr>
          <a:xfrm>
            <a:off x="4520433" y="2675503"/>
            <a:ext cx="37576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</a:t>
            </a:r>
            <a:r>
              <a:rPr lang="en" sz="16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infographics &amp; images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D80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59"/>
          <p:cNvSpPr txBox="1">
            <a:spLocks noGrp="1"/>
          </p:cNvSpPr>
          <p:nvPr>
            <p:ph type="subTitle" idx="1"/>
          </p:nvPr>
        </p:nvSpPr>
        <p:spPr>
          <a:xfrm>
            <a:off x="609584" y="2718351"/>
            <a:ext cx="3594400" cy="6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543" name="Google Shape;543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762371" y="-1832139"/>
            <a:ext cx="5429628" cy="4899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6744999" y="3702382"/>
            <a:ext cx="5429628" cy="4899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145401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Title only 11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0"/>
          <p:cNvSpPr txBox="1">
            <a:spLocks noGrp="1"/>
          </p:cNvSpPr>
          <p:nvPr>
            <p:ph type="ctrTitle"/>
          </p:nvPr>
        </p:nvSpPr>
        <p:spPr>
          <a:xfrm flipH="1">
            <a:off x="720000" y="608240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547" name="Google Shape;547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10361289" y="529798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25326" y="5191423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0359773" y="-28111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39192" y="-174547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095715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Title only 12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1"/>
          <p:cNvSpPr txBox="1">
            <a:spLocks noGrp="1"/>
          </p:cNvSpPr>
          <p:nvPr>
            <p:ph type="ctrTitle"/>
          </p:nvPr>
        </p:nvSpPr>
        <p:spPr>
          <a:xfrm flipH="1">
            <a:off x="720000" y="608240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553" name="Google Shape;553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0359773" y="-28111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39192" y="-174547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7635001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Title and text 9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2"/>
          <p:cNvSpPr txBox="1">
            <a:spLocks noGrp="1"/>
          </p:cNvSpPr>
          <p:nvPr>
            <p:ph type="ctrTitle"/>
          </p:nvPr>
        </p:nvSpPr>
        <p:spPr>
          <a:xfrm flipH="1">
            <a:off x="720000" y="607427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57" name="Google Shape;557;p62"/>
          <p:cNvSpPr txBox="1">
            <a:spLocks noGrp="1"/>
          </p:cNvSpPr>
          <p:nvPr>
            <p:ph type="subTitle" idx="1"/>
          </p:nvPr>
        </p:nvSpPr>
        <p:spPr>
          <a:xfrm>
            <a:off x="3450800" y="2947533"/>
            <a:ext cx="5290400" cy="24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58" name="Google Shape;558;p62">
            <a:hlinkClick r:id="rId2"/>
          </p:cNvPr>
          <p:cNvSpPr txBox="1">
            <a:spLocks noGrp="1"/>
          </p:cNvSpPr>
          <p:nvPr>
            <p:ph type="ctrTitle" idx="2"/>
          </p:nvPr>
        </p:nvSpPr>
        <p:spPr>
          <a:xfrm>
            <a:off x="4298800" y="2399256"/>
            <a:ext cx="3594400" cy="3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559" name="Google Shape;55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9663953" y="438358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-1312304" y="4277023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681390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18" y="-1266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6" y="-12664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0902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4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2969835" y="736451"/>
            <a:ext cx="4803200" cy="9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4933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 rot="10800000">
            <a:off x="10154167" y="166296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508362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663953" y="418038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312304" y="4073823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072138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431478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 preserve="1">
  <p:cSld name="Diseño personalizado 1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8"/>
          <p:cNvSpPr/>
          <p:nvPr/>
        </p:nvSpPr>
        <p:spPr>
          <a:xfrm flipH="1">
            <a:off x="633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/>
              <a:t> </a:t>
            </a:r>
            <a:endParaRPr sz="1867"/>
          </a:p>
        </p:txBody>
      </p:sp>
      <p:sp>
        <p:nvSpPr>
          <p:cNvPr id="578" name="Google Shape;578;p68"/>
          <p:cNvSpPr/>
          <p:nvPr/>
        </p:nvSpPr>
        <p:spPr>
          <a:xfrm>
            <a:off x="1578400" y="0"/>
            <a:ext cx="10614000" cy="5526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79" name="Google Shape;579;p68"/>
          <p:cNvSpPr/>
          <p:nvPr/>
        </p:nvSpPr>
        <p:spPr>
          <a:xfrm>
            <a:off x="0" y="2532632"/>
            <a:ext cx="2100000" cy="4325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580" name="Google Shape;580;p68"/>
          <p:cNvSpPr txBox="1">
            <a:spLocks noGrp="1"/>
          </p:cNvSpPr>
          <p:nvPr>
            <p:ph type="ctrTitle"/>
          </p:nvPr>
        </p:nvSpPr>
        <p:spPr>
          <a:xfrm>
            <a:off x="6262900" y="1760300"/>
            <a:ext cx="4822400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81" name="Google Shape;581;p68"/>
          <p:cNvSpPr txBox="1">
            <a:spLocks noGrp="1"/>
          </p:cNvSpPr>
          <p:nvPr>
            <p:ph type="subTitle" idx="1"/>
          </p:nvPr>
        </p:nvSpPr>
        <p:spPr>
          <a:xfrm>
            <a:off x="7882433" y="3970400"/>
            <a:ext cx="32028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140635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 2" preserve="1">
  <p:cSld name="Diseño personalizado 1 2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9"/>
          <p:cNvSpPr/>
          <p:nvPr/>
        </p:nvSpPr>
        <p:spPr>
          <a:xfrm>
            <a:off x="0" y="-9800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84" name="Google Shape;584;p69"/>
          <p:cNvSpPr/>
          <p:nvPr/>
        </p:nvSpPr>
        <p:spPr>
          <a:xfrm flipH="1">
            <a:off x="233" y="0"/>
            <a:ext cx="10614000" cy="5526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85" name="Google Shape;585;p69"/>
          <p:cNvSpPr txBox="1">
            <a:spLocks noGrp="1"/>
          </p:cNvSpPr>
          <p:nvPr>
            <p:ph type="ctrTitle"/>
          </p:nvPr>
        </p:nvSpPr>
        <p:spPr>
          <a:xfrm flipH="1">
            <a:off x="1106567" y="3209833"/>
            <a:ext cx="75800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86" name="Google Shape;586;p69"/>
          <p:cNvSpPr txBox="1">
            <a:spLocks noGrp="1"/>
          </p:cNvSpPr>
          <p:nvPr>
            <p:ph type="subTitle" idx="1"/>
          </p:nvPr>
        </p:nvSpPr>
        <p:spPr>
          <a:xfrm flipH="1">
            <a:off x="1106713" y="3346099"/>
            <a:ext cx="4014400" cy="15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87" name="Google Shape;587;p69"/>
          <p:cNvSpPr/>
          <p:nvPr/>
        </p:nvSpPr>
        <p:spPr>
          <a:xfrm flipH="1">
            <a:off x="10092633" y="2532632"/>
            <a:ext cx="2100000" cy="4325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36212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" preserve="1">
  <p:cSld name="Diseño personalizado 3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0"/>
          <p:cNvSpPr/>
          <p:nvPr/>
        </p:nvSpPr>
        <p:spPr>
          <a:xfrm>
            <a:off x="-1" y="1254836"/>
            <a:ext cx="8104400" cy="560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590" name="Google Shape;590;p70"/>
          <p:cNvSpPr/>
          <p:nvPr/>
        </p:nvSpPr>
        <p:spPr>
          <a:xfrm>
            <a:off x="2777667" y="9500"/>
            <a:ext cx="94152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591" name="Google Shape;591;p70"/>
          <p:cNvSpPr txBox="1">
            <a:spLocks noGrp="1"/>
          </p:cNvSpPr>
          <p:nvPr>
            <p:ph type="ctrTitle"/>
          </p:nvPr>
        </p:nvSpPr>
        <p:spPr>
          <a:xfrm>
            <a:off x="6148100" y="1799033"/>
            <a:ext cx="4670400" cy="20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92" name="Google Shape;592;p70"/>
          <p:cNvSpPr txBox="1">
            <a:spLocks noGrp="1"/>
          </p:cNvSpPr>
          <p:nvPr>
            <p:ph type="subTitle" idx="1"/>
          </p:nvPr>
        </p:nvSpPr>
        <p:spPr>
          <a:xfrm>
            <a:off x="6148100" y="3631119"/>
            <a:ext cx="4670400" cy="2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624319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 1" preserve="1">
  <p:cSld name="Diseño personalizado 3 1"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1"/>
          <p:cNvSpPr/>
          <p:nvPr/>
        </p:nvSpPr>
        <p:spPr>
          <a:xfrm flipH="1">
            <a:off x="632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95" name="Google Shape;595;p71"/>
          <p:cNvSpPr/>
          <p:nvPr/>
        </p:nvSpPr>
        <p:spPr>
          <a:xfrm flipH="1">
            <a:off x="4088233" y="1254836"/>
            <a:ext cx="8104400" cy="560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596" name="Google Shape;596;p71"/>
          <p:cNvSpPr/>
          <p:nvPr/>
        </p:nvSpPr>
        <p:spPr>
          <a:xfrm flipH="1">
            <a:off x="-1" y="9500"/>
            <a:ext cx="81044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597" name="Google Shape;597;p71"/>
          <p:cNvSpPr txBox="1">
            <a:spLocks noGrp="1"/>
          </p:cNvSpPr>
          <p:nvPr>
            <p:ph type="ctrTitle"/>
          </p:nvPr>
        </p:nvSpPr>
        <p:spPr>
          <a:xfrm flipH="1">
            <a:off x="1374132" y="1799033"/>
            <a:ext cx="4670400" cy="20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98" name="Google Shape;598;p71"/>
          <p:cNvSpPr txBox="1">
            <a:spLocks noGrp="1"/>
          </p:cNvSpPr>
          <p:nvPr>
            <p:ph type="subTitle" idx="1"/>
          </p:nvPr>
        </p:nvSpPr>
        <p:spPr>
          <a:xfrm flipH="1">
            <a:off x="1374132" y="3631119"/>
            <a:ext cx="4670400" cy="2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54755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 preserve="1">
  <p:cSld name="Diseño personalizado 2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Clr>
                <a:srgbClr val="000000"/>
              </a:buClr>
              <a:buSzPts val="1100"/>
              <a:buFont typeface="Arial"/>
              <a:buNone/>
              <a:defRPr/>
            </a:lvl1pPr>
            <a:lvl2pPr lvl="1" rtl="0">
              <a:buClr>
                <a:srgbClr val="000000"/>
              </a:buClr>
              <a:buSzPts val="1100"/>
              <a:buFont typeface="Arial"/>
              <a:buNone/>
              <a:defRPr/>
            </a:lvl2pPr>
            <a:lvl3pPr lvl="2" rtl="0">
              <a:buClr>
                <a:srgbClr val="000000"/>
              </a:buClr>
              <a:buSzPts val="1100"/>
              <a:buFont typeface="Arial"/>
              <a:buNone/>
              <a:defRPr/>
            </a:lvl3pPr>
            <a:lvl4pPr lvl="3" rtl="0">
              <a:buClr>
                <a:srgbClr val="000000"/>
              </a:buClr>
              <a:buSzPts val="1100"/>
              <a:buFont typeface="Arial"/>
              <a:buNone/>
              <a:defRPr/>
            </a:lvl4pPr>
            <a:lvl5pPr lvl="4" rtl="0">
              <a:buClr>
                <a:srgbClr val="000000"/>
              </a:buClr>
              <a:buSzPts val="1100"/>
              <a:buFont typeface="Arial"/>
              <a:buNone/>
              <a:defRPr/>
            </a:lvl5pPr>
            <a:lvl6pPr lvl="5" rtl="0">
              <a:buClr>
                <a:srgbClr val="000000"/>
              </a:buClr>
              <a:buSzPts val="1100"/>
              <a:buFont typeface="Arial"/>
              <a:buNone/>
              <a:defRPr/>
            </a:lvl6pPr>
            <a:lvl7pPr lvl="6" rtl="0">
              <a:buClr>
                <a:srgbClr val="000000"/>
              </a:buClr>
              <a:buSzPts val="1100"/>
              <a:buFont typeface="Arial"/>
              <a:buNone/>
              <a:defRPr/>
            </a:lvl7pPr>
            <a:lvl8pPr lvl="7" rtl="0">
              <a:buClr>
                <a:srgbClr val="000000"/>
              </a:buClr>
              <a:buSzPts val="1100"/>
              <a:buFont typeface="Arial"/>
              <a:buNone/>
              <a:defRPr/>
            </a:lvl8pPr>
            <a:lvl9pPr lvl="8" rtl="0">
              <a:buClr>
                <a:srgbClr val="000000"/>
              </a:buClr>
              <a:buSzPts val="1100"/>
              <a:buFont typeface="Arial"/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601" name="Google Shape;601;p72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2" name="Google Shape;602;p72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sp>
        <p:nvSpPr>
          <p:cNvPr id="603" name="Google Shape;603;p72"/>
          <p:cNvSpPr txBox="1">
            <a:spLocks noGrp="1"/>
          </p:cNvSpPr>
          <p:nvPr>
            <p:ph type="body" idx="1"/>
          </p:nvPr>
        </p:nvSpPr>
        <p:spPr>
          <a:xfrm>
            <a:off x="856067" y="2846400"/>
            <a:ext cx="70776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04" name="Google Shape;604;p72"/>
          <p:cNvSpPr txBox="1">
            <a:spLocks noGrp="1"/>
          </p:cNvSpPr>
          <p:nvPr>
            <p:ph type="title"/>
          </p:nvPr>
        </p:nvSpPr>
        <p:spPr>
          <a:xfrm>
            <a:off x="6297329" y="1683567"/>
            <a:ext cx="5077600" cy="11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05" name="Google Shape;605;p72"/>
          <p:cNvSpPr/>
          <p:nvPr/>
        </p:nvSpPr>
        <p:spPr>
          <a:xfrm flipH="1">
            <a:off x="0" y="0"/>
            <a:ext cx="402000" cy="6858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452845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" preserve="1">
  <p:cSld name="Diseño personalizado 2 1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608" name="Google Shape;608;p73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9" name="Google Shape;609;p73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sp>
        <p:nvSpPr>
          <p:cNvPr id="610" name="Google Shape;610;p73"/>
          <p:cNvSpPr txBox="1">
            <a:spLocks noGrp="1"/>
          </p:cNvSpPr>
          <p:nvPr>
            <p:ph type="title"/>
          </p:nvPr>
        </p:nvSpPr>
        <p:spPr>
          <a:xfrm>
            <a:off x="2235399" y="2831200"/>
            <a:ext cx="37960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11" name="Google Shape;611;p73"/>
          <p:cNvSpPr txBox="1">
            <a:spLocks noGrp="1"/>
          </p:cNvSpPr>
          <p:nvPr>
            <p:ph type="subTitle" idx="1"/>
          </p:nvPr>
        </p:nvSpPr>
        <p:spPr>
          <a:xfrm flipH="1">
            <a:off x="6389696" y="2649000"/>
            <a:ext cx="3508000" cy="15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12" name="Google Shape;612;p73"/>
          <p:cNvSpPr/>
          <p:nvPr/>
        </p:nvSpPr>
        <p:spPr>
          <a:xfrm flipH="1">
            <a:off x="0" y="0"/>
            <a:ext cx="6170400" cy="41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55688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 1" preserve="1">
  <p:cSld name="Diseño personalizado 2 1 1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4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15" name="Google Shape;615;p74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sp>
        <p:nvSpPr>
          <p:cNvPr id="616" name="Google Shape;616;p74"/>
          <p:cNvSpPr txBox="1">
            <a:spLocks noGrp="1"/>
          </p:cNvSpPr>
          <p:nvPr>
            <p:ph type="title"/>
          </p:nvPr>
        </p:nvSpPr>
        <p:spPr>
          <a:xfrm flipH="1">
            <a:off x="6021456" y="2831200"/>
            <a:ext cx="37960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17" name="Google Shape;617;p74"/>
          <p:cNvSpPr txBox="1">
            <a:spLocks noGrp="1"/>
          </p:cNvSpPr>
          <p:nvPr>
            <p:ph type="subTitle" idx="1"/>
          </p:nvPr>
        </p:nvSpPr>
        <p:spPr>
          <a:xfrm>
            <a:off x="2374549" y="2649000"/>
            <a:ext cx="3288400" cy="15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18" name="Google Shape;618;p74"/>
          <p:cNvSpPr/>
          <p:nvPr/>
        </p:nvSpPr>
        <p:spPr>
          <a:xfrm flipH="1">
            <a:off x="6021600" y="0"/>
            <a:ext cx="6170400" cy="41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29076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 1 1 1" preserve="1">
  <p:cSld name="Diseño personalizado 2 1 1 1 1"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5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21" name="Google Shape;621;p75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sp>
        <p:nvSpPr>
          <p:cNvPr id="622" name="Google Shape;622;p75"/>
          <p:cNvSpPr txBox="1">
            <a:spLocks noGrp="1"/>
          </p:cNvSpPr>
          <p:nvPr>
            <p:ph type="title"/>
          </p:nvPr>
        </p:nvSpPr>
        <p:spPr>
          <a:xfrm flipH="1">
            <a:off x="2491609" y="2831200"/>
            <a:ext cx="72088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208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5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 rot="10800000" flipH="1">
            <a:off x="498883" y="167663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15"/>
          <p:cNvSpPr/>
          <p:nvPr/>
        </p:nvSpPr>
        <p:spPr>
          <a:xfrm rot="10800000">
            <a:off x="10154167" y="166296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04749477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itleOnly" preserve="1">
  <p:cSld name="TWO COLUMNS">
    <p:bg>
      <p:bgPr>
        <a:noFill/>
        <a:effectLst/>
      </p:bgPr>
    </p:bg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6"/>
          <p:cNvSpPr/>
          <p:nvPr/>
        </p:nvSpPr>
        <p:spPr>
          <a:xfrm>
            <a:off x="6080567" y="628633"/>
            <a:ext cx="6116400" cy="5600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25" name="Google Shape;625;p76"/>
          <p:cNvSpPr/>
          <p:nvPr/>
        </p:nvSpPr>
        <p:spPr>
          <a:xfrm>
            <a:off x="-10000" y="628633"/>
            <a:ext cx="6116400" cy="5600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26" name="Google Shape;626;p76"/>
          <p:cNvSpPr txBox="1">
            <a:spLocks noGrp="1"/>
          </p:cNvSpPr>
          <p:nvPr>
            <p:ph type="ctrTitle"/>
          </p:nvPr>
        </p:nvSpPr>
        <p:spPr>
          <a:xfrm>
            <a:off x="1012167" y="800267"/>
            <a:ext cx="4458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27" name="Google Shape;627;p76"/>
          <p:cNvSpPr txBox="1">
            <a:spLocks noGrp="1"/>
          </p:cNvSpPr>
          <p:nvPr>
            <p:ph type="subTitle" idx="1"/>
          </p:nvPr>
        </p:nvSpPr>
        <p:spPr>
          <a:xfrm>
            <a:off x="1012151" y="4043533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28" name="Google Shape;628;p76"/>
          <p:cNvSpPr txBox="1">
            <a:spLocks noGrp="1"/>
          </p:cNvSpPr>
          <p:nvPr>
            <p:ph type="subTitle" idx="2"/>
          </p:nvPr>
        </p:nvSpPr>
        <p:spPr>
          <a:xfrm>
            <a:off x="7215817" y="4043533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29" name="Google Shape;629;p76"/>
          <p:cNvSpPr txBox="1">
            <a:spLocks noGrp="1"/>
          </p:cNvSpPr>
          <p:nvPr>
            <p:ph type="ctrTitle" idx="3"/>
          </p:nvPr>
        </p:nvSpPr>
        <p:spPr>
          <a:xfrm>
            <a:off x="1057292" y="2948600"/>
            <a:ext cx="3729600" cy="859600"/>
          </a:xfrm>
          <a:prstGeom prst="rect">
            <a:avLst/>
          </a:prstGeom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30" name="Google Shape;630;p76"/>
          <p:cNvSpPr txBox="1">
            <a:spLocks noGrp="1"/>
          </p:cNvSpPr>
          <p:nvPr>
            <p:ph type="ctrTitle" idx="4"/>
          </p:nvPr>
        </p:nvSpPr>
        <p:spPr>
          <a:xfrm>
            <a:off x="7260959" y="2948600"/>
            <a:ext cx="3729600" cy="859600"/>
          </a:xfrm>
          <a:prstGeom prst="rect">
            <a:avLst/>
          </a:prstGeom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631" name="Google Shape;631;p76"/>
          <p:cNvGrpSpPr/>
          <p:nvPr/>
        </p:nvGrpSpPr>
        <p:grpSpPr>
          <a:xfrm>
            <a:off x="6101429" y="5433"/>
            <a:ext cx="523600" cy="6876800"/>
            <a:chOff x="3047922" y="4075"/>
            <a:chExt cx="392700" cy="5157600"/>
          </a:xfrm>
        </p:grpSpPr>
        <p:sp>
          <p:nvSpPr>
            <p:cNvPr id="632" name="Google Shape;632;p76"/>
            <p:cNvSpPr/>
            <p:nvPr/>
          </p:nvSpPr>
          <p:spPr>
            <a:xfrm rot="5400000">
              <a:off x="3017322" y="2373000"/>
              <a:ext cx="453900" cy="392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633" name="Google Shape;633;p76"/>
            <p:cNvCxnSpPr/>
            <p:nvPr/>
          </p:nvCxnSpPr>
          <p:spPr>
            <a:xfrm>
              <a:off x="3053725" y="4075"/>
              <a:ext cx="0" cy="51576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943139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3" preserve="1">
  <p:cSld name="TWO COLUMNS 3">
    <p:bg>
      <p:bgPr>
        <a:noFill/>
        <a:effectLst/>
      </p:bgPr>
    </p:bg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7"/>
          <p:cNvSpPr/>
          <p:nvPr/>
        </p:nvSpPr>
        <p:spPr>
          <a:xfrm>
            <a:off x="6080567" y="-9367"/>
            <a:ext cx="6116400" cy="6876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36" name="Google Shape;636;p77"/>
          <p:cNvSpPr/>
          <p:nvPr/>
        </p:nvSpPr>
        <p:spPr>
          <a:xfrm>
            <a:off x="-10000" y="-9367"/>
            <a:ext cx="6090400" cy="6876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37" name="Google Shape;637;p77"/>
          <p:cNvSpPr txBox="1">
            <a:spLocks noGrp="1"/>
          </p:cNvSpPr>
          <p:nvPr>
            <p:ph type="ctrTitle"/>
          </p:nvPr>
        </p:nvSpPr>
        <p:spPr>
          <a:xfrm>
            <a:off x="2861600" y="800267"/>
            <a:ext cx="64688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38" name="Google Shape;638;p77"/>
          <p:cNvSpPr txBox="1">
            <a:spLocks noGrp="1"/>
          </p:cNvSpPr>
          <p:nvPr>
            <p:ph type="subTitle" idx="1"/>
          </p:nvPr>
        </p:nvSpPr>
        <p:spPr>
          <a:xfrm>
            <a:off x="1012151" y="3116667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39" name="Google Shape;639;p77"/>
          <p:cNvSpPr txBox="1">
            <a:spLocks noGrp="1"/>
          </p:cNvSpPr>
          <p:nvPr>
            <p:ph type="subTitle" idx="2"/>
          </p:nvPr>
        </p:nvSpPr>
        <p:spPr>
          <a:xfrm>
            <a:off x="7215817" y="3116667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40" name="Google Shape;640;p77"/>
          <p:cNvSpPr/>
          <p:nvPr/>
        </p:nvSpPr>
        <p:spPr>
          <a:xfrm rot="5400000">
            <a:off x="6060629" y="3813900"/>
            <a:ext cx="605200" cy="523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516465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 preserve="1">
  <p:cSld name="TWO COLUMNS 2">
    <p:bg>
      <p:bgPr>
        <a:noFill/>
        <a:effectLst/>
      </p:bgPr>
    </p:bg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8"/>
          <p:cNvSpPr/>
          <p:nvPr/>
        </p:nvSpPr>
        <p:spPr>
          <a:xfrm>
            <a:off x="6364251" y="1817200"/>
            <a:ext cx="4126231" cy="5042651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43" name="Google Shape;643;p78"/>
          <p:cNvSpPr/>
          <p:nvPr/>
        </p:nvSpPr>
        <p:spPr>
          <a:xfrm>
            <a:off x="1701485" y="1817200"/>
            <a:ext cx="4126231" cy="5042651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44" name="Google Shape;644;p78"/>
          <p:cNvSpPr txBox="1">
            <a:spLocks noGrp="1"/>
          </p:cNvSpPr>
          <p:nvPr>
            <p:ph type="ctrTitle"/>
          </p:nvPr>
        </p:nvSpPr>
        <p:spPr>
          <a:xfrm>
            <a:off x="1797933" y="300233"/>
            <a:ext cx="85960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40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45" name="Google Shape;645;p78"/>
          <p:cNvSpPr txBox="1">
            <a:spLocks noGrp="1"/>
          </p:cNvSpPr>
          <p:nvPr>
            <p:ph type="subTitle" idx="1"/>
          </p:nvPr>
        </p:nvSpPr>
        <p:spPr>
          <a:xfrm>
            <a:off x="2018333" y="39805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46" name="Google Shape;646;p78"/>
          <p:cNvSpPr txBox="1">
            <a:spLocks noGrp="1"/>
          </p:cNvSpPr>
          <p:nvPr>
            <p:ph type="subTitle" idx="2"/>
          </p:nvPr>
        </p:nvSpPr>
        <p:spPr>
          <a:xfrm>
            <a:off x="6681167" y="39805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47" name="Google Shape;647;p78"/>
          <p:cNvSpPr txBox="1">
            <a:spLocks noGrp="1"/>
          </p:cNvSpPr>
          <p:nvPr>
            <p:ph type="ctrTitle" idx="3"/>
          </p:nvPr>
        </p:nvSpPr>
        <p:spPr>
          <a:xfrm>
            <a:off x="2018341" y="31209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48" name="Google Shape;648;p78"/>
          <p:cNvSpPr txBox="1">
            <a:spLocks noGrp="1"/>
          </p:cNvSpPr>
          <p:nvPr>
            <p:ph type="ctrTitle" idx="4"/>
          </p:nvPr>
        </p:nvSpPr>
        <p:spPr>
          <a:xfrm>
            <a:off x="6681175" y="31209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49" name="Google Shape;649;p78"/>
          <p:cNvSpPr/>
          <p:nvPr/>
        </p:nvSpPr>
        <p:spPr>
          <a:xfrm flipH="1">
            <a:off x="189700" y="1640400"/>
            <a:ext cx="363600" cy="5217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650" name="Google Shape;650;p78"/>
          <p:cNvSpPr/>
          <p:nvPr/>
        </p:nvSpPr>
        <p:spPr>
          <a:xfrm flipH="1">
            <a:off x="0" y="0"/>
            <a:ext cx="363600" cy="6858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532695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 1" preserve="1">
  <p:cSld name="TWO COLUMNS 2 1">
    <p:bg>
      <p:bgPr>
        <a:noFill/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9"/>
          <p:cNvSpPr/>
          <p:nvPr/>
        </p:nvSpPr>
        <p:spPr>
          <a:xfrm>
            <a:off x="0" y="1676468"/>
            <a:ext cx="12195811" cy="4612785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53" name="Google Shape;653;p79"/>
          <p:cNvSpPr txBox="1">
            <a:spLocks noGrp="1"/>
          </p:cNvSpPr>
          <p:nvPr>
            <p:ph type="ctrTitle"/>
          </p:nvPr>
        </p:nvSpPr>
        <p:spPr>
          <a:xfrm>
            <a:off x="1797933" y="300233"/>
            <a:ext cx="85960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40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54" name="Google Shape;654;p79"/>
          <p:cNvSpPr txBox="1">
            <a:spLocks noGrp="1"/>
          </p:cNvSpPr>
          <p:nvPr>
            <p:ph type="subTitle" idx="1"/>
          </p:nvPr>
        </p:nvSpPr>
        <p:spPr>
          <a:xfrm>
            <a:off x="619467" y="38443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55" name="Google Shape;655;p79"/>
          <p:cNvSpPr txBox="1">
            <a:spLocks noGrp="1"/>
          </p:cNvSpPr>
          <p:nvPr>
            <p:ph type="subTitle" idx="2"/>
          </p:nvPr>
        </p:nvSpPr>
        <p:spPr>
          <a:xfrm>
            <a:off x="4349800" y="38443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56" name="Google Shape;656;p79"/>
          <p:cNvSpPr txBox="1">
            <a:spLocks noGrp="1"/>
          </p:cNvSpPr>
          <p:nvPr>
            <p:ph type="ctrTitle" idx="3"/>
          </p:nvPr>
        </p:nvSpPr>
        <p:spPr>
          <a:xfrm>
            <a:off x="619475" y="29847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57" name="Google Shape;657;p79"/>
          <p:cNvSpPr txBox="1">
            <a:spLocks noGrp="1"/>
          </p:cNvSpPr>
          <p:nvPr>
            <p:ph type="ctrTitle" idx="4"/>
          </p:nvPr>
        </p:nvSpPr>
        <p:spPr>
          <a:xfrm>
            <a:off x="4349808" y="29847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58" name="Google Shape;658;p79"/>
          <p:cNvSpPr txBox="1">
            <a:spLocks noGrp="1"/>
          </p:cNvSpPr>
          <p:nvPr>
            <p:ph type="subTitle" idx="5"/>
          </p:nvPr>
        </p:nvSpPr>
        <p:spPr>
          <a:xfrm>
            <a:off x="8080133" y="38443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59" name="Google Shape;659;p79"/>
          <p:cNvSpPr txBox="1">
            <a:spLocks noGrp="1"/>
          </p:cNvSpPr>
          <p:nvPr>
            <p:ph type="ctrTitle" idx="6"/>
          </p:nvPr>
        </p:nvSpPr>
        <p:spPr>
          <a:xfrm>
            <a:off x="8080141" y="29847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82238346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 1" preserve="1">
  <p:cSld name="TWO COLUMNS 1 1">
    <p:bg>
      <p:bgPr>
        <a:noFill/>
        <a:effectLst/>
      </p:bgPr>
    </p:bg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0"/>
          <p:cNvSpPr/>
          <p:nvPr/>
        </p:nvSpPr>
        <p:spPr>
          <a:xfrm>
            <a:off x="100" y="626300"/>
            <a:ext cx="4064000" cy="5599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62" name="Google Shape;662;p80"/>
          <p:cNvSpPr/>
          <p:nvPr/>
        </p:nvSpPr>
        <p:spPr>
          <a:xfrm>
            <a:off x="4066933" y="627879"/>
            <a:ext cx="4064000" cy="5599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63" name="Google Shape;663;p80"/>
          <p:cNvSpPr/>
          <p:nvPr/>
        </p:nvSpPr>
        <p:spPr>
          <a:xfrm>
            <a:off x="8127900" y="626300"/>
            <a:ext cx="4064000" cy="5599200"/>
          </a:xfrm>
          <a:prstGeom prst="rect">
            <a:avLst/>
          </a:prstGeom>
          <a:solidFill>
            <a:srgbClr val="AE3F4A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664" name="Google Shape;664;p80"/>
          <p:cNvGrpSpPr/>
          <p:nvPr/>
        </p:nvGrpSpPr>
        <p:grpSpPr>
          <a:xfrm>
            <a:off x="4063997" y="5433"/>
            <a:ext cx="4587700" cy="6876800"/>
            <a:chOff x="3047922" y="4075"/>
            <a:chExt cx="3440775" cy="5157600"/>
          </a:xfrm>
        </p:grpSpPr>
        <p:grpSp>
          <p:nvGrpSpPr>
            <p:cNvPr id="665" name="Google Shape;665;p80"/>
            <p:cNvGrpSpPr/>
            <p:nvPr/>
          </p:nvGrpSpPr>
          <p:grpSpPr>
            <a:xfrm>
              <a:off x="3047922" y="4075"/>
              <a:ext cx="3440775" cy="5157600"/>
              <a:chOff x="3047922" y="4075"/>
              <a:chExt cx="3440775" cy="5157600"/>
            </a:xfrm>
          </p:grpSpPr>
          <p:grpSp>
            <p:nvGrpSpPr>
              <p:cNvPr id="666" name="Google Shape;666;p80"/>
              <p:cNvGrpSpPr/>
              <p:nvPr/>
            </p:nvGrpSpPr>
            <p:grpSpPr>
              <a:xfrm>
                <a:off x="3047922" y="2342400"/>
                <a:ext cx="3440775" cy="453900"/>
                <a:chOff x="3047922" y="2342400"/>
                <a:chExt cx="3440775" cy="453900"/>
              </a:xfrm>
            </p:grpSpPr>
            <p:sp>
              <p:nvSpPr>
                <p:cNvPr id="667" name="Google Shape;667;p80"/>
                <p:cNvSpPr/>
                <p:nvPr/>
              </p:nvSpPr>
              <p:spPr>
                <a:xfrm rot="5400000">
                  <a:off x="3017322" y="2373000"/>
                  <a:ext cx="453900" cy="3927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68" name="Google Shape;668;p80"/>
                <p:cNvSpPr/>
                <p:nvPr/>
              </p:nvSpPr>
              <p:spPr>
                <a:xfrm rot="5400000">
                  <a:off x="6065397" y="2373000"/>
                  <a:ext cx="453900" cy="3927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cxnSp>
            <p:nvCxnSpPr>
              <p:cNvPr id="669" name="Google Shape;669;p80"/>
              <p:cNvCxnSpPr/>
              <p:nvPr/>
            </p:nvCxnSpPr>
            <p:spPr>
              <a:xfrm>
                <a:off x="3053725" y="4075"/>
                <a:ext cx="0" cy="5157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70" name="Google Shape;670;p80"/>
            <p:cNvCxnSpPr/>
            <p:nvPr/>
          </p:nvCxnSpPr>
          <p:spPr>
            <a:xfrm>
              <a:off x="6100425" y="4075"/>
              <a:ext cx="0" cy="51576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1" name="Google Shape;671;p80"/>
          <p:cNvSpPr txBox="1">
            <a:spLocks noGrp="1"/>
          </p:cNvSpPr>
          <p:nvPr>
            <p:ph type="ctrTitle"/>
          </p:nvPr>
        </p:nvSpPr>
        <p:spPr>
          <a:xfrm>
            <a:off x="4058167" y="800267"/>
            <a:ext cx="39180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72" name="Google Shape;672;p80"/>
          <p:cNvSpPr txBox="1">
            <a:spLocks noGrp="1"/>
          </p:cNvSpPr>
          <p:nvPr>
            <p:ph type="ctrTitle" idx="2"/>
          </p:nvPr>
        </p:nvSpPr>
        <p:spPr>
          <a:xfrm>
            <a:off x="856917" y="3691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73" name="Google Shape;673;p80"/>
          <p:cNvSpPr txBox="1">
            <a:spLocks noGrp="1"/>
          </p:cNvSpPr>
          <p:nvPr>
            <p:ph type="subTitle" idx="1"/>
          </p:nvPr>
        </p:nvSpPr>
        <p:spPr>
          <a:xfrm>
            <a:off x="856933" y="4449933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74" name="Google Shape;674;p80"/>
          <p:cNvSpPr txBox="1">
            <a:spLocks noGrp="1"/>
          </p:cNvSpPr>
          <p:nvPr>
            <p:ph type="ctrTitle" idx="3"/>
          </p:nvPr>
        </p:nvSpPr>
        <p:spPr>
          <a:xfrm>
            <a:off x="4920917" y="3691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75" name="Google Shape;675;p80"/>
          <p:cNvSpPr txBox="1">
            <a:spLocks noGrp="1"/>
          </p:cNvSpPr>
          <p:nvPr>
            <p:ph type="subTitle" idx="4"/>
          </p:nvPr>
        </p:nvSpPr>
        <p:spPr>
          <a:xfrm>
            <a:off x="4920933" y="4449933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76" name="Google Shape;676;p80"/>
          <p:cNvSpPr txBox="1">
            <a:spLocks noGrp="1"/>
          </p:cNvSpPr>
          <p:nvPr>
            <p:ph type="ctrTitle" idx="5"/>
          </p:nvPr>
        </p:nvSpPr>
        <p:spPr>
          <a:xfrm>
            <a:off x="8984917" y="3691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77" name="Google Shape;677;p80"/>
          <p:cNvSpPr txBox="1">
            <a:spLocks noGrp="1"/>
          </p:cNvSpPr>
          <p:nvPr>
            <p:ph type="subTitle" idx="6"/>
          </p:nvPr>
        </p:nvSpPr>
        <p:spPr>
          <a:xfrm>
            <a:off x="8984933" y="4449933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01554534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bg>
      <p:bgPr>
        <a:solidFill>
          <a:srgbClr val="FFFFFF"/>
        </a:solidFill>
        <a:effectLst/>
      </p:bgPr>
    </p:bg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1"/>
          <p:cNvSpPr/>
          <p:nvPr/>
        </p:nvSpPr>
        <p:spPr>
          <a:xfrm>
            <a:off x="0" y="2257567"/>
            <a:ext cx="12192000" cy="4600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cxnSp>
        <p:nvCxnSpPr>
          <p:cNvPr id="680" name="Google Shape;680;p81"/>
          <p:cNvCxnSpPr/>
          <p:nvPr/>
        </p:nvCxnSpPr>
        <p:spPr>
          <a:xfrm rot="10800000">
            <a:off x="2206233" y="2257633"/>
            <a:ext cx="0" cy="4600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81"/>
          <p:cNvCxnSpPr/>
          <p:nvPr/>
        </p:nvCxnSpPr>
        <p:spPr>
          <a:xfrm rot="10800000">
            <a:off x="5290833" y="2257633"/>
            <a:ext cx="0" cy="4600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81"/>
          <p:cNvCxnSpPr/>
          <p:nvPr/>
        </p:nvCxnSpPr>
        <p:spPr>
          <a:xfrm rot="10800000">
            <a:off x="8344733" y="2257633"/>
            <a:ext cx="0" cy="4600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3" name="Google Shape;683;p81"/>
          <p:cNvSpPr txBox="1">
            <a:spLocks noGrp="1"/>
          </p:cNvSpPr>
          <p:nvPr>
            <p:ph type="ctrTitle"/>
          </p:nvPr>
        </p:nvSpPr>
        <p:spPr>
          <a:xfrm>
            <a:off x="2288316" y="4012805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84" name="Google Shape;684;p81"/>
          <p:cNvSpPr txBox="1">
            <a:spLocks noGrp="1"/>
          </p:cNvSpPr>
          <p:nvPr>
            <p:ph type="subTitle" idx="1"/>
          </p:nvPr>
        </p:nvSpPr>
        <p:spPr>
          <a:xfrm>
            <a:off x="2288304" y="4628088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85" name="Google Shape;685;p81"/>
          <p:cNvSpPr txBox="1">
            <a:spLocks noGrp="1"/>
          </p:cNvSpPr>
          <p:nvPr>
            <p:ph type="title" idx="2" hasCustomPrompt="1"/>
          </p:nvPr>
        </p:nvSpPr>
        <p:spPr>
          <a:xfrm>
            <a:off x="2186716" y="3222188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6" name="Google Shape;686;p81"/>
          <p:cNvSpPr txBox="1">
            <a:spLocks noGrp="1"/>
          </p:cNvSpPr>
          <p:nvPr>
            <p:ph type="ctrTitle" idx="3"/>
          </p:nvPr>
        </p:nvSpPr>
        <p:spPr>
          <a:xfrm>
            <a:off x="5351483" y="4008273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87" name="Google Shape;687;p81"/>
          <p:cNvSpPr txBox="1">
            <a:spLocks noGrp="1"/>
          </p:cNvSpPr>
          <p:nvPr>
            <p:ph type="subTitle" idx="4"/>
          </p:nvPr>
        </p:nvSpPr>
        <p:spPr>
          <a:xfrm>
            <a:off x="5351467" y="4623556"/>
            <a:ext cx="2635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88" name="Google Shape;688;p81"/>
          <p:cNvSpPr txBox="1">
            <a:spLocks noGrp="1"/>
          </p:cNvSpPr>
          <p:nvPr>
            <p:ph type="title" idx="5" hasCustomPrompt="1"/>
          </p:nvPr>
        </p:nvSpPr>
        <p:spPr>
          <a:xfrm>
            <a:off x="5249883" y="3217656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9" name="Google Shape;689;p81"/>
          <p:cNvSpPr txBox="1">
            <a:spLocks noGrp="1"/>
          </p:cNvSpPr>
          <p:nvPr>
            <p:ph type="ctrTitle" idx="6"/>
          </p:nvPr>
        </p:nvSpPr>
        <p:spPr>
          <a:xfrm>
            <a:off x="8414649" y="4008287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90" name="Google Shape;690;p81"/>
          <p:cNvSpPr txBox="1">
            <a:spLocks noGrp="1"/>
          </p:cNvSpPr>
          <p:nvPr>
            <p:ph type="subTitle" idx="7"/>
          </p:nvPr>
        </p:nvSpPr>
        <p:spPr>
          <a:xfrm>
            <a:off x="8414637" y="4623569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91" name="Google Shape;691;p81"/>
          <p:cNvSpPr txBox="1">
            <a:spLocks noGrp="1"/>
          </p:cNvSpPr>
          <p:nvPr>
            <p:ph type="title" idx="8" hasCustomPrompt="1"/>
          </p:nvPr>
        </p:nvSpPr>
        <p:spPr>
          <a:xfrm>
            <a:off x="8313049" y="321766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92" name="Google Shape;692;p81"/>
          <p:cNvSpPr txBox="1">
            <a:spLocks noGrp="1"/>
          </p:cNvSpPr>
          <p:nvPr>
            <p:ph type="ctrTitle" idx="9"/>
          </p:nvPr>
        </p:nvSpPr>
        <p:spPr>
          <a:xfrm>
            <a:off x="2708800" y="800267"/>
            <a:ext cx="6774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40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551262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" preserve="1">
  <p:cSld name="TITLE DESIGN 2 1 1">
    <p:bg>
      <p:bgPr>
        <a:solidFill>
          <a:srgbClr val="FFFFFF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82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95" name="Google Shape;695;p82"/>
          <p:cNvSpPr/>
          <p:nvPr/>
        </p:nvSpPr>
        <p:spPr>
          <a:xfrm>
            <a:off x="11638700" y="1640400"/>
            <a:ext cx="363600" cy="521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696" name="Google Shape;696;p82"/>
          <p:cNvSpPr/>
          <p:nvPr/>
        </p:nvSpPr>
        <p:spPr>
          <a:xfrm>
            <a:off x="11828400" y="0"/>
            <a:ext cx="3636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76227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2" preserve="1">
  <p:cSld name="TITLE DESIGN 2 1 1 2">
    <p:bg>
      <p:bgPr>
        <a:solidFill>
          <a:srgbClr val="FFFFFF"/>
        </a:solidFill>
        <a:effectLst/>
      </p:bgPr>
    </p:bg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3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99" name="Google Shape;699;p83"/>
          <p:cNvSpPr/>
          <p:nvPr/>
        </p:nvSpPr>
        <p:spPr>
          <a:xfrm>
            <a:off x="11638700" y="1640400"/>
            <a:ext cx="363600" cy="521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00" name="Google Shape;700;p83"/>
          <p:cNvSpPr/>
          <p:nvPr/>
        </p:nvSpPr>
        <p:spPr>
          <a:xfrm>
            <a:off x="11828400" y="0"/>
            <a:ext cx="3636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01" name="Google Shape;701;p83"/>
          <p:cNvSpPr txBox="1">
            <a:spLocks noGrp="1"/>
          </p:cNvSpPr>
          <p:nvPr>
            <p:ph type="subTitle" idx="1"/>
          </p:nvPr>
        </p:nvSpPr>
        <p:spPr>
          <a:xfrm>
            <a:off x="2774796" y="5775500"/>
            <a:ext cx="66424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287778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1" preserve="1">
  <p:cSld name="TITLE DESIGN 2 1 1 1">
    <p:bg>
      <p:bgPr>
        <a:solidFill>
          <a:srgbClr val="FFFFFF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84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04" name="Google Shape;704;p84"/>
          <p:cNvSpPr/>
          <p:nvPr/>
        </p:nvSpPr>
        <p:spPr>
          <a:xfrm flipH="1">
            <a:off x="189700" y="1640400"/>
            <a:ext cx="363600" cy="5217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05" name="Google Shape;705;p84"/>
          <p:cNvSpPr/>
          <p:nvPr/>
        </p:nvSpPr>
        <p:spPr>
          <a:xfrm flipH="1">
            <a:off x="0" y="0"/>
            <a:ext cx="363600" cy="6858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06" name="Google Shape;706;p84"/>
          <p:cNvSpPr txBox="1">
            <a:spLocks noGrp="1"/>
          </p:cNvSpPr>
          <p:nvPr>
            <p:ph type="ctrTitle" idx="2"/>
          </p:nvPr>
        </p:nvSpPr>
        <p:spPr>
          <a:xfrm>
            <a:off x="1179467" y="2359900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07" name="Google Shape;707;p84"/>
          <p:cNvSpPr txBox="1">
            <a:spLocks noGrp="1"/>
          </p:cNvSpPr>
          <p:nvPr>
            <p:ph type="subTitle" idx="1"/>
          </p:nvPr>
        </p:nvSpPr>
        <p:spPr>
          <a:xfrm>
            <a:off x="1581403" y="2975199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08" name="Google Shape;708;p84"/>
          <p:cNvSpPr txBox="1">
            <a:spLocks noGrp="1"/>
          </p:cNvSpPr>
          <p:nvPr>
            <p:ph type="ctrTitle" idx="3"/>
          </p:nvPr>
        </p:nvSpPr>
        <p:spPr>
          <a:xfrm>
            <a:off x="4476417" y="2355367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09" name="Google Shape;709;p84"/>
          <p:cNvSpPr txBox="1">
            <a:spLocks noGrp="1"/>
          </p:cNvSpPr>
          <p:nvPr>
            <p:ph type="subTitle" idx="4"/>
          </p:nvPr>
        </p:nvSpPr>
        <p:spPr>
          <a:xfrm>
            <a:off x="4878360" y="2970661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10" name="Google Shape;710;p84"/>
          <p:cNvSpPr txBox="1">
            <a:spLocks noGrp="1"/>
          </p:cNvSpPr>
          <p:nvPr>
            <p:ph type="ctrTitle" idx="5"/>
          </p:nvPr>
        </p:nvSpPr>
        <p:spPr>
          <a:xfrm>
            <a:off x="7773349" y="2355400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11" name="Google Shape;711;p84"/>
          <p:cNvSpPr txBox="1">
            <a:spLocks noGrp="1"/>
          </p:cNvSpPr>
          <p:nvPr>
            <p:ph type="subTitle" idx="6"/>
          </p:nvPr>
        </p:nvSpPr>
        <p:spPr>
          <a:xfrm>
            <a:off x="8175468" y="2970667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12" name="Google Shape;712;p84"/>
          <p:cNvSpPr txBox="1">
            <a:spLocks noGrp="1"/>
          </p:cNvSpPr>
          <p:nvPr>
            <p:ph type="ctrTitle" idx="7"/>
          </p:nvPr>
        </p:nvSpPr>
        <p:spPr>
          <a:xfrm>
            <a:off x="1179467" y="4394201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13" name="Google Shape;713;p84"/>
          <p:cNvSpPr txBox="1">
            <a:spLocks noGrp="1"/>
          </p:cNvSpPr>
          <p:nvPr>
            <p:ph type="subTitle" idx="8"/>
          </p:nvPr>
        </p:nvSpPr>
        <p:spPr>
          <a:xfrm>
            <a:off x="1581403" y="5009500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14" name="Google Shape;714;p84"/>
          <p:cNvSpPr txBox="1">
            <a:spLocks noGrp="1"/>
          </p:cNvSpPr>
          <p:nvPr>
            <p:ph type="ctrTitle" idx="9"/>
          </p:nvPr>
        </p:nvSpPr>
        <p:spPr>
          <a:xfrm>
            <a:off x="4476417" y="4389672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15" name="Google Shape;715;p84"/>
          <p:cNvSpPr txBox="1">
            <a:spLocks noGrp="1"/>
          </p:cNvSpPr>
          <p:nvPr>
            <p:ph type="subTitle" idx="13"/>
          </p:nvPr>
        </p:nvSpPr>
        <p:spPr>
          <a:xfrm>
            <a:off x="4878360" y="5004965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16" name="Google Shape;716;p84"/>
          <p:cNvSpPr txBox="1">
            <a:spLocks noGrp="1"/>
          </p:cNvSpPr>
          <p:nvPr>
            <p:ph type="ctrTitle" idx="14"/>
          </p:nvPr>
        </p:nvSpPr>
        <p:spPr>
          <a:xfrm>
            <a:off x="7773349" y="4389700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17" name="Google Shape;717;p84"/>
          <p:cNvSpPr txBox="1">
            <a:spLocks noGrp="1"/>
          </p:cNvSpPr>
          <p:nvPr>
            <p:ph type="subTitle" idx="15"/>
          </p:nvPr>
        </p:nvSpPr>
        <p:spPr>
          <a:xfrm>
            <a:off x="8175468" y="5004967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36626454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1 1" preserve="1">
  <p:cSld name="TITLE DESIGN 2 1 1 1 1">
    <p:bg>
      <p:bgPr>
        <a:solidFill>
          <a:srgbClr val="FFFFFF"/>
        </a:solidFill>
        <a:effectLst/>
      </p:bgPr>
    </p:bg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85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20" name="Google Shape;720;p85"/>
          <p:cNvSpPr/>
          <p:nvPr/>
        </p:nvSpPr>
        <p:spPr>
          <a:xfrm flipH="1">
            <a:off x="189700" y="1640400"/>
            <a:ext cx="363600" cy="5217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21" name="Google Shape;721;p85"/>
          <p:cNvSpPr/>
          <p:nvPr/>
        </p:nvSpPr>
        <p:spPr>
          <a:xfrm flipH="1">
            <a:off x="0" y="0"/>
            <a:ext cx="363600" cy="6858000"/>
          </a:xfrm>
          <a:prstGeom prst="rect">
            <a:avLst/>
          </a:prstGeom>
          <a:solidFill>
            <a:srgbClr val="413B49">
              <a:alpha val="74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843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6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10800000"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56983092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4 1" preserve="1">
  <p:cSld name="Diseño personalizado 4 1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86"/>
          <p:cNvSpPr/>
          <p:nvPr/>
        </p:nvSpPr>
        <p:spPr>
          <a:xfrm flipH="1">
            <a:off x="0" y="906660"/>
            <a:ext cx="11308800" cy="5951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24" name="Google Shape;724;p86"/>
          <p:cNvSpPr/>
          <p:nvPr/>
        </p:nvSpPr>
        <p:spPr>
          <a:xfrm flipH="1">
            <a:off x="883833" y="9500"/>
            <a:ext cx="11308800" cy="6013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25" name="Google Shape;725;p86"/>
          <p:cNvSpPr txBox="1">
            <a:spLocks noGrp="1"/>
          </p:cNvSpPr>
          <p:nvPr>
            <p:ph type="ctrTitle"/>
          </p:nvPr>
        </p:nvSpPr>
        <p:spPr>
          <a:xfrm>
            <a:off x="2708800" y="800267"/>
            <a:ext cx="6774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3467029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" preserve="1">
  <p:cSld name="Diseño personalizado 5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87"/>
          <p:cNvSpPr/>
          <p:nvPr/>
        </p:nvSpPr>
        <p:spPr>
          <a:xfrm flipH="1">
            <a:off x="280" y="-9800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28" name="Google Shape;728;p87"/>
          <p:cNvSpPr/>
          <p:nvPr/>
        </p:nvSpPr>
        <p:spPr>
          <a:xfrm flipH="1">
            <a:off x="1545084" y="1264600"/>
            <a:ext cx="10647200" cy="5603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29" name="Google Shape;729;p87"/>
          <p:cNvSpPr/>
          <p:nvPr/>
        </p:nvSpPr>
        <p:spPr>
          <a:xfrm flipH="1">
            <a:off x="-267" y="19267"/>
            <a:ext cx="10537200" cy="6246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4126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" preserve="1">
  <p:cSld name="Diseño personalizado 5 1"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88"/>
          <p:cNvSpPr/>
          <p:nvPr/>
        </p:nvSpPr>
        <p:spPr>
          <a:xfrm flipH="1">
            <a:off x="267" y="0"/>
            <a:ext cx="12192000" cy="6868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32" name="Google Shape;732;p88"/>
          <p:cNvSpPr/>
          <p:nvPr/>
        </p:nvSpPr>
        <p:spPr>
          <a:xfrm flipH="1">
            <a:off x="-333" y="0"/>
            <a:ext cx="7569600" cy="6304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33" name="Google Shape;733;p88"/>
          <p:cNvSpPr/>
          <p:nvPr/>
        </p:nvSpPr>
        <p:spPr>
          <a:xfrm flipH="1">
            <a:off x="-300" y="4990867"/>
            <a:ext cx="10647200" cy="1876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34" name="Google Shape;734;p88"/>
          <p:cNvSpPr/>
          <p:nvPr/>
        </p:nvSpPr>
        <p:spPr>
          <a:xfrm>
            <a:off x="2339967" y="1484900"/>
            <a:ext cx="3121600" cy="33352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35" name="Google Shape;735;p88"/>
          <p:cNvSpPr/>
          <p:nvPr/>
        </p:nvSpPr>
        <p:spPr>
          <a:xfrm flipH="1">
            <a:off x="1545100" y="0"/>
            <a:ext cx="10647200" cy="502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36" name="Google Shape;736;p88"/>
          <p:cNvSpPr txBox="1">
            <a:spLocks noGrp="1"/>
          </p:cNvSpPr>
          <p:nvPr>
            <p:ph type="subTitle" idx="1"/>
          </p:nvPr>
        </p:nvSpPr>
        <p:spPr>
          <a:xfrm>
            <a:off x="7976000" y="1962800"/>
            <a:ext cx="3239200" cy="2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37" name="Google Shape;737;p88"/>
          <p:cNvSpPr txBox="1">
            <a:spLocks noGrp="1"/>
          </p:cNvSpPr>
          <p:nvPr>
            <p:ph type="ctrTitle"/>
          </p:nvPr>
        </p:nvSpPr>
        <p:spPr>
          <a:xfrm>
            <a:off x="456333" y="2959635"/>
            <a:ext cx="688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38" name="Google Shape;738;p88"/>
          <p:cNvSpPr txBox="1">
            <a:spLocks noGrp="1"/>
          </p:cNvSpPr>
          <p:nvPr>
            <p:ph type="subTitle" idx="2"/>
          </p:nvPr>
        </p:nvSpPr>
        <p:spPr>
          <a:xfrm>
            <a:off x="2683167" y="3718873"/>
            <a:ext cx="2435200" cy="12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Fira Sans Extra Condensed Light"/>
              <a:buNone/>
              <a:defRPr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739" name="Google Shape;739;p88"/>
          <p:cNvCxnSpPr/>
          <p:nvPr/>
        </p:nvCxnSpPr>
        <p:spPr>
          <a:xfrm>
            <a:off x="3010567" y="3718867"/>
            <a:ext cx="1780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93877464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 3" preserve="1">
  <p:cSld name="Diseño personalizado 5 1 3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89"/>
          <p:cNvSpPr/>
          <p:nvPr/>
        </p:nvSpPr>
        <p:spPr>
          <a:xfrm>
            <a:off x="-300" y="0"/>
            <a:ext cx="12192000" cy="6868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42" name="Google Shape;742;p89"/>
          <p:cNvSpPr/>
          <p:nvPr/>
        </p:nvSpPr>
        <p:spPr>
          <a:xfrm>
            <a:off x="4622700" y="0"/>
            <a:ext cx="7569600" cy="6304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43" name="Google Shape;743;p89"/>
          <p:cNvSpPr/>
          <p:nvPr/>
        </p:nvSpPr>
        <p:spPr>
          <a:xfrm>
            <a:off x="1545067" y="4990867"/>
            <a:ext cx="10647200" cy="1876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44" name="Google Shape;744;p89"/>
          <p:cNvSpPr/>
          <p:nvPr/>
        </p:nvSpPr>
        <p:spPr>
          <a:xfrm flipH="1">
            <a:off x="6730400" y="1484900"/>
            <a:ext cx="3121600" cy="33352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45" name="Google Shape;745;p89"/>
          <p:cNvSpPr/>
          <p:nvPr/>
        </p:nvSpPr>
        <p:spPr>
          <a:xfrm>
            <a:off x="-333" y="0"/>
            <a:ext cx="10647200" cy="502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46" name="Google Shape;746;p89"/>
          <p:cNvSpPr txBox="1">
            <a:spLocks noGrp="1"/>
          </p:cNvSpPr>
          <p:nvPr>
            <p:ph type="subTitle" idx="1"/>
          </p:nvPr>
        </p:nvSpPr>
        <p:spPr>
          <a:xfrm flipH="1">
            <a:off x="976767" y="1962800"/>
            <a:ext cx="3239200" cy="2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47" name="Google Shape;747;p89"/>
          <p:cNvSpPr txBox="1">
            <a:spLocks noGrp="1"/>
          </p:cNvSpPr>
          <p:nvPr>
            <p:ph type="ctrTitle"/>
          </p:nvPr>
        </p:nvSpPr>
        <p:spPr>
          <a:xfrm flipH="1">
            <a:off x="4846833" y="2959635"/>
            <a:ext cx="688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48" name="Google Shape;748;p89"/>
          <p:cNvSpPr txBox="1">
            <a:spLocks noGrp="1"/>
          </p:cNvSpPr>
          <p:nvPr>
            <p:ph type="subTitle" idx="2"/>
          </p:nvPr>
        </p:nvSpPr>
        <p:spPr>
          <a:xfrm flipH="1">
            <a:off x="7073600" y="3718873"/>
            <a:ext cx="2435200" cy="12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Fira Sans Extra Condensed Light"/>
              <a:buNone/>
              <a:defRPr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749" name="Google Shape;749;p89"/>
          <p:cNvCxnSpPr/>
          <p:nvPr/>
        </p:nvCxnSpPr>
        <p:spPr>
          <a:xfrm rot="10800000">
            <a:off x="7401000" y="3718867"/>
            <a:ext cx="1780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00664382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 2" preserve="1">
  <p:cSld name="Diseño personalizado 5 1 2"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90"/>
          <p:cNvSpPr/>
          <p:nvPr/>
        </p:nvSpPr>
        <p:spPr>
          <a:xfrm flipH="1">
            <a:off x="267" y="0"/>
            <a:ext cx="12192000" cy="6868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52" name="Google Shape;752;p90"/>
          <p:cNvSpPr/>
          <p:nvPr/>
        </p:nvSpPr>
        <p:spPr>
          <a:xfrm flipH="1">
            <a:off x="-333" y="0"/>
            <a:ext cx="7569600" cy="61964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53" name="Google Shape;753;p90"/>
          <p:cNvSpPr txBox="1">
            <a:spLocks noGrp="1"/>
          </p:cNvSpPr>
          <p:nvPr>
            <p:ph type="ctrTitle"/>
          </p:nvPr>
        </p:nvSpPr>
        <p:spPr>
          <a:xfrm>
            <a:off x="1108267" y="501997"/>
            <a:ext cx="51564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54" name="Google Shape;754;p90"/>
          <p:cNvSpPr txBox="1">
            <a:spLocks noGrp="1"/>
          </p:cNvSpPr>
          <p:nvPr>
            <p:ph type="subTitle" idx="1"/>
          </p:nvPr>
        </p:nvSpPr>
        <p:spPr>
          <a:xfrm>
            <a:off x="1108267" y="3085633"/>
            <a:ext cx="56332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55" name="Google Shape;755;p90"/>
          <p:cNvSpPr/>
          <p:nvPr/>
        </p:nvSpPr>
        <p:spPr>
          <a:xfrm flipH="1">
            <a:off x="1545100" y="5103633"/>
            <a:ext cx="10647200" cy="1764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883051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466774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7304155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91811" y="1562967"/>
            <a:ext cx="9027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70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91803" y="4349033"/>
            <a:ext cx="90276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0560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178740738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5291233" y="2969400"/>
            <a:ext cx="5950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267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291033" y="4060500"/>
            <a:ext cx="5950000" cy="9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291133" y="1683100"/>
            <a:ext cx="5950000" cy="1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922567" y="3428800"/>
            <a:ext cx="1621600" cy="212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3544167" y="0"/>
            <a:ext cx="1621600" cy="34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65040678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600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Font typeface="Barlow"/>
              <a:buChar char="○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950967" y="512064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67029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7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1"/>
          </p:nvPr>
        </p:nvSpPr>
        <p:spPr>
          <a:xfrm>
            <a:off x="2683200" y="1911833"/>
            <a:ext cx="6825600" cy="32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2133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○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■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●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○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■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●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○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4" name="Google Shape;124;p17"/>
          <p:cNvSpPr/>
          <p:nvPr/>
        </p:nvSpPr>
        <p:spPr>
          <a:xfrm rot="10800000" flipH="1">
            <a:off x="498883" y="167663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17"/>
          <p:cNvSpPr/>
          <p:nvPr/>
        </p:nvSpPr>
        <p:spPr>
          <a:xfrm rot="10800000">
            <a:off x="10154167" y="166296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9273630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50967" y="512064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950967" y="3162233"/>
            <a:ext cx="3982800" cy="1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867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600"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600"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5283200" y="3162233"/>
            <a:ext cx="3982800" cy="1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867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600"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600"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950967" y="2567733"/>
            <a:ext cx="39828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283200" y="2567733"/>
            <a:ext cx="39828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10027600" y="27348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" name="Google Shape;28;p5"/>
          <p:cNvSpPr/>
          <p:nvPr/>
        </p:nvSpPr>
        <p:spPr>
          <a:xfrm>
            <a:off x="8406000" y="0"/>
            <a:ext cx="1621600" cy="273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666505902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8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 rot="5400000">
            <a:off x="8937800" y="36039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086330226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542033" y="1787200"/>
            <a:ext cx="56428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542033" y="2794800"/>
            <a:ext cx="5642800" cy="2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>
                <a:solidFill>
                  <a:schemeClr val="accent2"/>
                </a:solidFill>
              </a:defRPr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5" name="Google Shape;35;p7"/>
          <p:cNvSpPr/>
          <p:nvPr/>
        </p:nvSpPr>
        <p:spPr>
          <a:xfrm>
            <a:off x="8976167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" name="Google Shape;36;p7"/>
          <p:cNvSpPr/>
          <p:nvPr/>
        </p:nvSpPr>
        <p:spPr>
          <a:xfrm>
            <a:off x="10601767" y="34290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204210835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950967" y="1560000"/>
            <a:ext cx="7377600" cy="37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866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0" name="Google Shape;40;p8"/>
          <p:cNvSpPr/>
          <p:nvPr/>
        </p:nvSpPr>
        <p:spPr>
          <a:xfrm>
            <a:off x="8976167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" name="Google Shape;41;p8"/>
          <p:cNvSpPr/>
          <p:nvPr/>
        </p:nvSpPr>
        <p:spPr>
          <a:xfrm>
            <a:off x="10601767" y="3429000"/>
            <a:ext cx="1621600" cy="17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719720283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951167" y="2969400"/>
            <a:ext cx="5950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2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950967" y="4060500"/>
            <a:ext cx="5950000" cy="9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 idx="2" hasCustomPrompt="1"/>
          </p:nvPr>
        </p:nvSpPr>
        <p:spPr>
          <a:xfrm>
            <a:off x="951067" y="1683100"/>
            <a:ext cx="5950000" cy="1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9"/>
          <p:cNvSpPr/>
          <p:nvPr/>
        </p:nvSpPr>
        <p:spPr>
          <a:xfrm>
            <a:off x="7027200" y="1306000"/>
            <a:ext cx="1621600" cy="212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7" name="Google Shape;47;p9"/>
          <p:cNvSpPr/>
          <p:nvPr/>
        </p:nvSpPr>
        <p:spPr>
          <a:xfrm>
            <a:off x="8648800" y="3429200"/>
            <a:ext cx="1621600" cy="34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818830943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950967" y="725433"/>
            <a:ext cx="5686400" cy="20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5067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89336076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950967" y="1882867"/>
            <a:ext cx="10290000" cy="22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266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951200" y="4092833"/>
            <a:ext cx="10290000" cy="8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67">
                <a:solidFill>
                  <a:schemeClr val="dk1"/>
                </a:solidFill>
              </a:defRPr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3" name="Google Shape;53;p11"/>
          <p:cNvSpPr/>
          <p:nvPr/>
        </p:nvSpPr>
        <p:spPr>
          <a:xfrm rot="10800000" flipH="1">
            <a:off x="0" y="34290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4" name="Google Shape;54;p11"/>
          <p:cNvSpPr/>
          <p:nvPr/>
        </p:nvSpPr>
        <p:spPr>
          <a:xfrm rot="10800000" flipH="1">
            <a:off x="10570400" y="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883524972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9189054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3578600" y="4364700"/>
            <a:ext cx="767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 flipH="1">
            <a:off x="3578667" y="1662967"/>
            <a:ext cx="7676400" cy="24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3733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 rot="10800000" flipH="1">
            <a:off x="1621600" y="3429000"/>
            <a:ext cx="1621600" cy="34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" name="Google Shape;60;p13"/>
          <p:cNvSpPr/>
          <p:nvPr/>
        </p:nvSpPr>
        <p:spPr>
          <a:xfrm rot="10800000" flipH="1">
            <a:off x="0" y="1415767"/>
            <a:ext cx="1621600" cy="201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660574911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3080467" y="1929084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957067" y="2028033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93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080467" y="2478500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8310733" y="1929084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6248533" y="2028033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93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8367733" y="2478504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3080467" y="3825036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957067" y="3947267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93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3080467" y="4397767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8367533" y="3825033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6248533" y="3947267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93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8367733" y="4397767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6" name="Google Shape;76;p14"/>
          <p:cNvSpPr/>
          <p:nvPr/>
        </p:nvSpPr>
        <p:spPr>
          <a:xfrm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885778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947300" y="3513933"/>
            <a:ext cx="545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950853" y="4476133"/>
            <a:ext cx="5459200" cy="14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0" name="Google Shape;130;p18"/>
          <p:cNvSpPr>
            <a:spLocks noGrp="1"/>
          </p:cNvSpPr>
          <p:nvPr>
            <p:ph type="pic" idx="2"/>
          </p:nvPr>
        </p:nvSpPr>
        <p:spPr>
          <a:xfrm>
            <a:off x="7358700" y="778067"/>
            <a:ext cx="3940400" cy="25660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18"/>
          <p:cNvSpPr>
            <a:spLocks noGrp="1"/>
          </p:cNvSpPr>
          <p:nvPr>
            <p:ph type="pic" idx="3"/>
          </p:nvPr>
        </p:nvSpPr>
        <p:spPr>
          <a:xfrm>
            <a:off x="6672300" y="3513933"/>
            <a:ext cx="4626800" cy="25660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18"/>
          <p:cNvSpPr>
            <a:spLocks noGrp="1"/>
          </p:cNvSpPr>
          <p:nvPr>
            <p:ph type="pic" idx="4"/>
          </p:nvPr>
        </p:nvSpPr>
        <p:spPr>
          <a:xfrm flipH="1">
            <a:off x="868700" y="778067"/>
            <a:ext cx="6320000" cy="2566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18259875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1938967" y="4521733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2"/>
          </p:nvPr>
        </p:nvSpPr>
        <p:spPr>
          <a:xfrm>
            <a:off x="1938967" y="5022333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3"/>
          </p:nvPr>
        </p:nvSpPr>
        <p:spPr>
          <a:xfrm>
            <a:off x="7237167" y="4521733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4"/>
          </p:nvPr>
        </p:nvSpPr>
        <p:spPr>
          <a:xfrm>
            <a:off x="7237167" y="5022333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 rot="5400000">
            <a:off x="-2841800" y="2733333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017275625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1465067" y="5033600"/>
            <a:ext cx="37508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2"/>
          </p:nvPr>
        </p:nvSpPr>
        <p:spPr>
          <a:xfrm>
            <a:off x="1465067" y="4068400"/>
            <a:ext cx="37508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3"/>
          </p:nvPr>
        </p:nvSpPr>
        <p:spPr>
          <a:xfrm>
            <a:off x="1465067" y="3087400"/>
            <a:ext cx="37508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4"/>
          </p:nvPr>
        </p:nvSpPr>
        <p:spPr>
          <a:xfrm>
            <a:off x="1465067" y="2122200"/>
            <a:ext cx="37508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 rot="10800000" flipH="1">
            <a:off x="7221600" y="1346800"/>
            <a:ext cx="1621600" cy="208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1" name="Google Shape;91;p16"/>
          <p:cNvSpPr/>
          <p:nvPr/>
        </p:nvSpPr>
        <p:spPr>
          <a:xfrm rot="10800000" flipH="1">
            <a:off x="8843200" y="3428800"/>
            <a:ext cx="1621600" cy="34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007848744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10508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10508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45882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45882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81256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81256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1" name="Google Shape;101;p17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003723641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 and four columns 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2504367" y="1668900"/>
            <a:ext cx="37168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2"/>
          </p:nvPr>
        </p:nvSpPr>
        <p:spPr>
          <a:xfrm>
            <a:off x="2504367" y="2325793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3"/>
          </p:nvPr>
        </p:nvSpPr>
        <p:spPr>
          <a:xfrm>
            <a:off x="7135329" y="1668900"/>
            <a:ext cx="37168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"/>
          </p:nvPr>
        </p:nvSpPr>
        <p:spPr>
          <a:xfrm>
            <a:off x="7135324" y="2325709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5"/>
          </p:nvPr>
        </p:nvSpPr>
        <p:spPr>
          <a:xfrm>
            <a:off x="2504367" y="3864197"/>
            <a:ext cx="37168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6"/>
          </p:nvPr>
        </p:nvSpPr>
        <p:spPr>
          <a:xfrm>
            <a:off x="2504367" y="4521005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7"/>
          </p:nvPr>
        </p:nvSpPr>
        <p:spPr>
          <a:xfrm>
            <a:off x="7135233" y="3864208"/>
            <a:ext cx="37168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8"/>
          </p:nvPr>
        </p:nvSpPr>
        <p:spPr>
          <a:xfrm>
            <a:off x="7135233" y="4521005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9"/>
          </p:nvPr>
        </p:nvSpPr>
        <p:spPr>
          <a:xfrm rot="-5400803">
            <a:off x="812012" y="2372624"/>
            <a:ext cx="1712400" cy="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3"/>
          </p:nvPr>
        </p:nvSpPr>
        <p:spPr>
          <a:xfrm rot="-5400000">
            <a:off x="812100" y="4563200"/>
            <a:ext cx="1712400" cy="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1795242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subTitle" idx="1"/>
          </p:nvPr>
        </p:nvSpPr>
        <p:spPr>
          <a:xfrm>
            <a:off x="7935120" y="2094467"/>
            <a:ext cx="33060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2"/>
          </p:nvPr>
        </p:nvSpPr>
        <p:spPr>
          <a:xfrm>
            <a:off x="7935115" y="2589300"/>
            <a:ext cx="33060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3"/>
          </p:nvPr>
        </p:nvSpPr>
        <p:spPr>
          <a:xfrm>
            <a:off x="7935035" y="4086568"/>
            <a:ext cx="33060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4"/>
          </p:nvPr>
        </p:nvSpPr>
        <p:spPr>
          <a:xfrm>
            <a:off x="7935035" y="4581399"/>
            <a:ext cx="33060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5"/>
          </p:nvPr>
        </p:nvSpPr>
        <p:spPr>
          <a:xfrm>
            <a:off x="4208120" y="2094467"/>
            <a:ext cx="33060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6"/>
          </p:nvPr>
        </p:nvSpPr>
        <p:spPr>
          <a:xfrm>
            <a:off x="4208048" y="2589300"/>
            <a:ext cx="33060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7"/>
          </p:nvPr>
        </p:nvSpPr>
        <p:spPr>
          <a:xfrm>
            <a:off x="4208035" y="4086568"/>
            <a:ext cx="33060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8"/>
          </p:nvPr>
        </p:nvSpPr>
        <p:spPr>
          <a:xfrm>
            <a:off x="4207968" y="4581399"/>
            <a:ext cx="33060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0" y="34290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5" name="Google Shape;125;p19"/>
          <p:cNvSpPr/>
          <p:nvPr/>
        </p:nvSpPr>
        <p:spPr>
          <a:xfrm rot="10800000">
            <a:off x="1621600" y="1415767"/>
            <a:ext cx="1621600" cy="201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170418978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5313300" y="1994400"/>
            <a:ext cx="5407200" cy="9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5325833" y="2856800"/>
            <a:ext cx="5407200" cy="20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 rot="10800000" flipH="1">
            <a:off x="0" y="34291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0" name="Google Shape;130;p20"/>
          <p:cNvSpPr/>
          <p:nvPr/>
        </p:nvSpPr>
        <p:spPr>
          <a:xfrm rot="10800000" flipH="1">
            <a:off x="1625600" y="1662900"/>
            <a:ext cx="1621600" cy="176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801665097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 column text 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973433" y="2175600"/>
            <a:ext cx="6267600" cy="1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"/>
          </p:nvPr>
        </p:nvSpPr>
        <p:spPr>
          <a:xfrm>
            <a:off x="4973433" y="3635600"/>
            <a:ext cx="6267600" cy="11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 rot="10800000" flipH="1">
            <a:off x="2814567" y="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5" name="Google Shape;135;p21"/>
          <p:cNvSpPr/>
          <p:nvPr/>
        </p:nvSpPr>
        <p:spPr>
          <a:xfrm rot="10800000" flipH="1">
            <a:off x="0" y="34290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52177980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1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8543588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1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1" name="Google Shape;141;p23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409115736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9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957067" y="1674367"/>
            <a:ext cx="6175600" cy="4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dk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10570400" y="34288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971287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9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950967" y="590051"/>
            <a:ext cx="545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subTitle" idx="1"/>
          </p:nvPr>
        </p:nvSpPr>
        <p:spPr>
          <a:xfrm>
            <a:off x="954520" y="1552251"/>
            <a:ext cx="5459200" cy="14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7" name="Google Shape;137;p19"/>
          <p:cNvSpPr>
            <a:spLocks noGrp="1"/>
          </p:cNvSpPr>
          <p:nvPr>
            <p:ph type="pic" idx="2"/>
          </p:nvPr>
        </p:nvSpPr>
        <p:spPr>
          <a:xfrm>
            <a:off x="6672300" y="778000"/>
            <a:ext cx="4626800" cy="25660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9"/>
          <p:cNvSpPr>
            <a:spLocks noGrp="1"/>
          </p:cNvSpPr>
          <p:nvPr>
            <p:ph type="pic" idx="3"/>
          </p:nvPr>
        </p:nvSpPr>
        <p:spPr>
          <a:xfrm>
            <a:off x="7358700" y="3513933"/>
            <a:ext cx="3940400" cy="25660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19"/>
          <p:cNvSpPr>
            <a:spLocks noGrp="1"/>
          </p:cNvSpPr>
          <p:nvPr>
            <p:ph type="pic" idx="4"/>
          </p:nvPr>
        </p:nvSpPr>
        <p:spPr>
          <a:xfrm>
            <a:off x="868700" y="3518917"/>
            <a:ext cx="6320000" cy="2566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37676957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 hasCustomPrompt="1"/>
          </p:nvPr>
        </p:nvSpPr>
        <p:spPr>
          <a:xfrm>
            <a:off x="1001300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1001300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 idx="2" hasCustomPrompt="1"/>
          </p:nvPr>
        </p:nvSpPr>
        <p:spPr>
          <a:xfrm>
            <a:off x="4678116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3"/>
          </p:nvPr>
        </p:nvSpPr>
        <p:spPr>
          <a:xfrm>
            <a:off x="4678116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 idx="4"/>
          </p:nvPr>
        </p:nvSpPr>
        <p:spPr>
          <a:xfrm>
            <a:off x="957067" y="510900"/>
            <a:ext cx="10277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title" idx="5" hasCustomPrompt="1"/>
          </p:nvPr>
        </p:nvSpPr>
        <p:spPr>
          <a:xfrm>
            <a:off x="8288133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6"/>
          </p:nvPr>
        </p:nvSpPr>
        <p:spPr>
          <a:xfrm>
            <a:off x="8288133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4" name="Google Shape;154;p25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5" name="Google Shape;155;p25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781102442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subTitle" idx="1"/>
          </p:nvPr>
        </p:nvSpPr>
        <p:spPr>
          <a:xfrm>
            <a:off x="9492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2"/>
          </p:nvPr>
        </p:nvSpPr>
        <p:spPr>
          <a:xfrm>
            <a:off x="9492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3"/>
          </p:nvPr>
        </p:nvSpPr>
        <p:spPr>
          <a:xfrm>
            <a:off x="39786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ubTitle" idx="4"/>
          </p:nvPr>
        </p:nvSpPr>
        <p:spPr>
          <a:xfrm>
            <a:off x="39786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5"/>
          </p:nvPr>
        </p:nvSpPr>
        <p:spPr>
          <a:xfrm>
            <a:off x="70080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6"/>
          </p:nvPr>
        </p:nvSpPr>
        <p:spPr>
          <a:xfrm>
            <a:off x="70080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7"/>
          </p:nvPr>
        </p:nvSpPr>
        <p:spPr>
          <a:xfrm>
            <a:off x="9492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8"/>
          </p:nvPr>
        </p:nvSpPr>
        <p:spPr>
          <a:xfrm>
            <a:off x="9492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9"/>
          </p:nvPr>
        </p:nvSpPr>
        <p:spPr>
          <a:xfrm>
            <a:off x="39786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13"/>
          </p:nvPr>
        </p:nvSpPr>
        <p:spPr>
          <a:xfrm>
            <a:off x="39786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14"/>
          </p:nvPr>
        </p:nvSpPr>
        <p:spPr>
          <a:xfrm>
            <a:off x="70080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15"/>
          </p:nvPr>
        </p:nvSpPr>
        <p:spPr>
          <a:xfrm>
            <a:off x="70080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10570400" y="34288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1" name="Google Shape;171;p26"/>
          <p:cNvSpPr/>
          <p:nvPr/>
        </p:nvSpPr>
        <p:spPr>
          <a:xfrm>
            <a:off x="10570400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145848413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51452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9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8948800" y="34288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6" name="Google Shape;176;p27"/>
          <p:cNvSpPr/>
          <p:nvPr/>
        </p:nvSpPr>
        <p:spPr>
          <a:xfrm>
            <a:off x="10570400" y="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821173412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673609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0667" y="1400684"/>
            <a:ext cx="4331200" cy="32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7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10667" y="4399417"/>
            <a:ext cx="4435600" cy="4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757046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">
  <p:cSld name="TITLE +TEXT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4684767" y="471233"/>
            <a:ext cx="7563200" cy="7060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" name="Google Shape;13;p3"/>
          <p:cNvSpPr/>
          <p:nvPr/>
        </p:nvSpPr>
        <p:spPr>
          <a:xfrm>
            <a:off x="4759700" y="545341"/>
            <a:ext cx="7488400" cy="7060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 flipH="1">
            <a:off x="1185800" y="1373400"/>
            <a:ext cx="9878800" cy="38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4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867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867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867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867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867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867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867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867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6907533" y="609733"/>
            <a:ext cx="4259600" cy="64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36376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5043733" y="2210167"/>
            <a:ext cx="2836400" cy="4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2"/>
          </p:nvPr>
        </p:nvSpPr>
        <p:spPr>
          <a:xfrm>
            <a:off x="5043733" y="4643267"/>
            <a:ext cx="3079200" cy="4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3"/>
          </p:nvPr>
        </p:nvSpPr>
        <p:spPr>
          <a:xfrm>
            <a:off x="8314100" y="2210167"/>
            <a:ext cx="3004800" cy="4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 idx="4"/>
          </p:nvPr>
        </p:nvSpPr>
        <p:spPr>
          <a:xfrm>
            <a:off x="8314100" y="4643267"/>
            <a:ext cx="3004800" cy="4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5043733" y="2449604"/>
            <a:ext cx="2533200" cy="6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5043733" y="4879724"/>
            <a:ext cx="2533200" cy="6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8314100" y="2449604"/>
            <a:ext cx="2533200" cy="6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8314100" y="4879724"/>
            <a:ext cx="2533200" cy="6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4680747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 1">
  <p:cSld name="TITLE +TEXT 1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953007" y="1412267"/>
            <a:ext cx="8286000" cy="36248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2983193" y="2194384"/>
            <a:ext cx="62256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32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32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32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32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32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32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32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32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3416900" y="2920031"/>
            <a:ext cx="5357600" cy="17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95998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2074373" y="1311100"/>
            <a:ext cx="8286000" cy="36248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894762461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6"/>
          <p:cNvGrpSpPr/>
          <p:nvPr/>
        </p:nvGrpSpPr>
        <p:grpSpPr>
          <a:xfrm>
            <a:off x="1264367" y="4061434"/>
            <a:ext cx="10927533" cy="620300"/>
            <a:chOff x="948275" y="3046075"/>
            <a:chExt cx="8195650" cy="465225"/>
          </a:xfrm>
        </p:grpSpPr>
        <p:sp>
          <p:nvSpPr>
            <p:cNvPr id="32" name="Google Shape;32;p6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4" name="Google Shape;34;p6"/>
          <p:cNvSpPr txBox="1">
            <a:spLocks noGrp="1"/>
          </p:cNvSpPr>
          <p:nvPr>
            <p:ph type="ctrTitle"/>
          </p:nvPr>
        </p:nvSpPr>
        <p:spPr>
          <a:xfrm flipH="1">
            <a:off x="4815567" y="4061533"/>
            <a:ext cx="6304000" cy="6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867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 flipH="1">
            <a:off x="5602367" y="2501500"/>
            <a:ext cx="5517200" cy="13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1345288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476200" y="1168308"/>
            <a:ext cx="4954000" cy="46512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1942200" y="2287067"/>
            <a:ext cx="2326800" cy="14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1185800" y="3759500"/>
            <a:ext cx="3083200" cy="14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548759" y="1038500"/>
            <a:ext cx="4954000" cy="46512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1984254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0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947300" y="593367"/>
            <a:ext cx="1029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947300" y="1536633"/>
            <a:ext cx="10297200" cy="18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>
                <a:solidFill>
                  <a:schemeClr val="lt2"/>
                </a:solidFill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○"/>
              <a:defRPr>
                <a:solidFill>
                  <a:schemeClr val="lt2"/>
                </a:solidFill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■"/>
              <a:defRPr>
                <a:solidFill>
                  <a:schemeClr val="lt2"/>
                </a:solidFill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●"/>
              <a:defRPr>
                <a:solidFill>
                  <a:schemeClr val="lt2"/>
                </a:solidFill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○"/>
              <a:defRPr>
                <a:solidFill>
                  <a:schemeClr val="lt2"/>
                </a:solidFill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■"/>
              <a:defRPr>
                <a:solidFill>
                  <a:schemeClr val="lt2"/>
                </a:solidFill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●"/>
              <a:defRPr>
                <a:solidFill>
                  <a:schemeClr val="lt2"/>
                </a:solidFill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○"/>
              <a:defRPr>
                <a:solidFill>
                  <a:schemeClr val="lt2"/>
                </a:solidFill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■"/>
              <a:defRPr>
                <a:solidFill>
                  <a:schemeClr val="lt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76110789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ctrTitle"/>
          </p:nvPr>
        </p:nvSpPr>
        <p:spPr>
          <a:xfrm>
            <a:off x="1969384" y="3947900"/>
            <a:ext cx="33852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2133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ubTitle" idx="1"/>
          </p:nvPr>
        </p:nvSpPr>
        <p:spPr>
          <a:xfrm>
            <a:off x="1969400" y="4364667"/>
            <a:ext cx="3523200" cy="75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95998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ctrTitle" idx="2"/>
          </p:nvPr>
        </p:nvSpPr>
        <p:spPr>
          <a:xfrm>
            <a:off x="6584553" y="3943833"/>
            <a:ext cx="33852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2133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ubTitle" idx="3"/>
          </p:nvPr>
        </p:nvSpPr>
        <p:spPr>
          <a:xfrm>
            <a:off x="6584561" y="4360600"/>
            <a:ext cx="3385200" cy="7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4684767" y="471233"/>
            <a:ext cx="7563200" cy="7060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7" name="Google Shape;47;p8"/>
          <p:cNvSpPr/>
          <p:nvPr/>
        </p:nvSpPr>
        <p:spPr>
          <a:xfrm>
            <a:off x="4759700" y="545341"/>
            <a:ext cx="7488400" cy="7060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8" name="Google Shape;48;p8"/>
          <p:cNvSpPr txBox="1">
            <a:spLocks noGrp="1"/>
          </p:cNvSpPr>
          <p:nvPr>
            <p:ph type="ctrTitle" idx="4"/>
          </p:nvPr>
        </p:nvSpPr>
        <p:spPr>
          <a:xfrm>
            <a:off x="6907533" y="609733"/>
            <a:ext cx="4259600" cy="64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85528625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FOUR COLUMNS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ctrTitle"/>
          </p:nvPr>
        </p:nvSpPr>
        <p:spPr>
          <a:xfrm>
            <a:off x="2202533" y="2217533"/>
            <a:ext cx="3713200" cy="76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202533" y="2985933"/>
            <a:ext cx="3877200" cy="12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ctrTitle" idx="2"/>
          </p:nvPr>
        </p:nvSpPr>
        <p:spPr>
          <a:xfrm>
            <a:off x="2202533" y="4487432"/>
            <a:ext cx="3713200" cy="76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3"/>
          </p:nvPr>
        </p:nvSpPr>
        <p:spPr>
          <a:xfrm>
            <a:off x="2202533" y="5250404"/>
            <a:ext cx="3877200" cy="129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95998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ctrTitle" idx="4"/>
          </p:nvPr>
        </p:nvSpPr>
        <p:spPr>
          <a:xfrm>
            <a:off x="6810524" y="4487433"/>
            <a:ext cx="3492400" cy="76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5"/>
          </p:nvPr>
        </p:nvSpPr>
        <p:spPr>
          <a:xfrm>
            <a:off x="6810524" y="5250271"/>
            <a:ext cx="3877200" cy="12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ctrTitle" idx="6"/>
          </p:nvPr>
        </p:nvSpPr>
        <p:spPr>
          <a:xfrm>
            <a:off x="6810524" y="2217533"/>
            <a:ext cx="3713200" cy="76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7"/>
          </p:nvPr>
        </p:nvSpPr>
        <p:spPr>
          <a:xfrm>
            <a:off x="6810524" y="2985933"/>
            <a:ext cx="3877200" cy="12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4684767" y="471233"/>
            <a:ext cx="7563200" cy="7060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9" name="Google Shape;59;p9"/>
          <p:cNvSpPr/>
          <p:nvPr/>
        </p:nvSpPr>
        <p:spPr>
          <a:xfrm>
            <a:off x="4759700" y="545341"/>
            <a:ext cx="7488400" cy="7060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 idx="8"/>
          </p:nvPr>
        </p:nvSpPr>
        <p:spPr>
          <a:xfrm>
            <a:off x="6907533" y="609733"/>
            <a:ext cx="4259600" cy="64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470010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BIG TEXT">
    <p:bg>
      <p:bgPr>
        <a:solidFill>
          <a:schemeClr val="dk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ctrTitle"/>
          </p:nvPr>
        </p:nvSpPr>
        <p:spPr>
          <a:xfrm>
            <a:off x="1185800" y="2211033"/>
            <a:ext cx="6051200" cy="24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sz="9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11439791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1">
  <p:cSld name="BIG TEXT 1">
    <p:bg>
      <p:bgPr>
        <a:solidFill>
          <a:schemeClr val="dk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ctrTitle"/>
          </p:nvPr>
        </p:nvSpPr>
        <p:spPr>
          <a:xfrm>
            <a:off x="7522433" y="2211033"/>
            <a:ext cx="3540800" cy="24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sz="4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65" name="Google Shape;65;p11"/>
          <p:cNvGrpSpPr/>
          <p:nvPr/>
        </p:nvGrpSpPr>
        <p:grpSpPr>
          <a:xfrm>
            <a:off x="573244" y="1444401"/>
            <a:ext cx="5954207" cy="4102921"/>
            <a:chOff x="1211784" y="1483576"/>
            <a:chExt cx="6753864" cy="2714769"/>
          </a:xfrm>
        </p:grpSpPr>
        <p:sp>
          <p:nvSpPr>
            <p:cNvPr id="66" name="Google Shape;66;p11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30796859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">
  <p:cSld name="TITLE + DESIGN ">
    <p:bg>
      <p:bgPr>
        <a:solidFill>
          <a:schemeClr val="dk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4684767" y="471233"/>
            <a:ext cx="7563200" cy="7060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0" name="Google Shape;70;p12"/>
          <p:cNvSpPr/>
          <p:nvPr/>
        </p:nvSpPr>
        <p:spPr>
          <a:xfrm>
            <a:off x="4759700" y="545341"/>
            <a:ext cx="7488400" cy="7060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6907533" y="609733"/>
            <a:ext cx="4259600" cy="64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4182503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NUMBER">
  <p:cSld name="TITLE + NUMBER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068717" y="2070251"/>
            <a:ext cx="2516800" cy="5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hasCustomPrompt="1"/>
          </p:nvPr>
        </p:nvSpPr>
        <p:spPr>
          <a:xfrm>
            <a:off x="1757317" y="1251317"/>
            <a:ext cx="3139600" cy="9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/>
          <p:nvPr/>
        </p:nvSpPr>
        <p:spPr>
          <a:xfrm>
            <a:off x="4684767" y="471233"/>
            <a:ext cx="7563200" cy="7060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6" name="Google Shape;76;p13"/>
          <p:cNvSpPr/>
          <p:nvPr/>
        </p:nvSpPr>
        <p:spPr>
          <a:xfrm>
            <a:off x="4759700" y="545341"/>
            <a:ext cx="7488400" cy="7060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7" name="Google Shape;77;p13"/>
          <p:cNvSpPr txBox="1">
            <a:spLocks noGrp="1"/>
          </p:cNvSpPr>
          <p:nvPr>
            <p:ph type="ctrTitle" idx="2"/>
          </p:nvPr>
        </p:nvSpPr>
        <p:spPr>
          <a:xfrm>
            <a:off x="6907533" y="609733"/>
            <a:ext cx="4259600" cy="64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499811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SIX COLUMNS"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4684767" y="471233"/>
            <a:ext cx="7563200" cy="7060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0" name="Google Shape;80;p14"/>
          <p:cNvSpPr/>
          <p:nvPr/>
        </p:nvSpPr>
        <p:spPr>
          <a:xfrm>
            <a:off x="4759700" y="545341"/>
            <a:ext cx="7488400" cy="7060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6907533" y="609733"/>
            <a:ext cx="4259600" cy="64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2"/>
          </p:nvPr>
        </p:nvSpPr>
        <p:spPr>
          <a:xfrm>
            <a:off x="1289635" y="2651897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1"/>
          </p:nvPr>
        </p:nvSpPr>
        <p:spPr>
          <a:xfrm>
            <a:off x="1044600" y="3249800"/>
            <a:ext cx="2947600" cy="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 idx="3"/>
          </p:nvPr>
        </p:nvSpPr>
        <p:spPr>
          <a:xfrm>
            <a:off x="8449232" y="2651897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4"/>
          </p:nvPr>
        </p:nvSpPr>
        <p:spPr>
          <a:xfrm>
            <a:off x="8204033" y="3249800"/>
            <a:ext cx="2947600" cy="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5"/>
          </p:nvPr>
        </p:nvSpPr>
        <p:spPr>
          <a:xfrm>
            <a:off x="4868984" y="4800664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6"/>
          </p:nvPr>
        </p:nvSpPr>
        <p:spPr>
          <a:xfrm>
            <a:off x="4622703" y="5398567"/>
            <a:ext cx="2947600" cy="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 idx="7"/>
          </p:nvPr>
        </p:nvSpPr>
        <p:spPr>
          <a:xfrm>
            <a:off x="4868984" y="2651897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8"/>
          </p:nvPr>
        </p:nvSpPr>
        <p:spPr>
          <a:xfrm>
            <a:off x="4622703" y="3249800"/>
            <a:ext cx="2947600" cy="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 idx="9"/>
          </p:nvPr>
        </p:nvSpPr>
        <p:spPr>
          <a:xfrm>
            <a:off x="1289051" y="4800664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3"/>
          </p:nvPr>
        </p:nvSpPr>
        <p:spPr>
          <a:xfrm>
            <a:off x="1043900" y="5398567"/>
            <a:ext cx="2947600" cy="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 idx="14"/>
          </p:nvPr>
        </p:nvSpPr>
        <p:spPr>
          <a:xfrm>
            <a:off x="8449232" y="4800664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5"/>
          </p:nvPr>
        </p:nvSpPr>
        <p:spPr>
          <a:xfrm>
            <a:off x="8203033" y="5398567"/>
            <a:ext cx="2947600" cy="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31265177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ctrTitle"/>
          </p:nvPr>
        </p:nvSpPr>
        <p:spPr>
          <a:xfrm>
            <a:off x="1470567" y="2109367"/>
            <a:ext cx="1906000" cy="10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4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1189681" y="3903617"/>
            <a:ext cx="2437200" cy="222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95998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4684767" y="471233"/>
            <a:ext cx="7563200" cy="7060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8" name="Google Shape;98;p15"/>
          <p:cNvSpPr/>
          <p:nvPr/>
        </p:nvSpPr>
        <p:spPr>
          <a:xfrm>
            <a:off x="4759700" y="545341"/>
            <a:ext cx="7488400" cy="7060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9" name="Google Shape;99;p15"/>
          <p:cNvSpPr txBox="1">
            <a:spLocks noGrp="1"/>
          </p:cNvSpPr>
          <p:nvPr>
            <p:ph type="ctrTitle" idx="2"/>
          </p:nvPr>
        </p:nvSpPr>
        <p:spPr>
          <a:xfrm>
            <a:off x="5114683" y="2109367"/>
            <a:ext cx="1906000" cy="10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4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3"/>
          </p:nvPr>
        </p:nvSpPr>
        <p:spPr>
          <a:xfrm>
            <a:off x="4833815" y="3903617"/>
            <a:ext cx="2437200" cy="222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95998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ctrTitle" idx="4"/>
          </p:nvPr>
        </p:nvSpPr>
        <p:spPr>
          <a:xfrm>
            <a:off x="8758700" y="2109367"/>
            <a:ext cx="1906000" cy="10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4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5"/>
          </p:nvPr>
        </p:nvSpPr>
        <p:spPr>
          <a:xfrm>
            <a:off x="8477948" y="3903617"/>
            <a:ext cx="2437200" cy="222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95998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ctrTitle" idx="6"/>
          </p:nvPr>
        </p:nvSpPr>
        <p:spPr>
          <a:xfrm>
            <a:off x="6907533" y="609733"/>
            <a:ext cx="4259600" cy="64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6673685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+ TEXT">
  <p:cSld name="NUMBERS + TEXT"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subTitle" idx="1"/>
          </p:nvPr>
        </p:nvSpPr>
        <p:spPr>
          <a:xfrm>
            <a:off x="2364800" y="2184000"/>
            <a:ext cx="7462400" cy="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2"/>
          </p:nvPr>
        </p:nvSpPr>
        <p:spPr>
          <a:xfrm>
            <a:off x="2364800" y="3778392"/>
            <a:ext cx="7462400" cy="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3"/>
          </p:nvPr>
        </p:nvSpPr>
        <p:spPr>
          <a:xfrm>
            <a:off x="2364800" y="5393967"/>
            <a:ext cx="7462400" cy="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title" hasCustomPrompt="1"/>
          </p:nvPr>
        </p:nvSpPr>
        <p:spPr>
          <a:xfrm>
            <a:off x="3745200" y="1253600"/>
            <a:ext cx="4701600" cy="9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 idx="4" hasCustomPrompt="1"/>
          </p:nvPr>
        </p:nvSpPr>
        <p:spPr>
          <a:xfrm>
            <a:off x="3745200" y="2869165"/>
            <a:ext cx="4701600" cy="9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>
            <a:spLocks noGrp="1"/>
          </p:cNvSpPr>
          <p:nvPr>
            <p:ph type="title" idx="5" hasCustomPrompt="1"/>
          </p:nvPr>
        </p:nvSpPr>
        <p:spPr>
          <a:xfrm>
            <a:off x="3745200" y="4463567"/>
            <a:ext cx="4701600" cy="9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02439444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2">
  <p:cSld name="BIG TEXT 2">
    <p:bg>
      <p:bgPr>
        <a:solidFill>
          <a:schemeClr val="dk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ctrTitle"/>
          </p:nvPr>
        </p:nvSpPr>
        <p:spPr>
          <a:xfrm>
            <a:off x="3070400" y="2211033"/>
            <a:ext cx="6051200" cy="24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 b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724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793400" y="2674033"/>
            <a:ext cx="6605200" cy="127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466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3887200" y="3911015"/>
            <a:ext cx="4417600" cy="8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4794200" y="1138532"/>
            <a:ext cx="2603600" cy="1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112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/>
          <p:nvPr/>
        </p:nvSpPr>
        <p:spPr>
          <a:xfrm>
            <a:off x="510967" y="5160579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3"/>
          <p:cNvSpPr/>
          <p:nvPr/>
        </p:nvSpPr>
        <p:spPr>
          <a:xfrm flipH="1">
            <a:off x="10142085" y="5161945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3"/>
          <p:cNvSpPr/>
          <p:nvPr/>
        </p:nvSpPr>
        <p:spPr>
          <a:xfrm>
            <a:off x="407484" y="467551"/>
            <a:ext cx="1086952" cy="2200592"/>
          </a:xfrm>
          <a:custGeom>
            <a:avLst/>
            <a:gdLst/>
            <a:ahLst/>
            <a:cxnLst/>
            <a:rect l="l" t="t" r="r" b="b"/>
            <a:pathLst>
              <a:path w="51604" h="104475" extrusionOk="0">
                <a:moveTo>
                  <a:pt x="25752" y="1201"/>
                </a:moveTo>
                <a:cubicBezTo>
                  <a:pt x="25785" y="1301"/>
                  <a:pt x="25785" y="1401"/>
                  <a:pt x="25819" y="1501"/>
                </a:cubicBezTo>
                <a:cubicBezTo>
                  <a:pt x="26586" y="3169"/>
                  <a:pt x="27820" y="4170"/>
                  <a:pt x="29722" y="4236"/>
                </a:cubicBezTo>
                <a:cubicBezTo>
                  <a:pt x="30255" y="4303"/>
                  <a:pt x="30822" y="4236"/>
                  <a:pt x="31389" y="4337"/>
                </a:cubicBezTo>
                <a:cubicBezTo>
                  <a:pt x="32123" y="4403"/>
                  <a:pt x="32423" y="4703"/>
                  <a:pt x="32490" y="5504"/>
                </a:cubicBezTo>
                <a:cubicBezTo>
                  <a:pt x="32657" y="6471"/>
                  <a:pt x="32423" y="7372"/>
                  <a:pt x="31656" y="8039"/>
                </a:cubicBezTo>
                <a:cubicBezTo>
                  <a:pt x="30822" y="8806"/>
                  <a:pt x="29888" y="9474"/>
                  <a:pt x="28888" y="10041"/>
                </a:cubicBezTo>
                <a:cubicBezTo>
                  <a:pt x="29421" y="8506"/>
                  <a:pt x="30589" y="7239"/>
                  <a:pt x="30422" y="5471"/>
                </a:cubicBezTo>
                <a:lnTo>
                  <a:pt x="30422" y="5471"/>
                </a:lnTo>
                <a:cubicBezTo>
                  <a:pt x="29655" y="6571"/>
                  <a:pt x="27987" y="8840"/>
                  <a:pt x="27954" y="8840"/>
                </a:cubicBezTo>
                <a:cubicBezTo>
                  <a:pt x="27954" y="8039"/>
                  <a:pt x="27987" y="7239"/>
                  <a:pt x="27987" y="6471"/>
                </a:cubicBezTo>
                <a:lnTo>
                  <a:pt x="27987" y="6471"/>
                </a:lnTo>
                <a:cubicBezTo>
                  <a:pt x="27920" y="6471"/>
                  <a:pt x="27153" y="8873"/>
                  <a:pt x="26886" y="10074"/>
                </a:cubicBezTo>
                <a:cubicBezTo>
                  <a:pt x="26586" y="8373"/>
                  <a:pt x="26486" y="6705"/>
                  <a:pt x="26052" y="5004"/>
                </a:cubicBezTo>
                <a:cubicBezTo>
                  <a:pt x="25986" y="4337"/>
                  <a:pt x="25819" y="2969"/>
                  <a:pt x="25719" y="2969"/>
                </a:cubicBezTo>
                <a:cubicBezTo>
                  <a:pt x="25619" y="2969"/>
                  <a:pt x="25418" y="4337"/>
                  <a:pt x="25385" y="5004"/>
                </a:cubicBezTo>
                <a:cubicBezTo>
                  <a:pt x="24918" y="6705"/>
                  <a:pt x="24818" y="8373"/>
                  <a:pt x="24551" y="10074"/>
                </a:cubicBezTo>
                <a:cubicBezTo>
                  <a:pt x="24251" y="8873"/>
                  <a:pt x="23484" y="6471"/>
                  <a:pt x="23417" y="6471"/>
                </a:cubicBezTo>
                <a:lnTo>
                  <a:pt x="23417" y="6471"/>
                </a:lnTo>
                <a:cubicBezTo>
                  <a:pt x="23417" y="7239"/>
                  <a:pt x="23450" y="8039"/>
                  <a:pt x="23450" y="8840"/>
                </a:cubicBezTo>
                <a:cubicBezTo>
                  <a:pt x="23384" y="8840"/>
                  <a:pt x="21749" y="6638"/>
                  <a:pt x="20982" y="5471"/>
                </a:cubicBezTo>
                <a:lnTo>
                  <a:pt x="20982" y="5471"/>
                </a:lnTo>
                <a:cubicBezTo>
                  <a:pt x="20815" y="7239"/>
                  <a:pt x="21983" y="8506"/>
                  <a:pt x="22550" y="10041"/>
                </a:cubicBezTo>
                <a:cubicBezTo>
                  <a:pt x="21616" y="9407"/>
                  <a:pt x="20715" y="8806"/>
                  <a:pt x="19848" y="8039"/>
                </a:cubicBezTo>
                <a:cubicBezTo>
                  <a:pt x="19081" y="7372"/>
                  <a:pt x="18880" y="6505"/>
                  <a:pt x="19014" y="5504"/>
                </a:cubicBezTo>
                <a:cubicBezTo>
                  <a:pt x="19114" y="4737"/>
                  <a:pt x="19381" y="4470"/>
                  <a:pt x="20115" y="4337"/>
                </a:cubicBezTo>
                <a:cubicBezTo>
                  <a:pt x="20682" y="4236"/>
                  <a:pt x="21249" y="4303"/>
                  <a:pt x="21783" y="4236"/>
                </a:cubicBezTo>
                <a:cubicBezTo>
                  <a:pt x="23651" y="4170"/>
                  <a:pt x="24918" y="3169"/>
                  <a:pt x="25685" y="1501"/>
                </a:cubicBezTo>
                <a:cubicBezTo>
                  <a:pt x="25719" y="1401"/>
                  <a:pt x="25752" y="1301"/>
                  <a:pt x="25752" y="1201"/>
                </a:cubicBezTo>
                <a:close/>
                <a:moveTo>
                  <a:pt x="18080" y="10641"/>
                </a:moveTo>
                <a:cubicBezTo>
                  <a:pt x="19448" y="10841"/>
                  <a:pt x="20682" y="10975"/>
                  <a:pt x="21883" y="11175"/>
                </a:cubicBezTo>
                <a:cubicBezTo>
                  <a:pt x="22616" y="11308"/>
                  <a:pt x="23217" y="11642"/>
                  <a:pt x="23450" y="12476"/>
                </a:cubicBezTo>
                <a:cubicBezTo>
                  <a:pt x="23217" y="12309"/>
                  <a:pt x="22950" y="12042"/>
                  <a:pt x="22683" y="11909"/>
                </a:cubicBezTo>
                <a:cubicBezTo>
                  <a:pt x="22283" y="11775"/>
                  <a:pt x="20949" y="11642"/>
                  <a:pt x="20582" y="11508"/>
                </a:cubicBezTo>
                <a:lnTo>
                  <a:pt x="20582" y="11508"/>
                </a:lnTo>
                <a:cubicBezTo>
                  <a:pt x="20582" y="11909"/>
                  <a:pt x="20615" y="12342"/>
                  <a:pt x="20615" y="12876"/>
                </a:cubicBezTo>
                <a:cubicBezTo>
                  <a:pt x="20181" y="12309"/>
                  <a:pt x="19848" y="11842"/>
                  <a:pt x="19281" y="11175"/>
                </a:cubicBezTo>
                <a:lnTo>
                  <a:pt x="19281" y="11175"/>
                </a:lnTo>
                <a:cubicBezTo>
                  <a:pt x="19214" y="12409"/>
                  <a:pt x="20048" y="13143"/>
                  <a:pt x="20248" y="14043"/>
                </a:cubicBezTo>
                <a:cubicBezTo>
                  <a:pt x="19581" y="13643"/>
                  <a:pt x="18680" y="12209"/>
                  <a:pt x="18080" y="10641"/>
                </a:cubicBezTo>
                <a:close/>
                <a:moveTo>
                  <a:pt x="33558" y="10674"/>
                </a:moveTo>
                <a:lnTo>
                  <a:pt x="33558" y="10674"/>
                </a:lnTo>
                <a:cubicBezTo>
                  <a:pt x="32924" y="12242"/>
                  <a:pt x="32057" y="13677"/>
                  <a:pt x="31389" y="14077"/>
                </a:cubicBezTo>
                <a:cubicBezTo>
                  <a:pt x="31623" y="13109"/>
                  <a:pt x="32423" y="12442"/>
                  <a:pt x="32357" y="11208"/>
                </a:cubicBezTo>
                <a:lnTo>
                  <a:pt x="32357" y="11208"/>
                </a:lnTo>
                <a:cubicBezTo>
                  <a:pt x="31790" y="11875"/>
                  <a:pt x="31456" y="12342"/>
                  <a:pt x="31022" y="12909"/>
                </a:cubicBezTo>
                <a:cubicBezTo>
                  <a:pt x="31056" y="12342"/>
                  <a:pt x="31056" y="11942"/>
                  <a:pt x="31056" y="11542"/>
                </a:cubicBezTo>
                <a:lnTo>
                  <a:pt x="31056" y="11542"/>
                </a:lnTo>
                <a:cubicBezTo>
                  <a:pt x="30722" y="11675"/>
                  <a:pt x="29355" y="11775"/>
                  <a:pt x="28954" y="11942"/>
                </a:cubicBezTo>
                <a:cubicBezTo>
                  <a:pt x="28687" y="12075"/>
                  <a:pt x="28421" y="12276"/>
                  <a:pt x="28187" y="12509"/>
                </a:cubicBezTo>
                <a:cubicBezTo>
                  <a:pt x="28421" y="11675"/>
                  <a:pt x="29054" y="11342"/>
                  <a:pt x="29755" y="11208"/>
                </a:cubicBezTo>
                <a:cubicBezTo>
                  <a:pt x="31022" y="10975"/>
                  <a:pt x="32223" y="10841"/>
                  <a:pt x="33558" y="10674"/>
                </a:cubicBezTo>
                <a:close/>
                <a:moveTo>
                  <a:pt x="11838" y="8505"/>
                </a:moveTo>
                <a:cubicBezTo>
                  <a:pt x="13782" y="8505"/>
                  <a:pt x="15404" y="9243"/>
                  <a:pt x="16579" y="10875"/>
                </a:cubicBezTo>
                <a:cubicBezTo>
                  <a:pt x="16946" y="11408"/>
                  <a:pt x="17279" y="12042"/>
                  <a:pt x="17646" y="12576"/>
                </a:cubicBezTo>
                <a:cubicBezTo>
                  <a:pt x="18213" y="13376"/>
                  <a:pt x="18614" y="14244"/>
                  <a:pt x="19281" y="14944"/>
                </a:cubicBezTo>
                <a:cubicBezTo>
                  <a:pt x="19915" y="15611"/>
                  <a:pt x="20148" y="16345"/>
                  <a:pt x="19981" y="17379"/>
                </a:cubicBezTo>
                <a:cubicBezTo>
                  <a:pt x="18887" y="15687"/>
                  <a:pt x="16505" y="12709"/>
                  <a:pt x="16413" y="12709"/>
                </a:cubicBezTo>
                <a:cubicBezTo>
                  <a:pt x="16413" y="12709"/>
                  <a:pt x="16412" y="12709"/>
                  <a:pt x="16412" y="12709"/>
                </a:cubicBezTo>
                <a:cubicBezTo>
                  <a:pt x="16746" y="13376"/>
                  <a:pt x="17213" y="14811"/>
                  <a:pt x="17179" y="14844"/>
                </a:cubicBezTo>
                <a:cubicBezTo>
                  <a:pt x="16879" y="14510"/>
                  <a:pt x="16579" y="14144"/>
                  <a:pt x="16279" y="13810"/>
                </a:cubicBezTo>
                <a:cubicBezTo>
                  <a:pt x="14944" y="12376"/>
                  <a:pt x="13443" y="11308"/>
                  <a:pt x="11542" y="10941"/>
                </a:cubicBezTo>
                <a:cubicBezTo>
                  <a:pt x="11375" y="10919"/>
                  <a:pt x="11208" y="10908"/>
                  <a:pt x="11040" y="10908"/>
                </a:cubicBezTo>
                <a:cubicBezTo>
                  <a:pt x="10704" y="10908"/>
                  <a:pt x="10363" y="10952"/>
                  <a:pt x="10007" y="11041"/>
                </a:cubicBezTo>
                <a:cubicBezTo>
                  <a:pt x="11909" y="11675"/>
                  <a:pt x="13743" y="12342"/>
                  <a:pt x="15178" y="13777"/>
                </a:cubicBezTo>
                <a:cubicBezTo>
                  <a:pt x="16579" y="15211"/>
                  <a:pt x="17680" y="16879"/>
                  <a:pt x="18413" y="18747"/>
                </a:cubicBezTo>
                <a:cubicBezTo>
                  <a:pt x="17012" y="17413"/>
                  <a:pt x="15712" y="15945"/>
                  <a:pt x="13844" y="15244"/>
                </a:cubicBezTo>
                <a:lnTo>
                  <a:pt x="13844" y="15244"/>
                </a:lnTo>
                <a:cubicBezTo>
                  <a:pt x="14778" y="16345"/>
                  <a:pt x="16579" y="18613"/>
                  <a:pt x="16545" y="18680"/>
                </a:cubicBezTo>
                <a:cubicBezTo>
                  <a:pt x="16345" y="18580"/>
                  <a:pt x="16179" y="18547"/>
                  <a:pt x="15945" y="18447"/>
                </a:cubicBezTo>
                <a:cubicBezTo>
                  <a:pt x="15044" y="18046"/>
                  <a:pt x="14177" y="17546"/>
                  <a:pt x="13243" y="17179"/>
                </a:cubicBezTo>
                <a:cubicBezTo>
                  <a:pt x="12776" y="16946"/>
                  <a:pt x="12509" y="16745"/>
                  <a:pt x="12509" y="16212"/>
                </a:cubicBezTo>
                <a:cubicBezTo>
                  <a:pt x="12509" y="15945"/>
                  <a:pt x="12409" y="15745"/>
                  <a:pt x="12376" y="15511"/>
                </a:cubicBezTo>
                <a:cubicBezTo>
                  <a:pt x="11939" y="13765"/>
                  <a:pt x="10700" y="12756"/>
                  <a:pt x="9059" y="12756"/>
                </a:cubicBezTo>
                <a:cubicBezTo>
                  <a:pt x="8693" y="12756"/>
                  <a:pt x="8307" y="12806"/>
                  <a:pt x="7906" y="12909"/>
                </a:cubicBezTo>
                <a:cubicBezTo>
                  <a:pt x="7539" y="13009"/>
                  <a:pt x="7172" y="13143"/>
                  <a:pt x="6738" y="13243"/>
                </a:cubicBezTo>
                <a:cubicBezTo>
                  <a:pt x="6772" y="10708"/>
                  <a:pt x="9073" y="8540"/>
                  <a:pt x="11709" y="8506"/>
                </a:cubicBezTo>
                <a:cubicBezTo>
                  <a:pt x="11752" y="8505"/>
                  <a:pt x="11795" y="8505"/>
                  <a:pt x="11838" y="8505"/>
                </a:cubicBezTo>
                <a:close/>
                <a:moveTo>
                  <a:pt x="39797" y="8538"/>
                </a:moveTo>
                <a:cubicBezTo>
                  <a:pt x="39841" y="8538"/>
                  <a:pt x="39885" y="8539"/>
                  <a:pt x="39929" y="8540"/>
                </a:cubicBezTo>
                <a:cubicBezTo>
                  <a:pt x="42597" y="8573"/>
                  <a:pt x="44866" y="10741"/>
                  <a:pt x="44899" y="13310"/>
                </a:cubicBezTo>
                <a:cubicBezTo>
                  <a:pt x="44499" y="13176"/>
                  <a:pt x="44132" y="13076"/>
                  <a:pt x="43732" y="12976"/>
                </a:cubicBezTo>
                <a:cubicBezTo>
                  <a:pt x="43304" y="12861"/>
                  <a:pt x="42896" y="12805"/>
                  <a:pt x="42512" y="12805"/>
                </a:cubicBezTo>
                <a:cubicBezTo>
                  <a:pt x="40890" y="12805"/>
                  <a:pt x="39700" y="13810"/>
                  <a:pt x="39295" y="15645"/>
                </a:cubicBezTo>
                <a:cubicBezTo>
                  <a:pt x="39262" y="15878"/>
                  <a:pt x="39162" y="16078"/>
                  <a:pt x="39162" y="16345"/>
                </a:cubicBezTo>
                <a:cubicBezTo>
                  <a:pt x="39162" y="16845"/>
                  <a:pt x="38895" y="17079"/>
                  <a:pt x="38428" y="17312"/>
                </a:cubicBezTo>
                <a:cubicBezTo>
                  <a:pt x="37494" y="17679"/>
                  <a:pt x="36626" y="18180"/>
                  <a:pt x="35726" y="18580"/>
                </a:cubicBezTo>
                <a:cubicBezTo>
                  <a:pt x="35559" y="18680"/>
                  <a:pt x="35326" y="18713"/>
                  <a:pt x="35125" y="18814"/>
                </a:cubicBezTo>
                <a:cubicBezTo>
                  <a:pt x="35092" y="18747"/>
                  <a:pt x="36893" y="16479"/>
                  <a:pt x="37827" y="15378"/>
                </a:cubicBezTo>
                <a:lnTo>
                  <a:pt x="37827" y="15378"/>
                </a:lnTo>
                <a:cubicBezTo>
                  <a:pt x="35926" y="16078"/>
                  <a:pt x="34658" y="17546"/>
                  <a:pt x="33257" y="18880"/>
                </a:cubicBezTo>
                <a:cubicBezTo>
                  <a:pt x="33991" y="17012"/>
                  <a:pt x="35092" y="15344"/>
                  <a:pt x="36493" y="13910"/>
                </a:cubicBezTo>
                <a:cubicBezTo>
                  <a:pt x="37927" y="12476"/>
                  <a:pt x="39762" y="11809"/>
                  <a:pt x="41663" y="11175"/>
                </a:cubicBezTo>
                <a:cubicBezTo>
                  <a:pt x="41308" y="11086"/>
                  <a:pt x="40967" y="11041"/>
                  <a:pt x="40631" y="11041"/>
                </a:cubicBezTo>
                <a:cubicBezTo>
                  <a:pt x="40463" y="11041"/>
                  <a:pt x="40296" y="11052"/>
                  <a:pt x="40129" y="11075"/>
                </a:cubicBezTo>
                <a:cubicBezTo>
                  <a:pt x="38161" y="11408"/>
                  <a:pt x="36660" y="12509"/>
                  <a:pt x="35392" y="13910"/>
                </a:cubicBezTo>
                <a:cubicBezTo>
                  <a:pt x="35059" y="14244"/>
                  <a:pt x="34792" y="14644"/>
                  <a:pt x="34492" y="14977"/>
                </a:cubicBezTo>
                <a:cubicBezTo>
                  <a:pt x="34425" y="14911"/>
                  <a:pt x="34925" y="13510"/>
                  <a:pt x="35259" y="12843"/>
                </a:cubicBezTo>
                <a:cubicBezTo>
                  <a:pt x="35258" y="12842"/>
                  <a:pt x="35258" y="12842"/>
                  <a:pt x="35257" y="12842"/>
                </a:cubicBezTo>
                <a:cubicBezTo>
                  <a:pt x="35133" y="12842"/>
                  <a:pt x="32784" y="15821"/>
                  <a:pt x="31656" y="17513"/>
                </a:cubicBezTo>
                <a:cubicBezTo>
                  <a:pt x="31489" y="16479"/>
                  <a:pt x="31756" y="15811"/>
                  <a:pt x="32390" y="15078"/>
                </a:cubicBezTo>
                <a:cubicBezTo>
                  <a:pt x="32991" y="14377"/>
                  <a:pt x="33458" y="13510"/>
                  <a:pt x="33991" y="12709"/>
                </a:cubicBezTo>
                <a:cubicBezTo>
                  <a:pt x="34358" y="12075"/>
                  <a:pt x="34692" y="11475"/>
                  <a:pt x="35059" y="10908"/>
                </a:cubicBezTo>
                <a:cubicBezTo>
                  <a:pt x="36201" y="9276"/>
                  <a:pt x="37822" y="8538"/>
                  <a:pt x="39797" y="8538"/>
                </a:cubicBezTo>
                <a:close/>
                <a:moveTo>
                  <a:pt x="29465" y="13322"/>
                </a:moveTo>
                <a:cubicBezTo>
                  <a:pt x="29841" y="13322"/>
                  <a:pt x="30103" y="13694"/>
                  <a:pt x="30222" y="14410"/>
                </a:cubicBezTo>
                <a:cubicBezTo>
                  <a:pt x="30422" y="15645"/>
                  <a:pt x="30455" y="16845"/>
                  <a:pt x="30122" y="18013"/>
                </a:cubicBezTo>
                <a:cubicBezTo>
                  <a:pt x="29455" y="20248"/>
                  <a:pt x="28754" y="22516"/>
                  <a:pt x="27887" y="24751"/>
                </a:cubicBezTo>
                <a:cubicBezTo>
                  <a:pt x="27954" y="24217"/>
                  <a:pt x="28054" y="23650"/>
                  <a:pt x="28120" y="23083"/>
                </a:cubicBezTo>
                <a:cubicBezTo>
                  <a:pt x="28354" y="21515"/>
                  <a:pt x="28587" y="19914"/>
                  <a:pt x="28754" y="18347"/>
                </a:cubicBezTo>
                <a:cubicBezTo>
                  <a:pt x="28754" y="17746"/>
                  <a:pt x="28621" y="17179"/>
                  <a:pt x="28587" y="16579"/>
                </a:cubicBezTo>
                <a:cubicBezTo>
                  <a:pt x="28521" y="16579"/>
                  <a:pt x="26920" y="23817"/>
                  <a:pt x="26886" y="23817"/>
                </a:cubicBezTo>
                <a:cubicBezTo>
                  <a:pt x="26753" y="22883"/>
                  <a:pt x="26119" y="19080"/>
                  <a:pt x="25785" y="19080"/>
                </a:cubicBezTo>
                <a:cubicBezTo>
                  <a:pt x="25452" y="19080"/>
                  <a:pt x="24885" y="22883"/>
                  <a:pt x="24718" y="23817"/>
                </a:cubicBezTo>
                <a:cubicBezTo>
                  <a:pt x="24685" y="23817"/>
                  <a:pt x="23083" y="16579"/>
                  <a:pt x="23017" y="16579"/>
                </a:cubicBezTo>
                <a:cubicBezTo>
                  <a:pt x="22950" y="17179"/>
                  <a:pt x="22850" y="17746"/>
                  <a:pt x="22917" y="18347"/>
                </a:cubicBezTo>
                <a:cubicBezTo>
                  <a:pt x="23083" y="19914"/>
                  <a:pt x="23350" y="21515"/>
                  <a:pt x="23550" y="23083"/>
                </a:cubicBezTo>
                <a:cubicBezTo>
                  <a:pt x="23617" y="23650"/>
                  <a:pt x="23717" y="24217"/>
                  <a:pt x="23784" y="24751"/>
                </a:cubicBezTo>
                <a:cubicBezTo>
                  <a:pt x="22917" y="22550"/>
                  <a:pt x="22216" y="20315"/>
                  <a:pt x="21549" y="18013"/>
                </a:cubicBezTo>
                <a:cubicBezTo>
                  <a:pt x="21215" y="16845"/>
                  <a:pt x="21249" y="15645"/>
                  <a:pt x="21449" y="14410"/>
                </a:cubicBezTo>
                <a:cubicBezTo>
                  <a:pt x="21588" y="13694"/>
                  <a:pt x="21846" y="13322"/>
                  <a:pt x="22215" y="13322"/>
                </a:cubicBezTo>
                <a:cubicBezTo>
                  <a:pt x="22465" y="13322"/>
                  <a:pt x="22767" y="13493"/>
                  <a:pt x="23117" y="13843"/>
                </a:cubicBezTo>
                <a:cubicBezTo>
                  <a:pt x="23784" y="14510"/>
                  <a:pt x="24251" y="15378"/>
                  <a:pt x="24751" y="16178"/>
                </a:cubicBezTo>
                <a:cubicBezTo>
                  <a:pt x="24951" y="16512"/>
                  <a:pt x="25118" y="16879"/>
                  <a:pt x="25385" y="17413"/>
                </a:cubicBezTo>
                <a:cubicBezTo>
                  <a:pt x="25552" y="16712"/>
                  <a:pt x="25719" y="15511"/>
                  <a:pt x="25852" y="14144"/>
                </a:cubicBezTo>
                <a:cubicBezTo>
                  <a:pt x="25952" y="15511"/>
                  <a:pt x="26119" y="16679"/>
                  <a:pt x="26286" y="17413"/>
                </a:cubicBezTo>
                <a:cubicBezTo>
                  <a:pt x="26553" y="16879"/>
                  <a:pt x="26719" y="16512"/>
                  <a:pt x="26920" y="16178"/>
                </a:cubicBezTo>
                <a:cubicBezTo>
                  <a:pt x="27420" y="15378"/>
                  <a:pt x="27887" y="14510"/>
                  <a:pt x="28554" y="13843"/>
                </a:cubicBezTo>
                <a:cubicBezTo>
                  <a:pt x="28904" y="13493"/>
                  <a:pt x="29211" y="13322"/>
                  <a:pt x="29465" y="13322"/>
                </a:cubicBezTo>
                <a:close/>
                <a:moveTo>
                  <a:pt x="5485" y="22593"/>
                </a:moveTo>
                <a:cubicBezTo>
                  <a:pt x="5866" y="22593"/>
                  <a:pt x="6258" y="22849"/>
                  <a:pt x="6939" y="23417"/>
                </a:cubicBezTo>
                <a:cubicBezTo>
                  <a:pt x="6886" y="23416"/>
                  <a:pt x="6833" y="23415"/>
                  <a:pt x="6781" y="23415"/>
                </a:cubicBezTo>
                <a:cubicBezTo>
                  <a:pt x="4153" y="23415"/>
                  <a:pt x="2880" y="25055"/>
                  <a:pt x="1735" y="26919"/>
                </a:cubicBezTo>
                <a:cubicBezTo>
                  <a:pt x="1101" y="25051"/>
                  <a:pt x="1601" y="23550"/>
                  <a:pt x="3002" y="23150"/>
                </a:cubicBezTo>
                <a:lnTo>
                  <a:pt x="3002" y="23150"/>
                </a:lnTo>
                <a:cubicBezTo>
                  <a:pt x="2702" y="23684"/>
                  <a:pt x="2502" y="24151"/>
                  <a:pt x="2235" y="24651"/>
                </a:cubicBezTo>
                <a:lnTo>
                  <a:pt x="2369" y="24751"/>
                </a:lnTo>
                <a:cubicBezTo>
                  <a:pt x="2569" y="24584"/>
                  <a:pt x="2736" y="24384"/>
                  <a:pt x="3002" y="24217"/>
                </a:cubicBezTo>
                <a:cubicBezTo>
                  <a:pt x="3503" y="23817"/>
                  <a:pt x="3936" y="23383"/>
                  <a:pt x="4504" y="23017"/>
                </a:cubicBezTo>
                <a:cubicBezTo>
                  <a:pt x="4908" y="22742"/>
                  <a:pt x="5193" y="22593"/>
                  <a:pt x="5485" y="22593"/>
                </a:cubicBezTo>
                <a:close/>
                <a:moveTo>
                  <a:pt x="46220" y="22568"/>
                </a:moveTo>
                <a:cubicBezTo>
                  <a:pt x="46518" y="22568"/>
                  <a:pt x="46813" y="22726"/>
                  <a:pt x="47234" y="23017"/>
                </a:cubicBezTo>
                <a:cubicBezTo>
                  <a:pt x="47768" y="23350"/>
                  <a:pt x="48235" y="23817"/>
                  <a:pt x="48735" y="24217"/>
                </a:cubicBezTo>
                <a:cubicBezTo>
                  <a:pt x="48935" y="24384"/>
                  <a:pt x="49135" y="24584"/>
                  <a:pt x="49369" y="24751"/>
                </a:cubicBezTo>
                <a:lnTo>
                  <a:pt x="49469" y="24651"/>
                </a:lnTo>
                <a:cubicBezTo>
                  <a:pt x="49235" y="24184"/>
                  <a:pt x="48969" y="23684"/>
                  <a:pt x="48735" y="23150"/>
                </a:cubicBezTo>
                <a:lnTo>
                  <a:pt x="48735" y="23150"/>
                </a:lnTo>
                <a:cubicBezTo>
                  <a:pt x="50069" y="23550"/>
                  <a:pt x="50570" y="25051"/>
                  <a:pt x="49936" y="26919"/>
                </a:cubicBezTo>
                <a:cubicBezTo>
                  <a:pt x="48791" y="25087"/>
                  <a:pt x="47517" y="23415"/>
                  <a:pt x="44918" y="23415"/>
                </a:cubicBezTo>
                <a:cubicBezTo>
                  <a:pt x="44868" y="23415"/>
                  <a:pt x="44817" y="23416"/>
                  <a:pt x="44766" y="23417"/>
                </a:cubicBezTo>
                <a:cubicBezTo>
                  <a:pt x="45443" y="22833"/>
                  <a:pt x="45834" y="22568"/>
                  <a:pt x="46220" y="22568"/>
                </a:cubicBezTo>
                <a:close/>
                <a:moveTo>
                  <a:pt x="10598" y="18007"/>
                </a:moveTo>
                <a:cubicBezTo>
                  <a:pt x="11846" y="18007"/>
                  <a:pt x="13085" y="18279"/>
                  <a:pt x="14210" y="18847"/>
                </a:cubicBezTo>
                <a:cubicBezTo>
                  <a:pt x="16412" y="19948"/>
                  <a:pt x="18213" y="21549"/>
                  <a:pt x="19247" y="23850"/>
                </a:cubicBezTo>
                <a:cubicBezTo>
                  <a:pt x="20448" y="26552"/>
                  <a:pt x="21983" y="29088"/>
                  <a:pt x="23617" y="31556"/>
                </a:cubicBezTo>
                <a:cubicBezTo>
                  <a:pt x="23717" y="31623"/>
                  <a:pt x="23717" y="31756"/>
                  <a:pt x="23884" y="32156"/>
                </a:cubicBezTo>
                <a:cubicBezTo>
                  <a:pt x="23484" y="31856"/>
                  <a:pt x="23284" y="31689"/>
                  <a:pt x="23117" y="31523"/>
                </a:cubicBezTo>
                <a:cubicBezTo>
                  <a:pt x="21749" y="30222"/>
                  <a:pt x="20615" y="28721"/>
                  <a:pt x="19648" y="27053"/>
                </a:cubicBezTo>
                <a:cubicBezTo>
                  <a:pt x="19047" y="25985"/>
                  <a:pt x="18313" y="24985"/>
                  <a:pt x="17613" y="23917"/>
                </a:cubicBezTo>
                <a:cubicBezTo>
                  <a:pt x="17379" y="23550"/>
                  <a:pt x="16946" y="23250"/>
                  <a:pt x="16545" y="22983"/>
                </a:cubicBezTo>
                <a:lnTo>
                  <a:pt x="16545" y="22983"/>
                </a:lnTo>
                <a:cubicBezTo>
                  <a:pt x="17046" y="24651"/>
                  <a:pt x="17913" y="26152"/>
                  <a:pt x="18780" y="27586"/>
                </a:cubicBezTo>
                <a:cubicBezTo>
                  <a:pt x="19648" y="29088"/>
                  <a:pt x="20715" y="30555"/>
                  <a:pt x="21716" y="32090"/>
                </a:cubicBezTo>
                <a:cubicBezTo>
                  <a:pt x="19915" y="31189"/>
                  <a:pt x="18280" y="30088"/>
                  <a:pt x="17279" y="28320"/>
                </a:cubicBezTo>
                <a:cubicBezTo>
                  <a:pt x="16712" y="27253"/>
                  <a:pt x="16212" y="26185"/>
                  <a:pt x="15611" y="25085"/>
                </a:cubicBezTo>
                <a:cubicBezTo>
                  <a:pt x="14911" y="23717"/>
                  <a:pt x="14044" y="22516"/>
                  <a:pt x="12743" y="21582"/>
                </a:cubicBezTo>
                <a:cubicBezTo>
                  <a:pt x="11648" y="20805"/>
                  <a:pt x="10504" y="20201"/>
                  <a:pt x="9138" y="20201"/>
                </a:cubicBezTo>
                <a:cubicBezTo>
                  <a:pt x="8922" y="20201"/>
                  <a:pt x="8701" y="20216"/>
                  <a:pt x="8473" y="20248"/>
                </a:cubicBezTo>
                <a:cubicBezTo>
                  <a:pt x="8740" y="20381"/>
                  <a:pt x="8973" y="20515"/>
                  <a:pt x="9240" y="20581"/>
                </a:cubicBezTo>
                <a:cubicBezTo>
                  <a:pt x="11775" y="21482"/>
                  <a:pt x="13643" y="23150"/>
                  <a:pt x="14844" y="25552"/>
                </a:cubicBezTo>
                <a:cubicBezTo>
                  <a:pt x="15211" y="26319"/>
                  <a:pt x="15578" y="27053"/>
                  <a:pt x="15912" y="27853"/>
                </a:cubicBezTo>
                <a:cubicBezTo>
                  <a:pt x="16746" y="29688"/>
                  <a:pt x="17946" y="31189"/>
                  <a:pt x="19681" y="32257"/>
                </a:cubicBezTo>
                <a:cubicBezTo>
                  <a:pt x="19948" y="32490"/>
                  <a:pt x="20248" y="32690"/>
                  <a:pt x="20448" y="32990"/>
                </a:cubicBezTo>
                <a:cubicBezTo>
                  <a:pt x="18113" y="32223"/>
                  <a:pt x="15912" y="31222"/>
                  <a:pt x="14577" y="28987"/>
                </a:cubicBezTo>
                <a:cubicBezTo>
                  <a:pt x="13877" y="27753"/>
                  <a:pt x="13210" y="26519"/>
                  <a:pt x="12443" y="25352"/>
                </a:cubicBezTo>
                <a:cubicBezTo>
                  <a:pt x="12087" y="24737"/>
                  <a:pt x="11011" y="23747"/>
                  <a:pt x="10884" y="23747"/>
                </a:cubicBezTo>
                <a:cubicBezTo>
                  <a:pt x="10880" y="23747"/>
                  <a:pt x="10877" y="23748"/>
                  <a:pt x="10875" y="23750"/>
                </a:cubicBezTo>
                <a:cubicBezTo>
                  <a:pt x="11775" y="25685"/>
                  <a:pt x="12709" y="27653"/>
                  <a:pt x="13710" y="29521"/>
                </a:cubicBezTo>
                <a:cubicBezTo>
                  <a:pt x="14444" y="30989"/>
                  <a:pt x="15678" y="32056"/>
                  <a:pt x="17079" y="32857"/>
                </a:cubicBezTo>
                <a:cubicBezTo>
                  <a:pt x="17413" y="33024"/>
                  <a:pt x="17746" y="33224"/>
                  <a:pt x="18280" y="33557"/>
                </a:cubicBezTo>
                <a:cubicBezTo>
                  <a:pt x="17646" y="33716"/>
                  <a:pt x="17056" y="33794"/>
                  <a:pt x="16497" y="33794"/>
                </a:cubicBezTo>
                <a:cubicBezTo>
                  <a:pt x="15292" y="33794"/>
                  <a:pt x="14235" y="33430"/>
                  <a:pt x="13210" y="32724"/>
                </a:cubicBezTo>
                <a:cubicBezTo>
                  <a:pt x="12009" y="31890"/>
                  <a:pt x="11208" y="30755"/>
                  <a:pt x="10708" y="29421"/>
                </a:cubicBezTo>
                <a:cubicBezTo>
                  <a:pt x="10274" y="28320"/>
                  <a:pt x="9941" y="27186"/>
                  <a:pt x="9574" y="26019"/>
                </a:cubicBezTo>
                <a:cubicBezTo>
                  <a:pt x="9340" y="25251"/>
                  <a:pt x="9073" y="24518"/>
                  <a:pt x="8707" y="23750"/>
                </a:cubicBezTo>
                <a:cubicBezTo>
                  <a:pt x="7892" y="22093"/>
                  <a:pt x="6647" y="21297"/>
                  <a:pt x="4971" y="21297"/>
                </a:cubicBezTo>
                <a:cubicBezTo>
                  <a:pt x="4724" y="21297"/>
                  <a:pt x="4469" y="21314"/>
                  <a:pt x="4203" y="21349"/>
                </a:cubicBezTo>
                <a:cubicBezTo>
                  <a:pt x="4037" y="21382"/>
                  <a:pt x="3836" y="21382"/>
                  <a:pt x="3570" y="21415"/>
                </a:cubicBezTo>
                <a:cubicBezTo>
                  <a:pt x="5290" y="19220"/>
                  <a:pt x="7963" y="18007"/>
                  <a:pt x="10598" y="18007"/>
                </a:cubicBezTo>
                <a:close/>
                <a:moveTo>
                  <a:pt x="41000" y="18025"/>
                </a:moveTo>
                <a:cubicBezTo>
                  <a:pt x="43624" y="18025"/>
                  <a:pt x="46281" y="19253"/>
                  <a:pt x="48001" y="21449"/>
                </a:cubicBezTo>
                <a:cubicBezTo>
                  <a:pt x="47768" y="21415"/>
                  <a:pt x="47601" y="21382"/>
                  <a:pt x="47401" y="21382"/>
                </a:cubicBezTo>
                <a:cubicBezTo>
                  <a:pt x="47155" y="21354"/>
                  <a:pt x="46918" y="21340"/>
                  <a:pt x="46689" y="21340"/>
                </a:cubicBezTo>
                <a:cubicBezTo>
                  <a:pt x="44998" y="21340"/>
                  <a:pt x="43783" y="22113"/>
                  <a:pt x="42931" y="23817"/>
                </a:cubicBezTo>
                <a:cubicBezTo>
                  <a:pt x="42597" y="24518"/>
                  <a:pt x="42364" y="25318"/>
                  <a:pt x="42064" y="26052"/>
                </a:cubicBezTo>
                <a:cubicBezTo>
                  <a:pt x="41630" y="27186"/>
                  <a:pt x="41296" y="28354"/>
                  <a:pt x="40896" y="29488"/>
                </a:cubicBezTo>
                <a:cubicBezTo>
                  <a:pt x="40396" y="30789"/>
                  <a:pt x="39562" y="31923"/>
                  <a:pt x="38394" y="32757"/>
                </a:cubicBezTo>
                <a:cubicBezTo>
                  <a:pt x="37381" y="33448"/>
                  <a:pt x="36288" y="33821"/>
                  <a:pt x="35050" y="33821"/>
                </a:cubicBezTo>
                <a:cubicBezTo>
                  <a:pt x="34495" y="33821"/>
                  <a:pt x="33910" y="33746"/>
                  <a:pt x="33291" y="33591"/>
                </a:cubicBezTo>
                <a:cubicBezTo>
                  <a:pt x="33858" y="33257"/>
                  <a:pt x="34191" y="33057"/>
                  <a:pt x="34492" y="32890"/>
                </a:cubicBezTo>
                <a:cubicBezTo>
                  <a:pt x="35959" y="32090"/>
                  <a:pt x="37127" y="31022"/>
                  <a:pt x="37894" y="29555"/>
                </a:cubicBezTo>
                <a:cubicBezTo>
                  <a:pt x="38895" y="27687"/>
                  <a:pt x="39762" y="25718"/>
                  <a:pt x="40729" y="23817"/>
                </a:cubicBezTo>
                <a:cubicBezTo>
                  <a:pt x="40726" y="23815"/>
                  <a:pt x="40722" y="23814"/>
                  <a:pt x="40717" y="23814"/>
                </a:cubicBezTo>
                <a:cubicBezTo>
                  <a:pt x="40562" y="23814"/>
                  <a:pt x="39548" y="24771"/>
                  <a:pt x="39128" y="25385"/>
                </a:cubicBezTo>
                <a:cubicBezTo>
                  <a:pt x="38394" y="26586"/>
                  <a:pt x="37727" y="27820"/>
                  <a:pt x="36993" y="29021"/>
                </a:cubicBezTo>
                <a:cubicBezTo>
                  <a:pt x="35692" y="31256"/>
                  <a:pt x="33458" y="32223"/>
                  <a:pt x="31123" y="33024"/>
                </a:cubicBezTo>
                <a:cubicBezTo>
                  <a:pt x="31389" y="32724"/>
                  <a:pt x="31623" y="32523"/>
                  <a:pt x="31923" y="32323"/>
                </a:cubicBezTo>
                <a:cubicBezTo>
                  <a:pt x="33624" y="31222"/>
                  <a:pt x="34825" y="29721"/>
                  <a:pt x="35659" y="27887"/>
                </a:cubicBezTo>
                <a:cubicBezTo>
                  <a:pt x="35993" y="27153"/>
                  <a:pt x="36393" y="26352"/>
                  <a:pt x="36760" y="25585"/>
                </a:cubicBezTo>
                <a:cubicBezTo>
                  <a:pt x="37927" y="23183"/>
                  <a:pt x="39795" y="21515"/>
                  <a:pt x="42331" y="20648"/>
                </a:cubicBezTo>
                <a:cubicBezTo>
                  <a:pt x="42597" y="20548"/>
                  <a:pt x="42831" y="20415"/>
                  <a:pt x="43098" y="20315"/>
                </a:cubicBezTo>
                <a:cubicBezTo>
                  <a:pt x="42853" y="20275"/>
                  <a:pt x="42615" y="20257"/>
                  <a:pt x="42384" y="20257"/>
                </a:cubicBezTo>
                <a:cubicBezTo>
                  <a:pt x="41039" y="20257"/>
                  <a:pt x="39909" y="20876"/>
                  <a:pt x="38828" y="21616"/>
                </a:cubicBezTo>
                <a:cubicBezTo>
                  <a:pt x="37594" y="22550"/>
                  <a:pt x="36660" y="23750"/>
                  <a:pt x="35959" y="25118"/>
                </a:cubicBezTo>
                <a:cubicBezTo>
                  <a:pt x="35426" y="26219"/>
                  <a:pt x="34892" y="27286"/>
                  <a:pt x="34291" y="28354"/>
                </a:cubicBezTo>
                <a:cubicBezTo>
                  <a:pt x="33291" y="30188"/>
                  <a:pt x="31656" y="31222"/>
                  <a:pt x="29888" y="32123"/>
                </a:cubicBezTo>
                <a:cubicBezTo>
                  <a:pt x="30889" y="30589"/>
                  <a:pt x="31923" y="29188"/>
                  <a:pt x="32790" y="27620"/>
                </a:cubicBezTo>
                <a:cubicBezTo>
                  <a:pt x="33658" y="26185"/>
                  <a:pt x="34558" y="24684"/>
                  <a:pt x="35059" y="23017"/>
                </a:cubicBezTo>
                <a:lnTo>
                  <a:pt x="35059" y="23017"/>
                </a:lnTo>
                <a:cubicBezTo>
                  <a:pt x="34625" y="23283"/>
                  <a:pt x="34225" y="23584"/>
                  <a:pt x="33958" y="23951"/>
                </a:cubicBezTo>
                <a:cubicBezTo>
                  <a:pt x="33257" y="24951"/>
                  <a:pt x="32557" y="26019"/>
                  <a:pt x="31923" y="27086"/>
                </a:cubicBezTo>
                <a:cubicBezTo>
                  <a:pt x="30989" y="28754"/>
                  <a:pt x="29888" y="30255"/>
                  <a:pt x="28454" y="31556"/>
                </a:cubicBezTo>
                <a:cubicBezTo>
                  <a:pt x="28287" y="31723"/>
                  <a:pt x="28087" y="31856"/>
                  <a:pt x="27720" y="32190"/>
                </a:cubicBezTo>
                <a:cubicBezTo>
                  <a:pt x="27887" y="31790"/>
                  <a:pt x="27887" y="31689"/>
                  <a:pt x="27954" y="31589"/>
                </a:cubicBezTo>
                <a:cubicBezTo>
                  <a:pt x="29588" y="29121"/>
                  <a:pt x="31123" y="26586"/>
                  <a:pt x="32323" y="23884"/>
                </a:cubicBezTo>
                <a:cubicBezTo>
                  <a:pt x="33324" y="21582"/>
                  <a:pt x="35159" y="20014"/>
                  <a:pt x="37394" y="18880"/>
                </a:cubicBezTo>
                <a:cubicBezTo>
                  <a:pt x="38520" y="18301"/>
                  <a:pt x="39756" y="18025"/>
                  <a:pt x="41000" y="18025"/>
                </a:cubicBezTo>
                <a:close/>
                <a:moveTo>
                  <a:pt x="41163" y="31756"/>
                </a:moveTo>
                <a:cubicBezTo>
                  <a:pt x="43031" y="32590"/>
                  <a:pt x="44199" y="34725"/>
                  <a:pt x="44032" y="36893"/>
                </a:cubicBezTo>
                <a:cubicBezTo>
                  <a:pt x="43798" y="39228"/>
                  <a:pt x="42230" y="41396"/>
                  <a:pt x="40229" y="41897"/>
                </a:cubicBezTo>
                <a:cubicBezTo>
                  <a:pt x="40096" y="41563"/>
                  <a:pt x="39929" y="41230"/>
                  <a:pt x="39795" y="40863"/>
                </a:cubicBezTo>
                <a:cubicBezTo>
                  <a:pt x="39595" y="40262"/>
                  <a:pt x="39428" y="39595"/>
                  <a:pt x="39162" y="39028"/>
                </a:cubicBezTo>
                <a:cubicBezTo>
                  <a:pt x="38345" y="37158"/>
                  <a:pt x="36738" y="36140"/>
                  <a:pt x="34865" y="36140"/>
                </a:cubicBezTo>
                <a:cubicBezTo>
                  <a:pt x="34367" y="36140"/>
                  <a:pt x="33850" y="36212"/>
                  <a:pt x="33324" y="36359"/>
                </a:cubicBezTo>
                <a:cubicBezTo>
                  <a:pt x="31990" y="36726"/>
                  <a:pt x="30989" y="37560"/>
                  <a:pt x="30088" y="38528"/>
                </a:cubicBezTo>
                <a:lnTo>
                  <a:pt x="29288" y="39328"/>
                </a:lnTo>
                <a:lnTo>
                  <a:pt x="29154" y="39228"/>
                </a:lnTo>
                <a:cubicBezTo>
                  <a:pt x="29421" y="38594"/>
                  <a:pt x="29755" y="37327"/>
                  <a:pt x="29655" y="37260"/>
                </a:cubicBezTo>
                <a:lnTo>
                  <a:pt x="29655" y="37260"/>
                </a:lnTo>
                <a:cubicBezTo>
                  <a:pt x="29255" y="37727"/>
                  <a:pt x="28788" y="38194"/>
                  <a:pt x="28387" y="38661"/>
                </a:cubicBezTo>
                <a:cubicBezTo>
                  <a:pt x="28587" y="37694"/>
                  <a:pt x="28821" y="36826"/>
                  <a:pt x="29888" y="36393"/>
                </a:cubicBezTo>
                <a:cubicBezTo>
                  <a:pt x="30389" y="36193"/>
                  <a:pt x="30889" y="35859"/>
                  <a:pt x="31289" y="35526"/>
                </a:cubicBezTo>
                <a:cubicBezTo>
                  <a:pt x="31848" y="35088"/>
                  <a:pt x="32442" y="34934"/>
                  <a:pt x="33072" y="34934"/>
                </a:cubicBezTo>
                <a:cubicBezTo>
                  <a:pt x="33306" y="34934"/>
                  <a:pt x="33546" y="34956"/>
                  <a:pt x="33791" y="34992"/>
                </a:cubicBezTo>
                <a:cubicBezTo>
                  <a:pt x="34249" y="35028"/>
                  <a:pt x="34706" y="35055"/>
                  <a:pt x="35164" y="35055"/>
                </a:cubicBezTo>
                <a:cubicBezTo>
                  <a:pt x="35540" y="35055"/>
                  <a:pt x="35916" y="35037"/>
                  <a:pt x="36293" y="34992"/>
                </a:cubicBezTo>
                <a:cubicBezTo>
                  <a:pt x="36544" y="34951"/>
                  <a:pt x="36783" y="34930"/>
                  <a:pt x="37012" y="34930"/>
                </a:cubicBezTo>
                <a:cubicBezTo>
                  <a:pt x="38274" y="34930"/>
                  <a:pt x="39197" y="35556"/>
                  <a:pt x="39762" y="36826"/>
                </a:cubicBezTo>
                <a:cubicBezTo>
                  <a:pt x="39929" y="37160"/>
                  <a:pt x="40062" y="37494"/>
                  <a:pt x="40229" y="37827"/>
                </a:cubicBezTo>
                <a:cubicBezTo>
                  <a:pt x="40563" y="36226"/>
                  <a:pt x="39962" y="35059"/>
                  <a:pt x="38628" y="34258"/>
                </a:cubicBezTo>
                <a:cubicBezTo>
                  <a:pt x="38818" y="33982"/>
                  <a:pt x="38999" y="33857"/>
                  <a:pt x="39190" y="33857"/>
                </a:cubicBezTo>
                <a:cubicBezTo>
                  <a:pt x="39367" y="33857"/>
                  <a:pt x="39553" y="33965"/>
                  <a:pt x="39762" y="34158"/>
                </a:cubicBezTo>
                <a:cubicBezTo>
                  <a:pt x="41130" y="35359"/>
                  <a:pt x="41730" y="36860"/>
                  <a:pt x="41397" y="38661"/>
                </a:cubicBezTo>
                <a:cubicBezTo>
                  <a:pt x="41296" y="39161"/>
                  <a:pt x="41230" y="39662"/>
                  <a:pt x="41096" y="40229"/>
                </a:cubicBezTo>
                <a:cubicBezTo>
                  <a:pt x="42998" y="38094"/>
                  <a:pt x="42597" y="35492"/>
                  <a:pt x="40062" y="33057"/>
                </a:cubicBezTo>
                <a:cubicBezTo>
                  <a:pt x="40429" y="32590"/>
                  <a:pt x="40796" y="32190"/>
                  <a:pt x="41163" y="31756"/>
                </a:cubicBezTo>
                <a:close/>
                <a:moveTo>
                  <a:pt x="10541" y="31790"/>
                </a:moveTo>
                <a:cubicBezTo>
                  <a:pt x="10908" y="32223"/>
                  <a:pt x="11275" y="32690"/>
                  <a:pt x="11675" y="33090"/>
                </a:cubicBezTo>
                <a:cubicBezTo>
                  <a:pt x="9107" y="35526"/>
                  <a:pt x="8707" y="38127"/>
                  <a:pt x="10608" y="40262"/>
                </a:cubicBezTo>
                <a:cubicBezTo>
                  <a:pt x="10508" y="39628"/>
                  <a:pt x="10408" y="39128"/>
                  <a:pt x="10341" y="38694"/>
                </a:cubicBezTo>
                <a:cubicBezTo>
                  <a:pt x="10041" y="36860"/>
                  <a:pt x="10575" y="35392"/>
                  <a:pt x="11942" y="34191"/>
                </a:cubicBezTo>
                <a:cubicBezTo>
                  <a:pt x="12151" y="33998"/>
                  <a:pt x="12337" y="33891"/>
                  <a:pt x="12515" y="33891"/>
                </a:cubicBezTo>
                <a:cubicBezTo>
                  <a:pt x="12705" y="33891"/>
                  <a:pt x="12886" y="34015"/>
                  <a:pt x="13076" y="34291"/>
                </a:cubicBezTo>
                <a:cubicBezTo>
                  <a:pt x="11742" y="35092"/>
                  <a:pt x="11175" y="36259"/>
                  <a:pt x="11509" y="37861"/>
                </a:cubicBezTo>
                <a:cubicBezTo>
                  <a:pt x="11675" y="37527"/>
                  <a:pt x="11775" y="37193"/>
                  <a:pt x="11942" y="36860"/>
                </a:cubicBezTo>
                <a:cubicBezTo>
                  <a:pt x="12507" y="35589"/>
                  <a:pt x="13430" y="34964"/>
                  <a:pt x="14692" y="34964"/>
                </a:cubicBezTo>
                <a:cubicBezTo>
                  <a:pt x="14921" y="34964"/>
                  <a:pt x="15161" y="34984"/>
                  <a:pt x="15411" y="35025"/>
                </a:cubicBezTo>
                <a:cubicBezTo>
                  <a:pt x="15788" y="35070"/>
                  <a:pt x="16164" y="35088"/>
                  <a:pt x="16541" y="35088"/>
                </a:cubicBezTo>
                <a:cubicBezTo>
                  <a:pt x="16998" y="35088"/>
                  <a:pt x="17456" y="35062"/>
                  <a:pt x="17913" y="35025"/>
                </a:cubicBezTo>
                <a:cubicBezTo>
                  <a:pt x="18120" y="35003"/>
                  <a:pt x="18322" y="34991"/>
                  <a:pt x="18519" y="34991"/>
                </a:cubicBezTo>
                <a:cubicBezTo>
                  <a:pt x="19211" y="34991"/>
                  <a:pt x="19844" y="35143"/>
                  <a:pt x="20415" y="35559"/>
                </a:cubicBezTo>
                <a:cubicBezTo>
                  <a:pt x="20882" y="35892"/>
                  <a:pt x="21349" y="36226"/>
                  <a:pt x="21849" y="36426"/>
                </a:cubicBezTo>
                <a:cubicBezTo>
                  <a:pt x="22883" y="36860"/>
                  <a:pt x="23083" y="37727"/>
                  <a:pt x="23350" y="38694"/>
                </a:cubicBezTo>
                <a:cubicBezTo>
                  <a:pt x="22917" y="38227"/>
                  <a:pt x="22450" y="37760"/>
                  <a:pt x="22049" y="37293"/>
                </a:cubicBezTo>
                <a:lnTo>
                  <a:pt x="22049" y="37293"/>
                </a:lnTo>
                <a:cubicBezTo>
                  <a:pt x="21949" y="37360"/>
                  <a:pt x="22283" y="38694"/>
                  <a:pt x="22550" y="39262"/>
                </a:cubicBezTo>
                <a:lnTo>
                  <a:pt x="22416" y="39362"/>
                </a:lnTo>
                <a:lnTo>
                  <a:pt x="21616" y="38561"/>
                </a:lnTo>
                <a:cubicBezTo>
                  <a:pt x="20682" y="37594"/>
                  <a:pt x="19681" y="36760"/>
                  <a:pt x="18347" y="36393"/>
                </a:cubicBezTo>
                <a:cubicBezTo>
                  <a:pt x="17828" y="36248"/>
                  <a:pt x="17318" y="36177"/>
                  <a:pt x="16826" y="36177"/>
                </a:cubicBezTo>
                <a:cubicBezTo>
                  <a:pt x="14945" y="36177"/>
                  <a:pt x="13329" y="37210"/>
                  <a:pt x="12509" y="39061"/>
                </a:cubicBezTo>
                <a:cubicBezTo>
                  <a:pt x="12242" y="39628"/>
                  <a:pt x="12076" y="40262"/>
                  <a:pt x="11875" y="40896"/>
                </a:cubicBezTo>
                <a:cubicBezTo>
                  <a:pt x="11742" y="41263"/>
                  <a:pt x="11575" y="41597"/>
                  <a:pt x="11442" y="41930"/>
                </a:cubicBezTo>
                <a:cubicBezTo>
                  <a:pt x="9407" y="41430"/>
                  <a:pt x="7873" y="39262"/>
                  <a:pt x="7672" y="36927"/>
                </a:cubicBezTo>
                <a:cubicBezTo>
                  <a:pt x="7439" y="34758"/>
                  <a:pt x="8673" y="32590"/>
                  <a:pt x="10541" y="31790"/>
                </a:cubicBezTo>
                <a:close/>
                <a:moveTo>
                  <a:pt x="30555" y="39662"/>
                </a:moveTo>
                <a:cubicBezTo>
                  <a:pt x="30589" y="39829"/>
                  <a:pt x="30622" y="39929"/>
                  <a:pt x="30589" y="40029"/>
                </a:cubicBezTo>
                <a:cubicBezTo>
                  <a:pt x="29288" y="42931"/>
                  <a:pt x="28888" y="46033"/>
                  <a:pt x="28554" y="49169"/>
                </a:cubicBezTo>
                <a:cubicBezTo>
                  <a:pt x="28054" y="54172"/>
                  <a:pt x="27954" y="59176"/>
                  <a:pt x="27954" y="64179"/>
                </a:cubicBezTo>
                <a:cubicBezTo>
                  <a:pt x="27954" y="65680"/>
                  <a:pt x="28020" y="67215"/>
                  <a:pt x="27387" y="68683"/>
                </a:cubicBezTo>
                <a:cubicBezTo>
                  <a:pt x="27286" y="68849"/>
                  <a:pt x="27220" y="69016"/>
                  <a:pt x="26920" y="69183"/>
                </a:cubicBezTo>
                <a:cubicBezTo>
                  <a:pt x="26953" y="67715"/>
                  <a:pt x="26953" y="66281"/>
                  <a:pt x="26986" y="64847"/>
                </a:cubicBezTo>
                <a:cubicBezTo>
                  <a:pt x="27053" y="63279"/>
                  <a:pt x="27053" y="61778"/>
                  <a:pt x="27120" y="60243"/>
                </a:cubicBezTo>
                <a:cubicBezTo>
                  <a:pt x="27186" y="58742"/>
                  <a:pt x="27220" y="57274"/>
                  <a:pt x="27286" y="55773"/>
                </a:cubicBezTo>
                <a:cubicBezTo>
                  <a:pt x="27387" y="54272"/>
                  <a:pt x="27553" y="52738"/>
                  <a:pt x="27687" y="51237"/>
                </a:cubicBezTo>
                <a:cubicBezTo>
                  <a:pt x="27787" y="49769"/>
                  <a:pt x="27920" y="48335"/>
                  <a:pt x="28054" y="46834"/>
                </a:cubicBezTo>
                <a:cubicBezTo>
                  <a:pt x="27954" y="46834"/>
                  <a:pt x="27286" y="48602"/>
                  <a:pt x="27186" y="49536"/>
                </a:cubicBezTo>
                <a:cubicBezTo>
                  <a:pt x="26920" y="51570"/>
                  <a:pt x="26719" y="53572"/>
                  <a:pt x="26519" y="55607"/>
                </a:cubicBezTo>
                <a:cubicBezTo>
                  <a:pt x="26286" y="57608"/>
                  <a:pt x="26052" y="59609"/>
                  <a:pt x="25852" y="61678"/>
                </a:cubicBezTo>
                <a:cubicBezTo>
                  <a:pt x="25619" y="59676"/>
                  <a:pt x="25385" y="57675"/>
                  <a:pt x="25185" y="55607"/>
                </a:cubicBezTo>
                <a:cubicBezTo>
                  <a:pt x="24951" y="53572"/>
                  <a:pt x="24751" y="51537"/>
                  <a:pt x="24518" y="49536"/>
                </a:cubicBezTo>
                <a:cubicBezTo>
                  <a:pt x="24384" y="48602"/>
                  <a:pt x="23717" y="46834"/>
                  <a:pt x="23617" y="46834"/>
                </a:cubicBezTo>
                <a:cubicBezTo>
                  <a:pt x="23751" y="48268"/>
                  <a:pt x="23884" y="49736"/>
                  <a:pt x="24017" y="51237"/>
                </a:cubicBezTo>
                <a:cubicBezTo>
                  <a:pt x="24118" y="52738"/>
                  <a:pt x="24251" y="54272"/>
                  <a:pt x="24384" y="55773"/>
                </a:cubicBezTo>
                <a:cubicBezTo>
                  <a:pt x="24451" y="57274"/>
                  <a:pt x="24518" y="58742"/>
                  <a:pt x="24551" y="60243"/>
                </a:cubicBezTo>
                <a:cubicBezTo>
                  <a:pt x="24585" y="61778"/>
                  <a:pt x="24618" y="63279"/>
                  <a:pt x="24685" y="64847"/>
                </a:cubicBezTo>
                <a:cubicBezTo>
                  <a:pt x="24718" y="66248"/>
                  <a:pt x="24718" y="67715"/>
                  <a:pt x="24751" y="69183"/>
                </a:cubicBezTo>
                <a:cubicBezTo>
                  <a:pt x="24451" y="69016"/>
                  <a:pt x="24384" y="68849"/>
                  <a:pt x="24284" y="68683"/>
                </a:cubicBezTo>
                <a:cubicBezTo>
                  <a:pt x="23717" y="67215"/>
                  <a:pt x="23717" y="65714"/>
                  <a:pt x="23717" y="64179"/>
                </a:cubicBezTo>
                <a:cubicBezTo>
                  <a:pt x="23751" y="59176"/>
                  <a:pt x="23617" y="54172"/>
                  <a:pt x="23117" y="49169"/>
                </a:cubicBezTo>
                <a:cubicBezTo>
                  <a:pt x="22850" y="46033"/>
                  <a:pt x="22383" y="42931"/>
                  <a:pt x="21082" y="40029"/>
                </a:cubicBezTo>
                <a:cubicBezTo>
                  <a:pt x="21049" y="39929"/>
                  <a:pt x="21082" y="39829"/>
                  <a:pt x="21115" y="39662"/>
                </a:cubicBezTo>
                <a:cubicBezTo>
                  <a:pt x="23612" y="42059"/>
                  <a:pt x="25776" y="50003"/>
                  <a:pt x="25852" y="50003"/>
                </a:cubicBezTo>
                <a:cubicBezTo>
                  <a:pt x="25852" y="50003"/>
                  <a:pt x="25852" y="50003"/>
                  <a:pt x="25852" y="50003"/>
                </a:cubicBezTo>
                <a:cubicBezTo>
                  <a:pt x="25885" y="50003"/>
                  <a:pt x="28054" y="42030"/>
                  <a:pt x="30555" y="39662"/>
                </a:cubicBezTo>
                <a:close/>
                <a:moveTo>
                  <a:pt x="15178" y="64913"/>
                </a:moveTo>
                <a:lnTo>
                  <a:pt x="15178" y="64913"/>
                </a:lnTo>
                <a:cubicBezTo>
                  <a:pt x="14318" y="66602"/>
                  <a:pt x="14815" y="67810"/>
                  <a:pt x="16329" y="67810"/>
                </a:cubicBezTo>
                <a:cubicBezTo>
                  <a:pt x="16460" y="67810"/>
                  <a:pt x="16599" y="67801"/>
                  <a:pt x="16746" y="67782"/>
                </a:cubicBezTo>
                <a:lnTo>
                  <a:pt x="16746" y="67782"/>
                </a:lnTo>
                <a:cubicBezTo>
                  <a:pt x="16545" y="68783"/>
                  <a:pt x="16078" y="69250"/>
                  <a:pt x="15245" y="69283"/>
                </a:cubicBezTo>
                <a:cubicBezTo>
                  <a:pt x="15217" y="69285"/>
                  <a:pt x="15189" y="69286"/>
                  <a:pt x="15161" y="69286"/>
                </a:cubicBezTo>
                <a:cubicBezTo>
                  <a:pt x="14168" y="69286"/>
                  <a:pt x="12841" y="68155"/>
                  <a:pt x="12776" y="67182"/>
                </a:cubicBezTo>
                <a:cubicBezTo>
                  <a:pt x="12776" y="66915"/>
                  <a:pt x="12910" y="66614"/>
                  <a:pt x="13043" y="66381"/>
                </a:cubicBezTo>
                <a:cubicBezTo>
                  <a:pt x="13410" y="65714"/>
                  <a:pt x="14077" y="65247"/>
                  <a:pt x="15178" y="64913"/>
                </a:cubicBezTo>
                <a:close/>
                <a:moveTo>
                  <a:pt x="36526" y="64947"/>
                </a:moveTo>
                <a:lnTo>
                  <a:pt x="36526" y="64947"/>
                </a:lnTo>
                <a:cubicBezTo>
                  <a:pt x="37594" y="65280"/>
                  <a:pt x="38261" y="65747"/>
                  <a:pt x="38628" y="66414"/>
                </a:cubicBezTo>
                <a:cubicBezTo>
                  <a:pt x="38761" y="66681"/>
                  <a:pt x="38895" y="66948"/>
                  <a:pt x="38895" y="67215"/>
                </a:cubicBezTo>
                <a:cubicBezTo>
                  <a:pt x="38797" y="68156"/>
                  <a:pt x="37470" y="69286"/>
                  <a:pt x="36507" y="69286"/>
                </a:cubicBezTo>
                <a:cubicBezTo>
                  <a:pt x="36480" y="69286"/>
                  <a:pt x="36453" y="69285"/>
                  <a:pt x="36426" y="69283"/>
                </a:cubicBezTo>
                <a:cubicBezTo>
                  <a:pt x="35592" y="69250"/>
                  <a:pt x="35125" y="68783"/>
                  <a:pt x="34925" y="67782"/>
                </a:cubicBezTo>
                <a:lnTo>
                  <a:pt x="34925" y="67782"/>
                </a:lnTo>
                <a:cubicBezTo>
                  <a:pt x="35069" y="67800"/>
                  <a:pt x="35205" y="67809"/>
                  <a:pt x="35335" y="67809"/>
                </a:cubicBezTo>
                <a:cubicBezTo>
                  <a:pt x="36859" y="67809"/>
                  <a:pt x="37387" y="66576"/>
                  <a:pt x="36526" y="64947"/>
                </a:cubicBezTo>
                <a:close/>
                <a:moveTo>
                  <a:pt x="35202" y="61292"/>
                </a:moveTo>
                <a:cubicBezTo>
                  <a:pt x="35459" y="61292"/>
                  <a:pt x="35715" y="61311"/>
                  <a:pt x="35959" y="61344"/>
                </a:cubicBezTo>
                <a:cubicBezTo>
                  <a:pt x="37894" y="61544"/>
                  <a:pt x="39262" y="63412"/>
                  <a:pt x="39028" y="65280"/>
                </a:cubicBezTo>
                <a:cubicBezTo>
                  <a:pt x="38394" y="64880"/>
                  <a:pt x="37761" y="64313"/>
                  <a:pt x="37060" y="64046"/>
                </a:cubicBezTo>
                <a:cubicBezTo>
                  <a:pt x="36651" y="63887"/>
                  <a:pt x="36228" y="63812"/>
                  <a:pt x="35805" y="63812"/>
                </a:cubicBezTo>
                <a:cubicBezTo>
                  <a:pt x="34533" y="63812"/>
                  <a:pt x="33257" y="64488"/>
                  <a:pt x="32357" y="65614"/>
                </a:cubicBezTo>
                <a:cubicBezTo>
                  <a:pt x="31423" y="66748"/>
                  <a:pt x="31022" y="68082"/>
                  <a:pt x="30822" y="69517"/>
                </a:cubicBezTo>
                <a:cubicBezTo>
                  <a:pt x="30622" y="71251"/>
                  <a:pt x="30455" y="73019"/>
                  <a:pt x="30255" y="74754"/>
                </a:cubicBezTo>
                <a:cubicBezTo>
                  <a:pt x="30189" y="75521"/>
                  <a:pt x="29988" y="76255"/>
                  <a:pt x="29288" y="76955"/>
                </a:cubicBezTo>
                <a:cubicBezTo>
                  <a:pt x="29388" y="76121"/>
                  <a:pt x="29455" y="75454"/>
                  <a:pt x="29555" y="74754"/>
                </a:cubicBezTo>
                <a:lnTo>
                  <a:pt x="29555" y="74754"/>
                </a:lnTo>
                <a:cubicBezTo>
                  <a:pt x="29255" y="74887"/>
                  <a:pt x="29088" y="74920"/>
                  <a:pt x="28888" y="75020"/>
                </a:cubicBezTo>
                <a:cubicBezTo>
                  <a:pt x="29221" y="73253"/>
                  <a:pt x="29455" y="71551"/>
                  <a:pt x="29922" y="69917"/>
                </a:cubicBezTo>
                <a:cubicBezTo>
                  <a:pt x="30322" y="68449"/>
                  <a:pt x="30889" y="67015"/>
                  <a:pt x="31556" y="65680"/>
                </a:cubicBezTo>
                <a:cubicBezTo>
                  <a:pt x="32457" y="63912"/>
                  <a:pt x="33958" y="62945"/>
                  <a:pt x="35993" y="62845"/>
                </a:cubicBezTo>
                <a:cubicBezTo>
                  <a:pt x="36226" y="62845"/>
                  <a:pt x="36393" y="62778"/>
                  <a:pt x="36593" y="62745"/>
                </a:cubicBezTo>
                <a:cubicBezTo>
                  <a:pt x="36326" y="62445"/>
                  <a:pt x="36059" y="62345"/>
                  <a:pt x="35793" y="62278"/>
                </a:cubicBezTo>
                <a:cubicBezTo>
                  <a:pt x="35638" y="62265"/>
                  <a:pt x="35484" y="62258"/>
                  <a:pt x="35331" y="62258"/>
                </a:cubicBezTo>
                <a:cubicBezTo>
                  <a:pt x="34330" y="62258"/>
                  <a:pt x="33381" y="62551"/>
                  <a:pt x="32657" y="63245"/>
                </a:cubicBezTo>
                <a:cubicBezTo>
                  <a:pt x="31890" y="63946"/>
                  <a:pt x="31156" y="64780"/>
                  <a:pt x="30589" y="65714"/>
                </a:cubicBezTo>
                <a:cubicBezTo>
                  <a:pt x="29621" y="67215"/>
                  <a:pt x="29154" y="68916"/>
                  <a:pt x="28754" y="70617"/>
                </a:cubicBezTo>
                <a:cubicBezTo>
                  <a:pt x="28454" y="72018"/>
                  <a:pt x="28154" y="73386"/>
                  <a:pt x="27820" y="74720"/>
                </a:cubicBezTo>
                <a:cubicBezTo>
                  <a:pt x="27653" y="75387"/>
                  <a:pt x="27387" y="76021"/>
                  <a:pt x="27153" y="76688"/>
                </a:cubicBezTo>
                <a:cubicBezTo>
                  <a:pt x="27086" y="76688"/>
                  <a:pt x="26986" y="76622"/>
                  <a:pt x="26886" y="76622"/>
                </a:cubicBezTo>
                <a:cubicBezTo>
                  <a:pt x="26886" y="75854"/>
                  <a:pt x="26753" y="75020"/>
                  <a:pt x="26953" y="74287"/>
                </a:cubicBezTo>
                <a:cubicBezTo>
                  <a:pt x="27753" y="71385"/>
                  <a:pt x="28687" y="68516"/>
                  <a:pt x="29588" y="65580"/>
                </a:cubicBezTo>
                <a:cubicBezTo>
                  <a:pt x="30255" y="63479"/>
                  <a:pt x="31756" y="62245"/>
                  <a:pt x="33724" y="61544"/>
                </a:cubicBezTo>
                <a:cubicBezTo>
                  <a:pt x="34169" y="61366"/>
                  <a:pt x="34688" y="61292"/>
                  <a:pt x="35202" y="61292"/>
                </a:cubicBezTo>
                <a:close/>
                <a:moveTo>
                  <a:pt x="16461" y="61325"/>
                </a:moveTo>
                <a:cubicBezTo>
                  <a:pt x="16968" y="61325"/>
                  <a:pt x="17479" y="61400"/>
                  <a:pt x="17946" y="61577"/>
                </a:cubicBezTo>
                <a:cubicBezTo>
                  <a:pt x="19915" y="62278"/>
                  <a:pt x="21416" y="63546"/>
                  <a:pt x="22083" y="65614"/>
                </a:cubicBezTo>
                <a:cubicBezTo>
                  <a:pt x="23017" y="68549"/>
                  <a:pt x="23917" y="71418"/>
                  <a:pt x="24751" y="74320"/>
                </a:cubicBezTo>
                <a:cubicBezTo>
                  <a:pt x="24951" y="75087"/>
                  <a:pt x="24851" y="75921"/>
                  <a:pt x="24851" y="76655"/>
                </a:cubicBezTo>
                <a:cubicBezTo>
                  <a:pt x="24751" y="76655"/>
                  <a:pt x="24685" y="76722"/>
                  <a:pt x="24551" y="76722"/>
                </a:cubicBezTo>
                <a:cubicBezTo>
                  <a:pt x="24284" y="76055"/>
                  <a:pt x="24017" y="75421"/>
                  <a:pt x="23884" y="74754"/>
                </a:cubicBezTo>
                <a:cubicBezTo>
                  <a:pt x="23517" y="73386"/>
                  <a:pt x="23250" y="72018"/>
                  <a:pt x="22917" y="70684"/>
                </a:cubicBezTo>
                <a:cubicBezTo>
                  <a:pt x="22550" y="68949"/>
                  <a:pt x="22049" y="67215"/>
                  <a:pt x="21082" y="65747"/>
                </a:cubicBezTo>
                <a:cubicBezTo>
                  <a:pt x="20515" y="64847"/>
                  <a:pt x="19781" y="64013"/>
                  <a:pt x="19014" y="63279"/>
                </a:cubicBezTo>
                <a:cubicBezTo>
                  <a:pt x="18233" y="62614"/>
                  <a:pt x="17327" y="62325"/>
                  <a:pt x="16339" y="62325"/>
                </a:cubicBezTo>
                <a:cubicBezTo>
                  <a:pt x="16187" y="62325"/>
                  <a:pt x="16034" y="62331"/>
                  <a:pt x="15878" y="62345"/>
                </a:cubicBezTo>
                <a:cubicBezTo>
                  <a:pt x="15578" y="62378"/>
                  <a:pt x="15311" y="62511"/>
                  <a:pt x="15078" y="62778"/>
                </a:cubicBezTo>
                <a:cubicBezTo>
                  <a:pt x="15278" y="62845"/>
                  <a:pt x="15445" y="62878"/>
                  <a:pt x="15678" y="62878"/>
                </a:cubicBezTo>
                <a:cubicBezTo>
                  <a:pt x="17680" y="63012"/>
                  <a:pt x="19214" y="63946"/>
                  <a:pt x="20115" y="65714"/>
                </a:cubicBezTo>
                <a:cubicBezTo>
                  <a:pt x="20815" y="67048"/>
                  <a:pt x="21382" y="68516"/>
                  <a:pt x="21749" y="69950"/>
                </a:cubicBezTo>
                <a:cubicBezTo>
                  <a:pt x="22216" y="71618"/>
                  <a:pt x="22450" y="73353"/>
                  <a:pt x="22783" y="75054"/>
                </a:cubicBezTo>
                <a:cubicBezTo>
                  <a:pt x="22583" y="74954"/>
                  <a:pt x="22416" y="74920"/>
                  <a:pt x="22116" y="74787"/>
                </a:cubicBezTo>
                <a:lnTo>
                  <a:pt x="22116" y="74787"/>
                </a:lnTo>
                <a:cubicBezTo>
                  <a:pt x="22216" y="75521"/>
                  <a:pt x="22283" y="76188"/>
                  <a:pt x="22383" y="77022"/>
                </a:cubicBezTo>
                <a:cubicBezTo>
                  <a:pt x="21716" y="76288"/>
                  <a:pt x="21549" y="75554"/>
                  <a:pt x="21416" y="74787"/>
                </a:cubicBezTo>
                <a:cubicBezTo>
                  <a:pt x="21215" y="73052"/>
                  <a:pt x="21049" y="71284"/>
                  <a:pt x="20815" y="69550"/>
                </a:cubicBezTo>
                <a:cubicBezTo>
                  <a:pt x="20648" y="68116"/>
                  <a:pt x="20215" y="66781"/>
                  <a:pt x="19314" y="65680"/>
                </a:cubicBezTo>
                <a:cubicBezTo>
                  <a:pt x="18409" y="64524"/>
                  <a:pt x="17125" y="63860"/>
                  <a:pt x="15848" y="63860"/>
                </a:cubicBezTo>
                <a:cubicBezTo>
                  <a:pt x="15431" y="63860"/>
                  <a:pt x="15014" y="63931"/>
                  <a:pt x="14611" y="64079"/>
                </a:cubicBezTo>
                <a:cubicBezTo>
                  <a:pt x="13910" y="64379"/>
                  <a:pt x="13276" y="64913"/>
                  <a:pt x="12643" y="65314"/>
                </a:cubicBezTo>
                <a:cubicBezTo>
                  <a:pt x="12409" y="63479"/>
                  <a:pt x="13777" y="61611"/>
                  <a:pt x="15712" y="61377"/>
                </a:cubicBezTo>
                <a:cubicBezTo>
                  <a:pt x="15956" y="61344"/>
                  <a:pt x="16208" y="61325"/>
                  <a:pt x="16461" y="61325"/>
                </a:cubicBezTo>
                <a:close/>
                <a:moveTo>
                  <a:pt x="27620" y="81425"/>
                </a:moveTo>
                <a:cubicBezTo>
                  <a:pt x="27753" y="83426"/>
                  <a:pt x="27887" y="85395"/>
                  <a:pt x="28054" y="87696"/>
                </a:cubicBezTo>
                <a:cubicBezTo>
                  <a:pt x="28354" y="87229"/>
                  <a:pt x="28587" y="87029"/>
                  <a:pt x="28788" y="86762"/>
                </a:cubicBezTo>
                <a:cubicBezTo>
                  <a:pt x="29121" y="86395"/>
                  <a:pt x="29421" y="85895"/>
                  <a:pt x="29788" y="85595"/>
                </a:cubicBezTo>
                <a:cubicBezTo>
                  <a:pt x="30075" y="85372"/>
                  <a:pt x="30375" y="85270"/>
                  <a:pt x="30655" y="85270"/>
                </a:cubicBezTo>
                <a:cubicBezTo>
                  <a:pt x="31253" y="85270"/>
                  <a:pt x="31755" y="85734"/>
                  <a:pt x="31823" y="86462"/>
                </a:cubicBezTo>
                <a:cubicBezTo>
                  <a:pt x="31923" y="87229"/>
                  <a:pt x="31656" y="87896"/>
                  <a:pt x="31256" y="88530"/>
                </a:cubicBezTo>
                <a:cubicBezTo>
                  <a:pt x="30822" y="89097"/>
                  <a:pt x="30389" y="89698"/>
                  <a:pt x="29922" y="90231"/>
                </a:cubicBezTo>
                <a:cubicBezTo>
                  <a:pt x="28854" y="91532"/>
                  <a:pt x="28120" y="92967"/>
                  <a:pt x="28020" y="94701"/>
                </a:cubicBezTo>
                <a:cubicBezTo>
                  <a:pt x="27787" y="97136"/>
                  <a:pt x="27353" y="99538"/>
                  <a:pt x="26252" y="101773"/>
                </a:cubicBezTo>
                <a:cubicBezTo>
                  <a:pt x="26188" y="101919"/>
                  <a:pt x="26021" y="101986"/>
                  <a:pt x="25851" y="101986"/>
                </a:cubicBezTo>
                <a:cubicBezTo>
                  <a:pt x="25671" y="101986"/>
                  <a:pt x="25487" y="101910"/>
                  <a:pt x="25418" y="101773"/>
                </a:cubicBezTo>
                <a:cubicBezTo>
                  <a:pt x="24351" y="99538"/>
                  <a:pt x="23884" y="97136"/>
                  <a:pt x="23684" y="94701"/>
                </a:cubicBezTo>
                <a:cubicBezTo>
                  <a:pt x="23517" y="92967"/>
                  <a:pt x="22850" y="91532"/>
                  <a:pt x="21749" y="90231"/>
                </a:cubicBezTo>
                <a:cubicBezTo>
                  <a:pt x="21282" y="89698"/>
                  <a:pt x="20849" y="89097"/>
                  <a:pt x="20415" y="88530"/>
                </a:cubicBezTo>
                <a:cubicBezTo>
                  <a:pt x="20015" y="87896"/>
                  <a:pt x="19748" y="87229"/>
                  <a:pt x="19848" y="86462"/>
                </a:cubicBezTo>
                <a:cubicBezTo>
                  <a:pt x="19916" y="85734"/>
                  <a:pt x="20434" y="85285"/>
                  <a:pt x="21032" y="85285"/>
                </a:cubicBezTo>
                <a:cubicBezTo>
                  <a:pt x="21311" y="85285"/>
                  <a:pt x="21607" y="85383"/>
                  <a:pt x="21883" y="85595"/>
                </a:cubicBezTo>
                <a:cubicBezTo>
                  <a:pt x="22250" y="85928"/>
                  <a:pt x="22550" y="86395"/>
                  <a:pt x="22883" y="86762"/>
                </a:cubicBezTo>
                <a:cubicBezTo>
                  <a:pt x="23083" y="87029"/>
                  <a:pt x="23284" y="87263"/>
                  <a:pt x="23717" y="87696"/>
                </a:cubicBezTo>
                <a:cubicBezTo>
                  <a:pt x="23851" y="85395"/>
                  <a:pt x="24017" y="83393"/>
                  <a:pt x="24118" y="81425"/>
                </a:cubicBezTo>
                <a:cubicBezTo>
                  <a:pt x="24418" y="81625"/>
                  <a:pt x="24618" y="81892"/>
                  <a:pt x="24618" y="82092"/>
                </a:cubicBezTo>
                <a:cubicBezTo>
                  <a:pt x="24585" y="84627"/>
                  <a:pt x="24518" y="87196"/>
                  <a:pt x="24418" y="89731"/>
                </a:cubicBezTo>
                <a:cubicBezTo>
                  <a:pt x="23417" y="88597"/>
                  <a:pt x="22616" y="87429"/>
                  <a:pt x="21382" y="86395"/>
                </a:cubicBezTo>
                <a:lnTo>
                  <a:pt x="21382" y="86395"/>
                </a:lnTo>
                <a:cubicBezTo>
                  <a:pt x="21616" y="87730"/>
                  <a:pt x="22216" y="88697"/>
                  <a:pt x="22850" y="89598"/>
                </a:cubicBezTo>
                <a:cubicBezTo>
                  <a:pt x="24084" y="91432"/>
                  <a:pt x="24551" y="93467"/>
                  <a:pt x="24418" y="95635"/>
                </a:cubicBezTo>
                <a:cubicBezTo>
                  <a:pt x="24351" y="97136"/>
                  <a:pt x="24718" y="98537"/>
                  <a:pt x="25352" y="99805"/>
                </a:cubicBezTo>
                <a:cubicBezTo>
                  <a:pt x="25418" y="99972"/>
                  <a:pt x="25519" y="100205"/>
                  <a:pt x="25619" y="100272"/>
                </a:cubicBezTo>
                <a:cubicBezTo>
                  <a:pt x="25719" y="100305"/>
                  <a:pt x="25785" y="100372"/>
                  <a:pt x="25885" y="100372"/>
                </a:cubicBezTo>
                <a:cubicBezTo>
                  <a:pt x="26019" y="100372"/>
                  <a:pt x="26086" y="100372"/>
                  <a:pt x="26119" y="100272"/>
                </a:cubicBezTo>
                <a:cubicBezTo>
                  <a:pt x="26252" y="100205"/>
                  <a:pt x="26352" y="99972"/>
                  <a:pt x="26419" y="99805"/>
                </a:cubicBezTo>
                <a:cubicBezTo>
                  <a:pt x="27053" y="98471"/>
                  <a:pt x="27420" y="97103"/>
                  <a:pt x="27320" y="95635"/>
                </a:cubicBezTo>
                <a:cubicBezTo>
                  <a:pt x="27220" y="93467"/>
                  <a:pt x="27653" y="91432"/>
                  <a:pt x="28921" y="89598"/>
                </a:cubicBezTo>
                <a:cubicBezTo>
                  <a:pt x="29555" y="88697"/>
                  <a:pt x="30122" y="87730"/>
                  <a:pt x="30389" y="86395"/>
                </a:cubicBezTo>
                <a:lnTo>
                  <a:pt x="30389" y="86395"/>
                </a:lnTo>
                <a:cubicBezTo>
                  <a:pt x="29121" y="87429"/>
                  <a:pt x="28354" y="88597"/>
                  <a:pt x="27353" y="89731"/>
                </a:cubicBezTo>
                <a:cubicBezTo>
                  <a:pt x="27253" y="87196"/>
                  <a:pt x="27186" y="84627"/>
                  <a:pt x="27120" y="82092"/>
                </a:cubicBezTo>
                <a:cubicBezTo>
                  <a:pt x="27120" y="81859"/>
                  <a:pt x="27353" y="81625"/>
                  <a:pt x="27620" y="81425"/>
                </a:cubicBezTo>
                <a:close/>
                <a:moveTo>
                  <a:pt x="25785" y="0"/>
                </a:moveTo>
                <a:cubicBezTo>
                  <a:pt x="25752" y="0"/>
                  <a:pt x="24918" y="1034"/>
                  <a:pt x="24618" y="1535"/>
                </a:cubicBezTo>
                <a:cubicBezTo>
                  <a:pt x="23917" y="2735"/>
                  <a:pt x="22883" y="3236"/>
                  <a:pt x="21549" y="3236"/>
                </a:cubicBezTo>
                <a:lnTo>
                  <a:pt x="20215" y="3236"/>
                </a:lnTo>
                <a:cubicBezTo>
                  <a:pt x="19047" y="3336"/>
                  <a:pt x="18380" y="3836"/>
                  <a:pt x="18047" y="5004"/>
                </a:cubicBezTo>
                <a:cubicBezTo>
                  <a:pt x="17613" y="6505"/>
                  <a:pt x="18047" y="7739"/>
                  <a:pt x="19081" y="8873"/>
                </a:cubicBezTo>
                <a:cubicBezTo>
                  <a:pt x="19347" y="9140"/>
                  <a:pt x="19581" y="9407"/>
                  <a:pt x="20015" y="9840"/>
                </a:cubicBezTo>
                <a:cubicBezTo>
                  <a:pt x="18447" y="9740"/>
                  <a:pt x="17279" y="9674"/>
                  <a:pt x="16179" y="8740"/>
                </a:cubicBezTo>
                <a:cubicBezTo>
                  <a:pt x="14935" y="7768"/>
                  <a:pt x="13515" y="7323"/>
                  <a:pt x="12125" y="7323"/>
                </a:cubicBezTo>
                <a:cubicBezTo>
                  <a:pt x="9075" y="7323"/>
                  <a:pt x="6167" y="9462"/>
                  <a:pt x="5571" y="12876"/>
                </a:cubicBezTo>
                <a:cubicBezTo>
                  <a:pt x="5538" y="13076"/>
                  <a:pt x="5504" y="13310"/>
                  <a:pt x="5504" y="13476"/>
                </a:cubicBezTo>
                <a:cubicBezTo>
                  <a:pt x="5504" y="14128"/>
                  <a:pt x="5865" y="14515"/>
                  <a:pt x="6423" y="14515"/>
                </a:cubicBezTo>
                <a:cubicBezTo>
                  <a:pt x="6522" y="14515"/>
                  <a:pt x="6628" y="14502"/>
                  <a:pt x="6738" y="14477"/>
                </a:cubicBezTo>
                <a:cubicBezTo>
                  <a:pt x="7072" y="14377"/>
                  <a:pt x="7406" y="14244"/>
                  <a:pt x="7773" y="14144"/>
                </a:cubicBezTo>
                <a:cubicBezTo>
                  <a:pt x="8187" y="13990"/>
                  <a:pt x="8576" y="13920"/>
                  <a:pt x="8933" y="13920"/>
                </a:cubicBezTo>
                <a:cubicBezTo>
                  <a:pt x="10441" y="13920"/>
                  <a:pt x="11370" y="15174"/>
                  <a:pt x="11208" y="16712"/>
                </a:cubicBezTo>
                <a:cubicBezTo>
                  <a:pt x="11075" y="16745"/>
                  <a:pt x="10908" y="16812"/>
                  <a:pt x="10741" y="16812"/>
                </a:cubicBezTo>
                <a:cubicBezTo>
                  <a:pt x="7406" y="16879"/>
                  <a:pt x="4770" y="18647"/>
                  <a:pt x="2402" y="20648"/>
                </a:cubicBezTo>
                <a:cubicBezTo>
                  <a:pt x="0" y="22683"/>
                  <a:pt x="234" y="25085"/>
                  <a:pt x="834" y="27720"/>
                </a:cubicBezTo>
                <a:cubicBezTo>
                  <a:pt x="928" y="28188"/>
                  <a:pt x="1189" y="28425"/>
                  <a:pt x="1495" y="28425"/>
                </a:cubicBezTo>
                <a:cubicBezTo>
                  <a:pt x="1735" y="28425"/>
                  <a:pt x="2001" y="28280"/>
                  <a:pt x="2235" y="27987"/>
                </a:cubicBezTo>
                <a:cubicBezTo>
                  <a:pt x="2569" y="27553"/>
                  <a:pt x="2836" y="27086"/>
                  <a:pt x="3069" y="26686"/>
                </a:cubicBezTo>
                <a:cubicBezTo>
                  <a:pt x="3703" y="25718"/>
                  <a:pt x="4504" y="24918"/>
                  <a:pt x="5671" y="24651"/>
                </a:cubicBezTo>
                <a:cubicBezTo>
                  <a:pt x="5903" y="24578"/>
                  <a:pt x="6131" y="24544"/>
                  <a:pt x="6350" y="24544"/>
                </a:cubicBezTo>
                <a:cubicBezTo>
                  <a:pt x="7237" y="24544"/>
                  <a:pt x="7992" y="25110"/>
                  <a:pt x="8340" y="26019"/>
                </a:cubicBezTo>
                <a:cubicBezTo>
                  <a:pt x="8740" y="27320"/>
                  <a:pt x="9174" y="28587"/>
                  <a:pt x="9607" y="29888"/>
                </a:cubicBezTo>
                <a:cubicBezTo>
                  <a:pt x="9741" y="30255"/>
                  <a:pt x="9874" y="30589"/>
                  <a:pt x="10007" y="30922"/>
                </a:cubicBezTo>
                <a:cubicBezTo>
                  <a:pt x="7406" y="32257"/>
                  <a:pt x="6505" y="34391"/>
                  <a:pt x="6672" y="37060"/>
                </a:cubicBezTo>
                <a:cubicBezTo>
                  <a:pt x="6839" y="39428"/>
                  <a:pt x="8006" y="41230"/>
                  <a:pt x="9941" y="42531"/>
                </a:cubicBezTo>
                <a:cubicBezTo>
                  <a:pt x="10437" y="42850"/>
                  <a:pt x="10875" y="43005"/>
                  <a:pt x="11255" y="43005"/>
                </a:cubicBezTo>
                <a:cubicBezTo>
                  <a:pt x="11949" y="43005"/>
                  <a:pt x="12453" y="42487"/>
                  <a:pt x="12776" y="41496"/>
                </a:cubicBezTo>
                <a:cubicBezTo>
                  <a:pt x="12943" y="40896"/>
                  <a:pt x="13110" y="40329"/>
                  <a:pt x="13343" y="39762"/>
                </a:cubicBezTo>
                <a:cubicBezTo>
                  <a:pt x="13710" y="38828"/>
                  <a:pt x="14377" y="38061"/>
                  <a:pt x="15345" y="37594"/>
                </a:cubicBezTo>
                <a:cubicBezTo>
                  <a:pt x="15835" y="37354"/>
                  <a:pt x="16332" y="37235"/>
                  <a:pt x="16809" y="37235"/>
                </a:cubicBezTo>
                <a:cubicBezTo>
                  <a:pt x="17792" y="37235"/>
                  <a:pt x="18686" y="37740"/>
                  <a:pt x="19247" y="38728"/>
                </a:cubicBezTo>
                <a:cubicBezTo>
                  <a:pt x="19915" y="39895"/>
                  <a:pt x="20582" y="41163"/>
                  <a:pt x="20949" y="42430"/>
                </a:cubicBezTo>
                <a:cubicBezTo>
                  <a:pt x="21549" y="44465"/>
                  <a:pt x="22016" y="46567"/>
                  <a:pt x="22216" y="48635"/>
                </a:cubicBezTo>
                <a:cubicBezTo>
                  <a:pt x="22583" y="52771"/>
                  <a:pt x="22783" y="56941"/>
                  <a:pt x="23017" y="61110"/>
                </a:cubicBezTo>
                <a:cubicBezTo>
                  <a:pt x="23050" y="62044"/>
                  <a:pt x="22850" y="62945"/>
                  <a:pt x="22750" y="64113"/>
                </a:cubicBezTo>
                <a:cubicBezTo>
                  <a:pt x="22350" y="63612"/>
                  <a:pt x="22116" y="63312"/>
                  <a:pt x="21916" y="63045"/>
                </a:cubicBezTo>
                <a:cubicBezTo>
                  <a:pt x="20782" y="61611"/>
                  <a:pt x="19381" y="60744"/>
                  <a:pt x="17613" y="60310"/>
                </a:cubicBezTo>
                <a:cubicBezTo>
                  <a:pt x="17228" y="60223"/>
                  <a:pt x="16844" y="60180"/>
                  <a:pt x="16469" y="60180"/>
                </a:cubicBezTo>
                <a:cubicBezTo>
                  <a:pt x="14402" y="60180"/>
                  <a:pt x="12563" y="61457"/>
                  <a:pt x="11942" y="63546"/>
                </a:cubicBezTo>
                <a:cubicBezTo>
                  <a:pt x="11675" y="64480"/>
                  <a:pt x="11609" y="65614"/>
                  <a:pt x="11709" y="66614"/>
                </a:cubicBezTo>
                <a:cubicBezTo>
                  <a:pt x="11842" y="67982"/>
                  <a:pt x="12576" y="69116"/>
                  <a:pt x="13844" y="69783"/>
                </a:cubicBezTo>
                <a:cubicBezTo>
                  <a:pt x="14317" y="70051"/>
                  <a:pt x="14790" y="70179"/>
                  <a:pt x="15233" y="70179"/>
                </a:cubicBezTo>
                <a:cubicBezTo>
                  <a:pt x="16226" y="70179"/>
                  <a:pt x="17067" y="69536"/>
                  <a:pt x="17413" y="68382"/>
                </a:cubicBezTo>
                <a:cubicBezTo>
                  <a:pt x="17546" y="67915"/>
                  <a:pt x="17580" y="67415"/>
                  <a:pt x="17580" y="66948"/>
                </a:cubicBezTo>
                <a:cubicBezTo>
                  <a:pt x="17580" y="66748"/>
                  <a:pt x="17413" y="66481"/>
                  <a:pt x="17246" y="66214"/>
                </a:cubicBezTo>
                <a:cubicBezTo>
                  <a:pt x="17012" y="66414"/>
                  <a:pt x="16846" y="66481"/>
                  <a:pt x="16679" y="66614"/>
                </a:cubicBezTo>
                <a:cubicBezTo>
                  <a:pt x="16493" y="66754"/>
                  <a:pt x="16324" y="66942"/>
                  <a:pt x="16125" y="66942"/>
                </a:cubicBezTo>
                <a:cubicBezTo>
                  <a:pt x="16038" y="66942"/>
                  <a:pt x="15946" y="66906"/>
                  <a:pt x="15845" y="66815"/>
                </a:cubicBezTo>
                <a:cubicBezTo>
                  <a:pt x="15511" y="66481"/>
                  <a:pt x="15545" y="66114"/>
                  <a:pt x="15778" y="65747"/>
                </a:cubicBezTo>
                <a:cubicBezTo>
                  <a:pt x="16033" y="65394"/>
                  <a:pt x="16393" y="65214"/>
                  <a:pt x="16774" y="65214"/>
                </a:cubicBezTo>
                <a:cubicBezTo>
                  <a:pt x="17041" y="65214"/>
                  <a:pt x="17319" y="65302"/>
                  <a:pt x="17580" y="65480"/>
                </a:cubicBezTo>
                <a:cubicBezTo>
                  <a:pt x="18747" y="66281"/>
                  <a:pt x="19347" y="67448"/>
                  <a:pt x="19614" y="68783"/>
                </a:cubicBezTo>
                <a:cubicBezTo>
                  <a:pt x="19848" y="69750"/>
                  <a:pt x="20015" y="70751"/>
                  <a:pt x="20081" y="71751"/>
                </a:cubicBezTo>
                <a:cubicBezTo>
                  <a:pt x="20281" y="74587"/>
                  <a:pt x="20715" y="77322"/>
                  <a:pt x="22750" y="79557"/>
                </a:cubicBezTo>
                <a:cubicBezTo>
                  <a:pt x="22850" y="79657"/>
                  <a:pt x="22917" y="79824"/>
                  <a:pt x="22950" y="79957"/>
                </a:cubicBezTo>
                <a:cubicBezTo>
                  <a:pt x="23184" y="81592"/>
                  <a:pt x="23083" y="83226"/>
                  <a:pt x="23083" y="84961"/>
                </a:cubicBezTo>
                <a:cubicBezTo>
                  <a:pt x="22783" y="84794"/>
                  <a:pt x="22616" y="84761"/>
                  <a:pt x="22516" y="84661"/>
                </a:cubicBezTo>
                <a:cubicBezTo>
                  <a:pt x="22022" y="84349"/>
                  <a:pt x="21527" y="84168"/>
                  <a:pt x="21027" y="84168"/>
                </a:cubicBezTo>
                <a:cubicBezTo>
                  <a:pt x="20616" y="84168"/>
                  <a:pt x="20202" y="84290"/>
                  <a:pt x="19781" y="84561"/>
                </a:cubicBezTo>
                <a:cubicBezTo>
                  <a:pt x="18847" y="85228"/>
                  <a:pt x="18514" y="86228"/>
                  <a:pt x="18780" y="87296"/>
                </a:cubicBezTo>
                <a:cubicBezTo>
                  <a:pt x="19047" y="88163"/>
                  <a:pt x="19514" y="88964"/>
                  <a:pt x="20015" y="89764"/>
                </a:cubicBezTo>
                <a:cubicBezTo>
                  <a:pt x="20415" y="90398"/>
                  <a:pt x="21015" y="90932"/>
                  <a:pt x="21516" y="91466"/>
                </a:cubicBezTo>
                <a:cubicBezTo>
                  <a:pt x="22350" y="92433"/>
                  <a:pt x="22783" y="93500"/>
                  <a:pt x="22750" y="94835"/>
                </a:cubicBezTo>
                <a:cubicBezTo>
                  <a:pt x="22717" y="96903"/>
                  <a:pt x="22950" y="98938"/>
                  <a:pt x="23884" y="100806"/>
                </a:cubicBezTo>
                <a:cubicBezTo>
                  <a:pt x="24251" y="101573"/>
                  <a:pt x="24585" y="102340"/>
                  <a:pt x="24918" y="103107"/>
                </a:cubicBezTo>
                <a:cubicBezTo>
                  <a:pt x="25018" y="103274"/>
                  <a:pt x="25418" y="104475"/>
                  <a:pt x="25852" y="104475"/>
                </a:cubicBezTo>
                <a:cubicBezTo>
                  <a:pt x="26252" y="104475"/>
                  <a:pt x="26686" y="103274"/>
                  <a:pt x="26753" y="103107"/>
                </a:cubicBezTo>
                <a:cubicBezTo>
                  <a:pt x="27086" y="102340"/>
                  <a:pt x="27420" y="101573"/>
                  <a:pt x="27787" y="100806"/>
                </a:cubicBezTo>
                <a:cubicBezTo>
                  <a:pt x="28687" y="98938"/>
                  <a:pt x="28954" y="96903"/>
                  <a:pt x="28921" y="94835"/>
                </a:cubicBezTo>
                <a:cubicBezTo>
                  <a:pt x="28888" y="93500"/>
                  <a:pt x="29355" y="92433"/>
                  <a:pt x="30189" y="91466"/>
                </a:cubicBezTo>
                <a:cubicBezTo>
                  <a:pt x="30689" y="90898"/>
                  <a:pt x="31256" y="90398"/>
                  <a:pt x="31690" y="89764"/>
                </a:cubicBezTo>
                <a:cubicBezTo>
                  <a:pt x="32190" y="88997"/>
                  <a:pt x="32624" y="88163"/>
                  <a:pt x="32890" y="87296"/>
                </a:cubicBezTo>
                <a:cubicBezTo>
                  <a:pt x="33191" y="86228"/>
                  <a:pt x="32824" y="85228"/>
                  <a:pt x="31890" y="84561"/>
                </a:cubicBezTo>
                <a:cubicBezTo>
                  <a:pt x="31497" y="84273"/>
                  <a:pt x="31083" y="84144"/>
                  <a:pt x="30667" y="84144"/>
                </a:cubicBezTo>
                <a:cubicBezTo>
                  <a:pt x="30166" y="84144"/>
                  <a:pt x="29662" y="84332"/>
                  <a:pt x="29188" y="84661"/>
                </a:cubicBezTo>
                <a:cubicBezTo>
                  <a:pt x="29054" y="84761"/>
                  <a:pt x="28921" y="84794"/>
                  <a:pt x="28587" y="84961"/>
                </a:cubicBezTo>
                <a:cubicBezTo>
                  <a:pt x="28587" y="83226"/>
                  <a:pt x="28454" y="81592"/>
                  <a:pt x="28721" y="79957"/>
                </a:cubicBezTo>
                <a:cubicBezTo>
                  <a:pt x="28721" y="79791"/>
                  <a:pt x="28788" y="79624"/>
                  <a:pt x="28921" y="79557"/>
                </a:cubicBezTo>
                <a:cubicBezTo>
                  <a:pt x="30956" y="77322"/>
                  <a:pt x="31389" y="74587"/>
                  <a:pt x="31590" y="71751"/>
                </a:cubicBezTo>
                <a:cubicBezTo>
                  <a:pt x="31690" y="70751"/>
                  <a:pt x="31790" y="69750"/>
                  <a:pt x="32057" y="68783"/>
                </a:cubicBezTo>
                <a:cubicBezTo>
                  <a:pt x="32357" y="67482"/>
                  <a:pt x="32924" y="66281"/>
                  <a:pt x="34091" y="65480"/>
                </a:cubicBezTo>
                <a:cubicBezTo>
                  <a:pt x="34355" y="65314"/>
                  <a:pt x="34636" y="65228"/>
                  <a:pt x="34906" y="65228"/>
                </a:cubicBezTo>
                <a:cubicBezTo>
                  <a:pt x="35284" y="65228"/>
                  <a:pt x="35639" y="65397"/>
                  <a:pt x="35893" y="65747"/>
                </a:cubicBezTo>
                <a:cubicBezTo>
                  <a:pt x="36126" y="66114"/>
                  <a:pt x="36226" y="66481"/>
                  <a:pt x="35859" y="66815"/>
                </a:cubicBezTo>
                <a:cubicBezTo>
                  <a:pt x="35748" y="66915"/>
                  <a:pt x="35644" y="66955"/>
                  <a:pt x="35547" y="66955"/>
                </a:cubicBezTo>
                <a:cubicBezTo>
                  <a:pt x="35351" y="66955"/>
                  <a:pt x="35181" y="66792"/>
                  <a:pt x="35025" y="66614"/>
                </a:cubicBezTo>
                <a:cubicBezTo>
                  <a:pt x="34892" y="66481"/>
                  <a:pt x="34725" y="66414"/>
                  <a:pt x="34425" y="66214"/>
                </a:cubicBezTo>
                <a:cubicBezTo>
                  <a:pt x="34291" y="66481"/>
                  <a:pt x="34091" y="66748"/>
                  <a:pt x="34091" y="66948"/>
                </a:cubicBezTo>
                <a:cubicBezTo>
                  <a:pt x="34091" y="67415"/>
                  <a:pt x="34125" y="67915"/>
                  <a:pt x="34258" y="68382"/>
                </a:cubicBezTo>
                <a:cubicBezTo>
                  <a:pt x="34602" y="69552"/>
                  <a:pt x="35435" y="70185"/>
                  <a:pt x="36431" y="70185"/>
                </a:cubicBezTo>
                <a:cubicBezTo>
                  <a:pt x="36884" y="70185"/>
                  <a:pt x="37371" y="70054"/>
                  <a:pt x="37861" y="69783"/>
                </a:cubicBezTo>
                <a:cubicBezTo>
                  <a:pt x="39095" y="69083"/>
                  <a:pt x="39795" y="67949"/>
                  <a:pt x="39962" y="66614"/>
                </a:cubicBezTo>
                <a:cubicBezTo>
                  <a:pt x="40062" y="65614"/>
                  <a:pt x="40029" y="64546"/>
                  <a:pt x="39729" y="63546"/>
                </a:cubicBezTo>
                <a:cubicBezTo>
                  <a:pt x="39136" y="61457"/>
                  <a:pt x="37278" y="60180"/>
                  <a:pt x="35204" y="60180"/>
                </a:cubicBezTo>
                <a:cubicBezTo>
                  <a:pt x="34827" y="60180"/>
                  <a:pt x="34443" y="60223"/>
                  <a:pt x="34058" y="60310"/>
                </a:cubicBezTo>
                <a:cubicBezTo>
                  <a:pt x="32290" y="60744"/>
                  <a:pt x="30889" y="61611"/>
                  <a:pt x="29755" y="63045"/>
                </a:cubicBezTo>
                <a:cubicBezTo>
                  <a:pt x="29555" y="63312"/>
                  <a:pt x="29355" y="63579"/>
                  <a:pt x="28921" y="64113"/>
                </a:cubicBezTo>
                <a:cubicBezTo>
                  <a:pt x="28788" y="62945"/>
                  <a:pt x="28621" y="62044"/>
                  <a:pt x="28687" y="61110"/>
                </a:cubicBezTo>
                <a:cubicBezTo>
                  <a:pt x="28888" y="56941"/>
                  <a:pt x="29088" y="52771"/>
                  <a:pt x="29455" y="48635"/>
                </a:cubicBezTo>
                <a:cubicBezTo>
                  <a:pt x="29688" y="46567"/>
                  <a:pt x="30122" y="44432"/>
                  <a:pt x="30722" y="42430"/>
                </a:cubicBezTo>
                <a:cubicBezTo>
                  <a:pt x="31089" y="41130"/>
                  <a:pt x="31756" y="39929"/>
                  <a:pt x="32423" y="38728"/>
                </a:cubicBezTo>
                <a:cubicBezTo>
                  <a:pt x="32985" y="37740"/>
                  <a:pt x="33894" y="37235"/>
                  <a:pt x="34887" y="37235"/>
                </a:cubicBezTo>
                <a:cubicBezTo>
                  <a:pt x="35368" y="37235"/>
                  <a:pt x="35869" y="37354"/>
                  <a:pt x="36360" y="37594"/>
                </a:cubicBezTo>
                <a:cubicBezTo>
                  <a:pt x="37260" y="38061"/>
                  <a:pt x="37927" y="38828"/>
                  <a:pt x="38361" y="39762"/>
                </a:cubicBezTo>
                <a:cubicBezTo>
                  <a:pt x="38561" y="40329"/>
                  <a:pt x="38728" y="40896"/>
                  <a:pt x="38895" y="41496"/>
                </a:cubicBezTo>
                <a:cubicBezTo>
                  <a:pt x="39218" y="42487"/>
                  <a:pt x="39736" y="43005"/>
                  <a:pt x="40430" y="43005"/>
                </a:cubicBezTo>
                <a:cubicBezTo>
                  <a:pt x="40812" y="43005"/>
                  <a:pt x="41246" y="42850"/>
                  <a:pt x="41730" y="42531"/>
                </a:cubicBezTo>
                <a:cubicBezTo>
                  <a:pt x="43698" y="41230"/>
                  <a:pt x="44899" y="39428"/>
                  <a:pt x="45032" y="37060"/>
                </a:cubicBezTo>
                <a:cubicBezTo>
                  <a:pt x="45199" y="34391"/>
                  <a:pt x="44265" y="32257"/>
                  <a:pt x="41697" y="30922"/>
                </a:cubicBezTo>
                <a:cubicBezTo>
                  <a:pt x="41797" y="30589"/>
                  <a:pt x="41930" y="30222"/>
                  <a:pt x="42064" y="29888"/>
                </a:cubicBezTo>
                <a:cubicBezTo>
                  <a:pt x="42464" y="28587"/>
                  <a:pt x="42898" y="27320"/>
                  <a:pt x="43365" y="26019"/>
                </a:cubicBezTo>
                <a:cubicBezTo>
                  <a:pt x="43659" y="25082"/>
                  <a:pt x="44405" y="24553"/>
                  <a:pt x="45325" y="24553"/>
                </a:cubicBezTo>
                <a:cubicBezTo>
                  <a:pt x="45552" y="24553"/>
                  <a:pt x="45789" y="24585"/>
                  <a:pt x="46033" y="24651"/>
                </a:cubicBezTo>
                <a:cubicBezTo>
                  <a:pt x="47134" y="24985"/>
                  <a:pt x="47935" y="25718"/>
                  <a:pt x="48602" y="26686"/>
                </a:cubicBezTo>
                <a:cubicBezTo>
                  <a:pt x="48902" y="27086"/>
                  <a:pt x="49135" y="27586"/>
                  <a:pt x="49436" y="27987"/>
                </a:cubicBezTo>
                <a:cubicBezTo>
                  <a:pt x="49670" y="28280"/>
                  <a:pt x="49943" y="28425"/>
                  <a:pt x="50186" y="28425"/>
                </a:cubicBezTo>
                <a:cubicBezTo>
                  <a:pt x="50498" y="28425"/>
                  <a:pt x="50762" y="28188"/>
                  <a:pt x="50837" y="27720"/>
                </a:cubicBezTo>
                <a:cubicBezTo>
                  <a:pt x="51404" y="25085"/>
                  <a:pt x="51604" y="22683"/>
                  <a:pt x="49202" y="20648"/>
                </a:cubicBezTo>
                <a:cubicBezTo>
                  <a:pt x="46800" y="18647"/>
                  <a:pt x="44199" y="16879"/>
                  <a:pt x="40863" y="16812"/>
                </a:cubicBezTo>
                <a:cubicBezTo>
                  <a:pt x="40696" y="16812"/>
                  <a:pt x="40563" y="16745"/>
                  <a:pt x="40396" y="16712"/>
                </a:cubicBezTo>
                <a:cubicBezTo>
                  <a:pt x="40261" y="15174"/>
                  <a:pt x="41195" y="13920"/>
                  <a:pt x="42669" y="13920"/>
                </a:cubicBezTo>
                <a:cubicBezTo>
                  <a:pt x="43018" y="13920"/>
                  <a:pt x="43396" y="13990"/>
                  <a:pt x="43798" y="14144"/>
                </a:cubicBezTo>
                <a:cubicBezTo>
                  <a:pt x="44132" y="14244"/>
                  <a:pt x="44465" y="14377"/>
                  <a:pt x="44866" y="14477"/>
                </a:cubicBezTo>
                <a:cubicBezTo>
                  <a:pt x="44977" y="14502"/>
                  <a:pt x="45082" y="14515"/>
                  <a:pt x="45181" y="14515"/>
                </a:cubicBezTo>
                <a:cubicBezTo>
                  <a:pt x="45739" y="14515"/>
                  <a:pt x="46100" y="14128"/>
                  <a:pt x="46100" y="13476"/>
                </a:cubicBezTo>
                <a:cubicBezTo>
                  <a:pt x="46100" y="13243"/>
                  <a:pt x="46067" y="13043"/>
                  <a:pt x="46033" y="12876"/>
                </a:cubicBezTo>
                <a:cubicBezTo>
                  <a:pt x="45416" y="9447"/>
                  <a:pt x="42527" y="7287"/>
                  <a:pt x="39493" y="7287"/>
                </a:cubicBezTo>
                <a:cubicBezTo>
                  <a:pt x="38099" y="7287"/>
                  <a:pt x="36675" y="7742"/>
                  <a:pt x="35426" y="8740"/>
                </a:cubicBezTo>
                <a:cubicBezTo>
                  <a:pt x="34291" y="9640"/>
                  <a:pt x="33124" y="9740"/>
                  <a:pt x="31590" y="9840"/>
                </a:cubicBezTo>
                <a:cubicBezTo>
                  <a:pt x="32023" y="9407"/>
                  <a:pt x="32257" y="9173"/>
                  <a:pt x="32524" y="8873"/>
                </a:cubicBezTo>
                <a:cubicBezTo>
                  <a:pt x="33524" y="7739"/>
                  <a:pt x="33958" y="6505"/>
                  <a:pt x="33558" y="5004"/>
                </a:cubicBezTo>
                <a:cubicBezTo>
                  <a:pt x="33224" y="3870"/>
                  <a:pt x="32590" y="3336"/>
                  <a:pt x="31389" y="3236"/>
                </a:cubicBezTo>
                <a:cubicBezTo>
                  <a:pt x="31234" y="3225"/>
                  <a:pt x="31085" y="3221"/>
                  <a:pt x="30940" y="3221"/>
                </a:cubicBezTo>
                <a:cubicBezTo>
                  <a:pt x="30648" y="3221"/>
                  <a:pt x="30366" y="3236"/>
                  <a:pt x="30055" y="3236"/>
                </a:cubicBezTo>
                <a:cubicBezTo>
                  <a:pt x="28721" y="3236"/>
                  <a:pt x="27620" y="2735"/>
                  <a:pt x="26953" y="1535"/>
                </a:cubicBezTo>
                <a:cubicBezTo>
                  <a:pt x="26686" y="1034"/>
                  <a:pt x="25852" y="0"/>
                  <a:pt x="257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3"/>
          <p:cNvSpPr/>
          <p:nvPr/>
        </p:nvSpPr>
        <p:spPr>
          <a:xfrm>
            <a:off x="10697551" y="467551"/>
            <a:ext cx="1086952" cy="2200592"/>
          </a:xfrm>
          <a:custGeom>
            <a:avLst/>
            <a:gdLst/>
            <a:ahLst/>
            <a:cxnLst/>
            <a:rect l="l" t="t" r="r" b="b"/>
            <a:pathLst>
              <a:path w="51604" h="104475" extrusionOk="0">
                <a:moveTo>
                  <a:pt x="25752" y="1201"/>
                </a:moveTo>
                <a:cubicBezTo>
                  <a:pt x="25785" y="1301"/>
                  <a:pt x="25785" y="1401"/>
                  <a:pt x="25819" y="1501"/>
                </a:cubicBezTo>
                <a:cubicBezTo>
                  <a:pt x="26586" y="3169"/>
                  <a:pt x="27820" y="4170"/>
                  <a:pt x="29722" y="4236"/>
                </a:cubicBezTo>
                <a:cubicBezTo>
                  <a:pt x="30255" y="4303"/>
                  <a:pt x="30822" y="4236"/>
                  <a:pt x="31389" y="4337"/>
                </a:cubicBezTo>
                <a:cubicBezTo>
                  <a:pt x="32123" y="4403"/>
                  <a:pt x="32423" y="4703"/>
                  <a:pt x="32490" y="5504"/>
                </a:cubicBezTo>
                <a:cubicBezTo>
                  <a:pt x="32657" y="6471"/>
                  <a:pt x="32423" y="7372"/>
                  <a:pt x="31656" y="8039"/>
                </a:cubicBezTo>
                <a:cubicBezTo>
                  <a:pt x="30822" y="8806"/>
                  <a:pt x="29888" y="9474"/>
                  <a:pt x="28888" y="10041"/>
                </a:cubicBezTo>
                <a:cubicBezTo>
                  <a:pt x="29421" y="8506"/>
                  <a:pt x="30589" y="7239"/>
                  <a:pt x="30422" y="5471"/>
                </a:cubicBezTo>
                <a:lnTo>
                  <a:pt x="30422" y="5471"/>
                </a:lnTo>
                <a:cubicBezTo>
                  <a:pt x="29655" y="6571"/>
                  <a:pt x="27987" y="8840"/>
                  <a:pt x="27954" y="8840"/>
                </a:cubicBezTo>
                <a:cubicBezTo>
                  <a:pt x="27954" y="8039"/>
                  <a:pt x="27987" y="7239"/>
                  <a:pt x="27987" y="6471"/>
                </a:cubicBezTo>
                <a:lnTo>
                  <a:pt x="27987" y="6471"/>
                </a:lnTo>
                <a:cubicBezTo>
                  <a:pt x="27920" y="6471"/>
                  <a:pt x="27153" y="8873"/>
                  <a:pt x="26886" y="10074"/>
                </a:cubicBezTo>
                <a:cubicBezTo>
                  <a:pt x="26586" y="8373"/>
                  <a:pt x="26486" y="6705"/>
                  <a:pt x="26052" y="5004"/>
                </a:cubicBezTo>
                <a:cubicBezTo>
                  <a:pt x="25986" y="4337"/>
                  <a:pt x="25819" y="2969"/>
                  <a:pt x="25719" y="2969"/>
                </a:cubicBezTo>
                <a:cubicBezTo>
                  <a:pt x="25619" y="2969"/>
                  <a:pt x="25418" y="4337"/>
                  <a:pt x="25385" y="5004"/>
                </a:cubicBezTo>
                <a:cubicBezTo>
                  <a:pt x="24918" y="6705"/>
                  <a:pt x="24818" y="8373"/>
                  <a:pt x="24551" y="10074"/>
                </a:cubicBezTo>
                <a:cubicBezTo>
                  <a:pt x="24251" y="8873"/>
                  <a:pt x="23484" y="6471"/>
                  <a:pt x="23417" y="6471"/>
                </a:cubicBezTo>
                <a:lnTo>
                  <a:pt x="23417" y="6471"/>
                </a:lnTo>
                <a:cubicBezTo>
                  <a:pt x="23417" y="7239"/>
                  <a:pt x="23450" y="8039"/>
                  <a:pt x="23450" y="8840"/>
                </a:cubicBezTo>
                <a:cubicBezTo>
                  <a:pt x="23384" y="8840"/>
                  <a:pt x="21749" y="6638"/>
                  <a:pt x="20982" y="5471"/>
                </a:cubicBezTo>
                <a:lnTo>
                  <a:pt x="20982" y="5471"/>
                </a:lnTo>
                <a:cubicBezTo>
                  <a:pt x="20815" y="7239"/>
                  <a:pt x="21983" y="8506"/>
                  <a:pt x="22550" y="10041"/>
                </a:cubicBezTo>
                <a:cubicBezTo>
                  <a:pt x="21616" y="9407"/>
                  <a:pt x="20715" y="8806"/>
                  <a:pt x="19848" y="8039"/>
                </a:cubicBezTo>
                <a:cubicBezTo>
                  <a:pt x="19081" y="7372"/>
                  <a:pt x="18880" y="6505"/>
                  <a:pt x="19014" y="5504"/>
                </a:cubicBezTo>
                <a:cubicBezTo>
                  <a:pt x="19114" y="4737"/>
                  <a:pt x="19381" y="4470"/>
                  <a:pt x="20115" y="4337"/>
                </a:cubicBezTo>
                <a:cubicBezTo>
                  <a:pt x="20682" y="4236"/>
                  <a:pt x="21249" y="4303"/>
                  <a:pt x="21783" y="4236"/>
                </a:cubicBezTo>
                <a:cubicBezTo>
                  <a:pt x="23651" y="4170"/>
                  <a:pt x="24918" y="3169"/>
                  <a:pt x="25685" y="1501"/>
                </a:cubicBezTo>
                <a:cubicBezTo>
                  <a:pt x="25719" y="1401"/>
                  <a:pt x="25752" y="1301"/>
                  <a:pt x="25752" y="1201"/>
                </a:cubicBezTo>
                <a:close/>
                <a:moveTo>
                  <a:pt x="18080" y="10641"/>
                </a:moveTo>
                <a:cubicBezTo>
                  <a:pt x="19448" y="10841"/>
                  <a:pt x="20682" y="10975"/>
                  <a:pt x="21883" y="11175"/>
                </a:cubicBezTo>
                <a:cubicBezTo>
                  <a:pt x="22616" y="11308"/>
                  <a:pt x="23217" y="11642"/>
                  <a:pt x="23450" y="12476"/>
                </a:cubicBezTo>
                <a:cubicBezTo>
                  <a:pt x="23217" y="12309"/>
                  <a:pt x="22950" y="12042"/>
                  <a:pt x="22683" y="11909"/>
                </a:cubicBezTo>
                <a:cubicBezTo>
                  <a:pt x="22283" y="11775"/>
                  <a:pt x="20949" y="11642"/>
                  <a:pt x="20582" y="11508"/>
                </a:cubicBezTo>
                <a:lnTo>
                  <a:pt x="20582" y="11508"/>
                </a:lnTo>
                <a:cubicBezTo>
                  <a:pt x="20582" y="11909"/>
                  <a:pt x="20615" y="12342"/>
                  <a:pt x="20615" y="12876"/>
                </a:cubicBezTo>
                <a:cubicBezTo>
                  <a:pt x="20181" y="12309"/>
                  <a:pt x="19848" y="11842"/>
                  <a:pt x="19281" y="11175"/>
                </a:cubicBezTo>
                <a:lnTo>
                  <a:pt x="19281" y="11175"/>
                </a:lnTo>
                <a:cubicBezTo>
                  <a:pt x="19214" y="12409"/>
                  <a:pt x="20048" y="13143"/>
                  <a:pt x="20248" y="14043"/>
                </a:cubicBezTo>
                <a:cubicBezTo>
                  <a:pt x="19581" y="13643"/>
                  <a:pt x="18680" y="12209"/>
                  <a:pt x="18080" y="10641"/>
                </a:cubicBezTo>
                <a:close/>
                <a:moveTo>
                  <a:pt x="33558" y="10674"/>
                </a:moveTo>
                <a:lnTo>
                  <a:pt x="33558" y="10674"/>
                </a:lnTo>
                <a:cubicBezTo>
                  <a:pt x="32924" y="12242"/>
                  <a:pt x="32057" y="13677"/>
                  <a:pt x="31389" y="14077"/>
                </a:cubicBezTo>
                <a:cubicBezTo>
                  <a:pt x="31623" y="13109"/>
                  <a:pt x="32423" y="12442"/>
                  <a:pt x="32357" y="11208"/>
                </a:cubicBezTo>
                <a:lnTo>
                  <a:pt x="32357" y="11208"/>
                </a:lnTo>
                <a:cubicBezTo>
                  <a:pt x="31790" y="11875"/>
                  <a:pt x="31456" y="12342"/>
                  <a:pt x="31022" y="12909"/>
                </a:cubicBezTo>
                <a:cubicBezTo>
                  <a:pt x="31056" y="12342"/>
                  <a:pt x="31056" y="11942"/>
                  <a:pt x="31056" y="11542"/>
                </a:cubicBezTo>
                <a:lnTo>
                  <a:pt x="31056" y="11542"/>
                </a:lnTo>
                <a:cubicBezTo>
                  <a:pt x="30722" y="11675"/>
                  <a:pt x="29355" y="11775"/>
                  <a:pt x="28954" y="11942"/>
                </a:cubicBezTo>
                <a:cubicBezTo>
                  <a:pt x="28687" y="12075"/>
                  <a:pt x="28421" y="12276"/>
                  <a:pt x="28187" y="12509"/>
                </a:cubicBezTo>
                <a:cubicBezTo>
                  <a:pt x="28421" y="11675"/>
                  <a:pt x="29054" y="11342"/>
                  <a:pt x="29755" y="11208"/>
                </a:cubicBezTo>
                <a:cubicBezTo>
                  <a:pt x="31022" y="10975"/>
                  <a:pt x="32223" y="10841"/>
                  <a:pt x="33558" y="10674"/>
                </a:cubicBezTo>
                <a:close/>
                <a:moveTo>
                  <a:pt x="11838" y="8505"/>
                </a:moveTo>
                <a:cubicBezTo>
                  <a:pt x="13782" y="8505"/>
                  <a:pt x="15404" y="9243"/>
                  <a:pt x="16579" y="10875"/>
                </a:cubicBezTo>
                <a:cubicBezTo>
                  <a:pt x="16946" y="11408"/>
                  <a:pt x="17279" y="12042"/>
                  <a:pt x="17646" y="12576"/>
                </a:cubicBezTo>
                <a:cubicBezTo>
                  <a:pt x="18213" y="13376"/>
                  <a:pt x="18614" y="14244"/>
                  <a:pt x="19281" y="14944"/>
                </a:cubicBezTo>
                <a:cubicBezTo>
                  <a:pt x="19915" y="15611"/>
                  <a:pt x="20148" y="16345"/>
                  <a:pt x="19981" y="17379"/>
                </a:cubicBezTo>
                <a:cubicBezTo>
                  <a:pt x="18887" y="15687"/>
                  <a:pt x="16505" y="12709"/>
                  <a:pt x="16413" y="12709"/>
                </a:cubicBezTo>
                <a:cubicBezTo>
                  <a:pt x="16413" y="12709"/>
                  <a:pt x="16412" y="12709"/>
                  <a:pt x="16412" y="12709"/>
                </a:cubicBezTo>
                <a:cubicBezTo>
                  <a:pt x="16746" y="13376"/>
                  <a:pt x="17213" y="14811"/>
                  <a:pt x="17179" y="14844"/>
                </a:cubicBezTo>
                <a:cubicBezTo>
                  <a:pt x="16879" y="14510"/>
                  <a:pt x="16579" y="14144"/>
                  <a:pt x="16279" y="13810"/>
                </a:cubicBezTo>
                <a:cubicBezTo>
                  <a:pt x="14944" y="12376"/>
                  <a:pt x="13443" y="11308"/>
                  <a:pt x="11542" y="10941"/>
                </a:cubicBezTo>
                <a:cubicBezTo>
                  <a:pt x="11375" y="10919"/>
                  <a:pt x="11208" y="10908"/>
                  <a:pt x="11040" y="10908"/>
                </a:cubicBezTo>
                <a:cubicBezTo>
                  <a:pt x="10704" y="10908"/>
                  <a:pt x="10363" y="10952"/>
                  <a:pt x="10007" y="11041"/>
                </a:cubicBezTo>
                <a:cubicBezTo>
                  <a:pt x="11909" y="11675"/>
                  <a:pt x="13743" y="12342"/>
                  <a:pt x="15178" y="13777"/>
                </a:cubicBezTo>
                <a:cubicBezTo>
                  <a:pt x="16579" y="15211"/>
                  <a:pt x="17680" y="16879"/>
                  <a:pt x="18413" y="18747"/>
                </a:cubicBezTo>
                <a:cubicBezTo>
                  <a:pt x="17012" y="17413"/>
                  <a:pt x="15712" y="15945"/>
                  <a:pt x="13844" y="15244"/>
                </a:cubicBezTo>
                <a:lnTo>
                  <a:pt x="13844" y="15244"/>
                </a:lnTo>
                <a:cubicBezTo>
                  <a:pt x="14778" y="16345"/>
                  <a:pt x="16579" y="18613"/>
                  <a:pt x="16545" y="18680"/>
                </a:cubicBezTo>
                <a:cubicBezTo>
                  <a:pt x="16345" y="18580"/>
                  <a:pt x="16179" y="18547"/>
                  <a:pt x="15945" y="18447"/>
                </a:cubicBezTo>
                <a:cubicBezTo>
                  <a:pt x="15044" y="18046"/>
                  <a:pt x="14177" y="17546"/>
                  <a:pt x="13243" y="17179"/>
                </a:cubicBezTo>
                <a:cubicBezTo>
                  <a:pt x="12776" y="16946"/>
                  <a:pt x="12509" y="16745"/>
                  <a:pt x="12509" y="16212"/>
                </a:cubicBezTo>
                <a:cubicBezTo>
                  <a:pt x="12509" y="15945"/>
                  <a:pt x="12409" y="15745"/>
                  <a:pt x="12376" y="15511"/>
                </a:cubicBezTo>
                <a:cubicBezTo>
                  <a:pt x="11939" y="13765"/>
                  <a:pt x="10700" y="12756"/>
                  <a:pt x="9059" y="12756"/>
                </a:cubicBezTo>
                <a:cubicBezTo>
                  <a:pt x="8693" y="12756"/>
                  <a:pt x="8307" y="12806"/>
                  <a:pt x="7906" y="12909"/>
                </a:cubicBezTo>
                <a:cubicBezTo>
                  <a:pt x="7539" y="13009"/>
                  <a:pt x="7172" y="13143"/>
                  <a:pt x="6738" y="13243"/>
                </a:cubicBezTo>
                <a:cubicBezTo>
                  <a:pt x="6772" y="10708"/>
                  <a:pt x="9073" y="8540"/>
                  <a:pt x="11709" y="8506"/>
                </a:cubicBezTo>
                <a:cubicBezTo>
                  <a:pt x="11752" y="8505"/>
                  <a:pt x="11795" y="8505"/>
                  <a:pt x="11838" y="8505"/>
                </a:cubicBezTo>
                <a:close/>
                <a:moveTo>
                  <a:pt x="39797" y="8538"/>
                </a:moveTo>
                <a:cubicBezTo>
                  <a:pt x="39841" y="8538"/>
                  <a:pt x="39885" y="8539"/>
                  <a:pt x="39929" y="8540"/>
                </a:cubicBezTo>
                <a:cubicBezTo>
                  <a:pt x="42597" y="8573"/>
                  <a:pt x="44866" y="10741"/>
                  <a:pt x="44899" y="13310"/>
                </a:cubicBezTo>
                <a:cubicBezTo>
                  <a:pt x="44499" y="13176"/>
                  <a:pt x="44132" y="13076"/>
                  <a:pt x="43732" y="12976"/>
                </a:cubicBezTo>
                <a:cubicBezTo>
                  <a:pt x="43304" y="12861"/>
                  <a:pt x="42896" y="12805"/>
                  <a:pt x="42512" y="12805"/>
                </a:cubicBezTo>
                <a:cubicBezTo>
                  <a:pt x="40890" y="12805"/>
                  <a:pt x="39700" y="13810"/>
                  <a:pt x="39295" y="15645"/>
                </a:cubicBezTo>
                <a:cubicBezTo>
                  <a:pt x="39262" y="15878"/>
                  <a:pt x="39162" y="16078"/>
                  <a:pt x="39162" y="16345"/>
                </a:cubicBezTo>
                <a:cubicBezTo>
                  <a:pt x="39162" y="16845"/>
                  <a:pt x="38895" y="17079"/>
                  <a:pt x="38428" y="17312"/>
                </a:cubicBezTo>
                <a:cubicBezTo>
                  <a:pt x="37494" y="17679"/>
                  <a:pt x="36626" y="18180"/>
                  <a:pt x="35726" y="18580"/>
                </a:cubicBezTo>
                <a:cubicBezTo>
                  <a:pt x="35559" y="18680"/>
                  <a:pt x="35326" y="18713"/>
                  <a:pt x="35125" y="18814"/>
                </a:cubicBezTo>
                <a:cubicBezTo>
                  <a:pt x="35092" y="18747"/>
                  <a:pt x="36893" y="16479"/>
                  <a:pt x="37827" y="15378"/>
                </a:cubicBezTo>
                <a:lnTo>
                  <a:pt x="37827" y="15378"/>
                </a:lnTo>
                <a:cubicBezTo>
                  <a:pt x="35926" y="16078"/>
                  <a:pt x="34658" y="17546"/>
                  <a:pt x="33257" y="18880"/>
                </a:cubicBezTo>
                <a:cubicBezTo>
                  <a:pt x="33991" y="17012"/>
                  <a:pt x="35092" y="15344"/>
                  <a:pt x="36493" y="13910"/>
                </a:cubicBezTo>
                <a:cubicBezTo>
                  <a:pt x="37927" y="12476"/>
                  <a:pt x="39762" y="11809"/>
                  <a:pt x="41663" y="11175"/>
                </a:cubicBezTo>
                <a:cubicBezTo>
                  <a:pt x="41308" y="11086"/>
                  <a:pt x="40967" y="11041"/>
                  <a:pt x="40631" y="11041"/>
                </a:cubicBezTo>
                <a:cubicBezTo>
                  <a:pt x="40463" y="11041"/>
                  <a:pt x="40296" y="11052"/>
                  <a:pt x="40129" y="11075"/>
                </a:cubicBezTo>
                <a:cubicBezTo>
                  <a:pt x="38161" y="11408"/>
                  <a:pt x="36660" y="12509"/>
                  <a:pt x="35392" y="13910"/>
                </a:cubicBezTo>
                <a:cubicBezTo>
                  <a:pt x="35059" y="14244"/>
                  <a:pt x="34792" y="14644"/>
                  <a:pt x="34492" y="14977"/>
                </a:cubicBezTo>
                <a:cubicBezTo>
                  <a:pt x="34425" y="14911"/>
                  <a:pt x="34925" y="13510"/>
                  <a:pt x="35259" y="12843"/>
                </a:cubicBezTo>
                <a:cubicBezTo>
                  <a:pt x="35258" y="12842"/>
                  <a:pt x="35258" y="12842"/>
                  <a:pt x="35257" y="12842"/>
                </a:cubicBezTo>
                <a:cubicBezTo>
                  <a:pt x="35133" y="12842"/>
                  <a:pt x="32784" y="15821"/>
                  <a:pt x="31656" y="17513"/>
                </a:cubicBezTo>
                <a:cubicBezTo>
                  <a:pt x="31489" y="16479"/>
                  <a:pt x="31756" y="15811"/>
                  <a:pt x="32390" y="15078"/>
                </a:cubicBezTo>
                <a:cubicBezTo>
                  <a:pt x="32991" y="14377"/>
                  <a:pt x="33458" y="13510"/>
                  <a:pt x="33991" y="12709"/>
                </a:cubicBezTo>
                <a:cubicBezTo>
                  <a:pt x="34358" y="12075"/>
                  <a:pt x="34692" y="11475"/>
                  <a:pt x="35059" y="10908"/>
                </a:cubicBezTo>
                <a:cubicBezTo>
                  <a:pt x="36201" y="9276"/>
                  <a:pt x="37822" y="8538"/>
                  <a:pt x="39797" y="8538"/>
                </a:cubicBezTo>
                <a:close/>
                <a:moveTo>
                  <a:pt x="29465" y="13322"/>
                </a:moveTo>
                <a:cubicBezTo>
                  <a:pt x="29841" y="13322"/>
                  <a:pt x="30103" y="13694"/>
                  <a:pt x="30222" y="14410"/>
                </a:cubicBezTo>
                <a:cubicBezTo>
                  <a:pt x="30422" y="15645"/>
                  <a:pt x="30455" y="16845"/>
                  <a:pt x="30122" y="18013"/>
                </a:cubicBezTo>
                <a:cubicBezTo>
                  <a:pt x="29455" y="20248"/>
                  <a:pt x="28754" y="22516"/>
                  <a:pt x="27887" y="24751"/>
                </a:cubicBezTo>
                <a:cubicBezTo>
                  <a:pt x="27954" y="24217"/>
                  <a:pt x="28054" y="23650"/>
                  <a:pt x="28120" y="23083"/>
                </a:cubicBezTo>
                <a:cubicBezTo>
                  <a:pt x="28354" y="21515"/>
                  <a:pt x="28587" y="19914"/>
                  <a:pt x="28754" y="18347"/>
                </a:cubicBezTo>
                <a:cubicBezTo>
                  <a:pt x="28754" y="17746"/>
                  <a:pt x="28621" y="17179"/>
                  <a:pt x="28587" y="16579"/>
                </a:cubicBezTo>
                <a:cubicBezTo>
                  <a:pt x="28521" y="16579"/>
                  <a:pt x="26920" y="23817"/>
                  <a:pt x="26886" y="23817"/>
                </a:cubicBezTo>
                <a:cubicBezTo>
                  <a:pt x="26753" y="22883"/>
                  <a:pt x="26119" y="19080"/>
                  <a:pt x="25785" y="19080"/>
                </a:cubicBezTo>
                <a:cubicBezTo>
                  <a:pt x="25452" y="19080"/>
                  <a:pt x="24885" y="22883"/>
                  <a:pt x="24718" y="23817"/>
                </a:cubicBezTo>
                <a:cubicBezTo>
                  <a:pt x="24685" y="23817"/>
                  <a:pt x="23083" y="16579"/>
                  <a:pt x="23017" y="16579"/>
                </a:cubicBezTo>
                <a:cubicBezTo>
                  <a:pt x="22950" y="17179"/>
                  <a:pt x="22850" y="17746"/>
                  <a:pt x="22917" y="18347"/>
                </a:cubicBezTo>
                <a:cubicBezTo>
                  <a:pt x="23083" y="19914"/>
                  <a:pt x="23350" y="21515"/>
                  <a:pt x="23550" y="23083"/>
                </a:cubicBezTo>
                <a:cubicBezTo>
                  <a:pt x="23617" y="23650"/>
                  <a:pt x="23717" y="24217"/>
                  <a:pt x="23784" y="24751"/>
                </a:cubicBezTo>
                <a:cubicBezTo>
                  <a:pt x="22917" y="22550"/>
                  <a:pt x="22216" y="20315"/>
                  <a:pt x="21549" y="18013"/>
                </a:cubicBezTo>
                <a:cubicBezTo>
                  <a:pt x="21215" y="16845"/>
                  <a:pt x="21249" y="15645"/>
                  <a:pt x="21449" y="14410"/>
                </a:cubicBezTo>
                <a:cubicBezTo>
                  <a:pt x="21588" y="13694"/>
                  <a:pt x="21846" y="13322"/>
                  <a:pt x="22215" y="13322"/>
                </a:cubicBezTo>
                <a:cubicBezTo>
                  <a:pt x="22465" y="13322"/>
                  <a:pt x="22767" y="13493"/>
                  <a:pt x="23117" y="13843"/>
                </a:cubicBezTo>
                <a:cubicBezTo>
                  <a:pt x="23784" y="14510"/>
                  <a:pt x="24251" y="15378"/>
                  <a:pt x="24751" y="16178"/>
                </a:cubicBezTo>
                <a:cubicBezTo>
                  <a:pt x="24951" y="16512"/>
                  <a:pt x="25118" y="16879"/>
                  <a:pt x="25385" y="17413"/>
                </a:cubicBezTo>
                <a:cubicBezTo>
                  <a:pt x="25552" y="16712"/>
                  <a:pt x="25719" y="15511"/>
                  <a:pt x="25852" y="14144"/>
                </a:cubicBezTo>
                <a:cubicBezTo>
                  <a:pt x="25952" y="15511"/>
                  <a:pt x="26119" y="16679"/>
                  <a:pt x="26286" y="17413"/>
                </a:cubicBezTo>
                <a:cubicBezTo>
                  <a:pt x="26553" y="16879"/>
                  <a:pt x="26719" y="16512"/>
                  <a:pt x="26920" y="16178"/>
                </a:cubicBezTo>
                <a:cubicBezTo>
                  <a:pt x="27420" y="15378"/>
                  <a:pt x="27887" y="14510"/>
                  <a:pt x="28554" y="13843"/>
                </a:cubicBezTo>
                <a:cubicBezTo>
                  <a:pt x="28904" y="13493"/>
                  <a:pt x="29211" y="13322"/>
                  <a:pt x="29465" y="13322"/>
                </a:cubicBezTo>
                <a:close/>
                <a:moveTo>
                  <a:pt x="5485" y="22593"/>
                </a:moveTo>
                <a:cubicBezTo>
                  <a:pt x="5866" y="22593"/>
                  <a:pt x="6258" y="22849"/>
                  <a:pt x="6939" y="23417"/>
                </a:cubicBezTo>
                <a:cubicBezTo>
                  <a:pt x="6886" y="23416"/>
                  <a:pt x="6833" y="23415"/>
                  <a:pt x="6781" y="23415"/>
                </a:cubicBezTo>
                <a:cubicBezTo>
                  <a:pt x="4153" y="23415"/>
                  <a:pt x="2880" y="25055"/>
                  <a:pt x="1735" y="26919"/>
                </a:cubicBezTo>
                <a:cubicBezTo>
                  <a:pt x="1101" y="25051"/>
                  <a:pt x="1601" y="23550"/>
                  <a:pt x="3002" y="23150"/>
                </a:cubicBezTo>
                <a:lnTo>
                  <a:pt x="3002" y="23150"/>
                </a:lnTo>
                <a:cubicBezTo>
                  <a:pt x="2702" y="23684"/>
                  <a:pt x="2502" y="24151"/>
                  <a:pt x="2235" y="24651"/>
                </a:cubicBezTo>
                <a:lnTo>
                  <a:pt x="2369" y="24751"/>
                </a:lnTo>
                <a:cubicBezTo>
                  <a:pt x="2569" y="24584"/>
                  <a:pt x="2736" y="24384"/>
                  <a:pt x="3002" y="24217"/>
                </a:cubicBezTo>
                <a:cubicBezTo>
                  <a:pt x="3503" y="23817"/>
                  <a:pt x="3936" y="23383"/>
                  <a:pt x="4504" y="23017"/>
                </a:cubicBezTo>
                <a:cubicBezTo>
                  <a:pt x="4908" y="22742"/>
                  <a:pt x="5193" y="22593"/>
                  <a:pt x="5485" y="22593"/>
                </a:cubicBezTo>
                <a:close/>
                <a:moveTo>
                  <a:pt x="46220" y="22568"/>
                </a:moveTo>
                <a:cubicBezTo>
                  <a:pt x="46518" y="22568"/>
                  <a:pt x="46813" y="22726"/>
                  <a:pt x="47234" y="23017"/>
                </a:cubicBezTo>
                <a:cubicBezTo>
                  <a:pt x="47768" y="23350"/>
                  <a:pt x="48235" y="23817"/>
                  <a:pt x="48735" y="24217"/>
                </a:cubicBezTo>
                <a:cubicBezTo>
                  <a:pt x="48935" y="24384"/>
                  <a:pt x="49135" y="24584"/>
                  <a:pt x="49369" y="24751"/>
                </a:cubicBezTo>
                <a:lnTo>
                  <a:pt x="49469" y="24651"/>
                </a:lnTo>
                <a:cubicBezTo>
                  <a:pt x="49235" y="24184"/>
                  <a:pt x="48969" y="23684"/>
                  <a:pt x="48735" y="23150"/>
                </a:cubicBezTo>
                <a:lnTo>
                  <a:pt x="48735" y="23150"/>
                </a:lnTo>
                <a:cubicBezTo>
                  <a:pt x="50069" y="23550"/>
                  <a:pt x="50570" y="25051"/>
                  <a:pt x="49936" y="26919"/>
                </a:cubicBezTo>
                <a:cubicBezTo>
                  <a:pt x="48791" y="25087"/>
                  <a:pt x="47517" y="23415"/>
                  <a:pt x="44918" y="23415"/>
                </a:cubicBezTo>
                <a:cubicBezTo>
                  <a:pt x="44868" y="23415"/>
                  <a:pt x="44817" y="23416"/>
                  <a:pt x="44766" y="23417"/>
                </a:cubicBezTo>
                <a:cubicBezTo>
                  <a:pt x="45443" y="22833"/>
                  <a:pt x="45834" y="22568"/>
                  <a:pt x="46220" y="22568"/>
                </a:cubicBezTo>
                <a:close/>
                <a:moveTo>
                  <a:pt x="10598" y="18007"/>
                </a:moveTo>
                <a:cubicBezTo>
                  <a:pt x="11846" y="18007"/>
                  <a:pt x="13085" y="18279"/>
                  <a:pt x="14210" y="18847"/>
                </a:cubicBezTo>
                <a:cubicBezTo>
                  <a:pt x="16412" y="19948"/>
                  <a:pt x="18213" y="21549"/>
                  <a:pt x="19247" y="23850"/>
                </a:cubicBezTo>
                <a:cubicBezTo>
                  <a:pt x="20448" y="26552"/>
                  <a:pt x="21983" y="29088"/>
                  <a:pt x="23617" y="31556"/>
                </a:cubicBezTo>
                <a:cubicBezTo>
                  <a:pt x="23717" y="31623"/>
                  <a:pt x="23717" y="31756"/>
                  <a:pt x="23884" y="32156"/>
                </a:cubicBezTo>
                <a:cubicBezTo>
                  <a:pt x="23484" y="31856"/>
                  <a:pt x="23284" y="31689"/>
                  <a:pt x="23117" y="31523"/>
                </a:cubicBezTo>
                <a:cubicBezTo>
                  <a:pt x="21749" y="30222"/>
                  <a:pt x="20615" y="28721"/>
                  <a:pt x="19648" y="27053"/>
                </a:cubicBezTo>
                <a:cubicBezTo>
                  <a:pt x="19047" y="25985"/>
                  <a:pt x="18313" y="24985"/>
                  <a:pt x="17613" y="23917"/>
                </a:cubicBezTo>
                <a:cubicBezTo>
                  <a:pt x="17379" y="23550"/>
                  <a:pt x="16946" y="23250"/>
                  <a:pt x="16545" y="22983"/>
                </a:cubicBezTo>
                <a:lnTo>
                  <a:pt x="16545" y="22983"/>
                </a:lnTo>
                <a:cubicBezTo>
                  <a:pt x="17046" y="24651"/>
                  <a:pt x="17913" y="26152"/>
                  <a:pt x="18780" y="27586"/>
                </a:cubicBezTo>
                <a:cubicBezTo>
                  <a:pt x="19648" y="29088"/>
                  <a:pt x="20715" y="30555"/>
                  <a:pt x="21716" y="32090"/>
                </a:cubicBezTo>
                <a:cubicBezTo>
                  <a:pt x="19915" y="31189"/>
                  <a:pt x="18280" y="30088"/>
                  <a:pt x="17279" y="28320"/>
                </a:cubicBezTo>
                <a:cubicBezTo>
                  <a:pt x="16712" y="27253"/>
                  <a:pt x="16212" y="26185"/>
                  <a:pt x="15611" y="25085"/>
                </a:cubicBezTo>
                <a:cubicBezTo>
                  <a:pt x="14911" y="23717"/>
                  <a:pt x="14044" y="22516"/>
                  <a:pt x="12743" y="21582"/>
                </a:cubicBezTo>
                <a:cubicBezTo>
                  <a:pt x="11648" y="20805"/>
                  <a:pt x="10504" y="20201"/>
                  <a:pt x="9138" y="20201"/>
                </a:cubicBezTo>
                <a:cubicBezTo>
                  <a:pt x="8922" y="20201"/>
                  <a:pt x="8701" y="20216"/>
                  <a:pt x="8473" y="20248"/>
                </a:cubicBezTo>
                <a:cubicBezTo>
                  <a:pt x="8740" y="20381"/>
                  <a:pt x="8973" y="20515"/>
                  <a:pt x="9240" y="20581"/>
                </a:cubicBezTo>
                <a:cubicBezTo>
                  <a:pt x="11775" y="21482"/>
                  <a:pt x="13643" y="23150"/>
                  <a:pt x="14844" y="25552"/>
                </a:cubicBezTo>
                <a:cubicBezTo>
                  <a:pt x="15211" y="26319"/>
                  <a:pt x="15578" y="27053"/>
                  <a:pt x="15912" y="27853"/>
                </a:cubicBezTo>
                <a:cubicBezTo>
                  <a:pt x="16746" y="29688"/>
                  <a:pt x="17946" y="31189"/>
                  <a:pt x="19681" y="32257"/>
                </a:cubicBezTo>
                <a:cubicBezTo>
                  <a:pt x="19948" y="32490"/>
                  <a:pt x="20248" y="32690"/>
                  <a:pt x="20448" y="32990"/>
                </a:cubicBezTo>
                <a:cubicBezTo>
                  <a:pt x="18113" y="32223"/>
                  <a:pt x="15912" y="31222"/>
                  <a:pt x="14577" y="28987"/>
                </a:cubicBezTo>
                <a:cubicBezTo>
                  <a:pt x="13877" y="27753"/>
                  <a:pt x="13210" y="26519"/>
                  <a:pt x="12443" y="25352"/>
                </a:cubicBezTo>
                <a:cubicBezTo>
                  <a:pt x="12087" y="24737"/>
                  <a:pt x="11011" y="23747"/>
                  <a:pt x="10884" y="23747"/>
                </a:cubicBezTo>
                <a:cubicBezTo>
                  <a:pt x="10880" y="23747"/>
                  <a:pt x="10877" y="23748"/>
                  <a:pt x="10875" y="23750"/>
                </a:cubicBezTo>
                <a:cubicBezTo>
                  <a:pt x="11775" y="25685"/>
                  <a:pt x="12709" y="27653"/>
                  <a:pt x="13710" y="29521"/>
                </a:cubicBezTo>
                <a:cubicBezTo>
                  <a:pt x="14444" y="30989"/>
                  <a:pt x="15678" y="32056"/>
                  <a:pt x="17079" y="32857"/>
                </a:cubicBezTo>
                <a:cubicBezTo>
                  <a:pt x="17413" y="33024"/>
                  <a:pt x="17746" y="33224"/>
                  <a:pt x="18280" y="33557"/>
                </a:cubicBezTo>
                <a:cubicBezTo>
                  <a:pt x="17646" y="33716"/>
                  <a:pt x="17056" y="33794"/>
                  <a:pt x="16497" y="33794"/>
                </a:cubicBezTo>
                <a:cubicBezTo>
                  <a:pt x="15292" y="33794"/>
                  <a:pt x="14235" y="33430"/>
                  <a:pt x="13210" y="32724"/>
                </a:cubicBezTo>
                <a:cubicBezTo>
                  <a:pt x="12009" y="31890"/>
                  <a:pt x="11208" y="30755"/>
                  <a:pt x="10708" y="29421"/>
                </a:cubicBezTo>
                <a:cubicBezTo>
                  <a:pt x="10274" y="28320"/>
                  <a:pt x="9941" y="27186"/>
                  <a:pt x="9574" y="26019"/>
                </a:cubicBezTo>
                <a:cubicBezTo>
                  <a:pt x="9340" y="25251"/>
                  <a:pt x="9073" y="24518"/>
                  <a:pt x="8707" y="23750"/>
                </a:cubicBezTo>
                <a:cubicBezTo>
                  <a:pt x="7892" y="22093"/>
                  <a:pt x="6647" y="21297"/>
                  <a:pt x="4971" y="21297"/>
                </a:cubicBezTo>
                <a:cubicBezTo>
                  <a:pt x="4724" y="21297"/>
                  <a:pt x="4469" y="21314"/>
                  <a:pt x="4203" y="21349"/>
                </a:cubicBezTo>
                <a:cubicBezTo>
                  <a:pt x="4037" y="21382"/>
                  <a:pt x="3836" y="21382"/>
                  <a:pt x="3570" y="21415"/>
                </a:cubicBezTo>
                <a:cubicBezTo>
                  <a:pt x="5290" y="19220"/>
                  <a:pt x="7963" y="18007"/>
                  <a:pt x="10598" y="18007"/>
                </a:cubicBezTo>
                <a:close/>
                <a:moveTo>
                  <a:pt x="41000" y="18025"/>
                </a:moveTo>
                <a:cubicBezTo>
                  <a:pt x="43624" y="18025"/>
                  <a:pt x="46281" y="19253"/>
                  <a:pt x="48001" y="21449"/>
                </a:cubicBezTo>
                <a:cubicBezTo>
                  <a:pt x="47768" y="21415"/>
                  <a:pt x="47601" y="21382"/>
                  <a:pt x="47401" y="21382"/>
                </a:cubicBezTo>
                <a:cubicBezTo>
                  <a:pt x="47155" y="21354"/>
                  <a:pt x="46918" y="21340"/>
                  <a:pt x="46689" y="21340"/>
                </a:cubicBezTo>
                <a:cubicBezTo>
                  <a:pt x="44998" y="21340"/>
                  <a:pt x="43783" y="22113"/>
                  <a:pt x="42931" y="23817"/>
                </a:cubicBezTo>
                <a:cubicBezTo>
                  <a:pt x="42597" y="24518"/>
                  <a:pt x="42364" y="25318"/>
                  <a:pt x="42064" y="26052"/>
                </a:cubicBezTo>
                <a:cubicBezTo>
                  <a:pt x="41630" y="27186"/>
                  <a:pt x="41296" y="28354"/>
                  <a:pt x="40896" y="29488"/>
                </a:cubicBezTo>
                <a:cubicBezTo>
                  <a:pt x="40396" y="30789"/>
                  <a:pt x="39562" y="31923"/>
                  <a:pt x="38394" y="32757"/>
                </a:cubicBezTo>
                <a:cubicBezTo>
                  <a:pt x="37381" y="33448"/>
                  <a:pt x="36288" y="33821"/>
                  <a:pt x="35050" y="33821"/>
                </a:cubicBezTo>
                <a:cubicBezTo>
                  <a:pt x="34495" y="33821"/>
                  <a:pt x="33910" y="33746"/>
                  <a:pt x="33291" y="33591"/>
                </a:cubicBezTo>
                <a:cubicBezTo>
                  <a:pt x="33858" y="33257"/>
                  <a:pt x="34191" y="33057"/>
                  <a:pt x="34492" y="32890"/>
                </a:cubicBezTo>
                <a:cubicBezTo>
                  <a:pt x="35959" y="32090"/>
                  <a:pt x="37127" y="31022"/>
                  <a:pt x="37894" y="29555"/>
                </a:cubicBezTo>
                <a:cubicBezTo>
                  <a:pt x="38895" y="27687"/>
                  <a:pt x="39762" y="25718"/>
                  <a:pt x="40729" y="23817"/>
                </a:cubicBezTo>
                <a:cubicBezTo>
                  <a:pt x="40726" y="23815"/>
                  <a:pt x="40722" y="23814"/>
                  <a:pt x="40717" y="23814"/>
                </a:cubicBezTo>
                <a:cubicBezTo>
                  <a:pt x="40562" y="23814"/>
                  <a:pt x="39548" y="24771"/>
                  <a:pt x="39128" y="25385"/>
                </a:cubicBezTo>
                <a:cubicBezTo>
                  <a:pt x="38394" y="26586"/>
                  <a:pt x="37727" y="27820"/>
                  <a:pt x="36993" y="29021"/>
                </a:cubicBezTo>
                <a:cubicBezTo>
                  <a:pt x="35692" y="31256"/>
                  <a:pt x="33458" y="32223"/>
                  <a:pt x="31123" y="33024"/>
                </a:cubicBezTo>
                <a:cubicBezTo>
                  <a:pt x="31389" y="32724"/>
                  <a:pt x="31623" y="32523"/>
                  <a:pt x="31923" y="32323"/>
                </a:cubicBezTo>
                <a:cubicBezTo>
                  <a:pt x="33624" y="31222"/>
                  <a:pt x="34825" y="29721"/>
                  <a:pt x="35659" y="27887"/>
                </a:cubicBezTo>
                <a:cubicBezTo>
                  <a:pt x="35993" y="27153"/>
                  <a:pt x="36393" y="26352"/>
                  <a:pt x="36760" y="25585"/>
                </a:cubicBezTo>
                <a:cubicBezTo>
                  <a:pt x="37927" y="23183"/>
                  <a:pt x="39795" y="21515"/>
                  <a:pt x="42331" y="20648"/>
                </a:cubicBezTo>
                <a:cubicBezTo>
                  <a:pt x="42597" y="20548"/>
                  <a:pt x="42831" y="20415"/>
                  <a:pt x="43098" y="20315"/>
                </a:cubicBezTo>
                <a:cubicBezTo>
                  <a:pt x="42853" y="20275"/>
                  <a:pt x="42615" y="20257"/>
                  <a:pt x="42384" y="20257"/>
                </a:cubicBezTo>
                <a:cubicBezTo>
                  <a:pt x="41039" y="20257"/>
                  <a:pt x="39909" y="20876"/>
                  <a:pt x="38828" y="21616"/>
                </a:cubicBezTo>
                <a:cubicBezTo>
                  <a:pt x="37594" y="22550"/>
                  <a:pt x="36660" y="23750"/>
                  <a:pt x="35959" y="25118"/>
                </a:cubicBezTo>
                <a:cubicBezTo>
                  <a:pt x="35426" y="26219"/>
                  <a:pt x="34892" y="27286"/>
                  <a:pt x="34291" y="28354"/>
                </a:cubicBezTo>
                <a:cubicBezTo>
                  <a:pt x="33291" y="30188"/>
                  <a:pt x="31656" y="31222"/>
                  <a:pt x="29888" y="32123"/>
                </a:cubicBezTo>
                <a:cubicBezTo>
                  <a:pt x="30889" y="30589"/>
                  <a:pt x="31923" y="29188"/>
                  <a:pt x="32790" y="27620"/>
                </a:cubicBezTo>
                <a:cubicBezTo>
                  <a:pt x="33658" y="26185"/>
                  <a:pt x="34558" y="24684"/>
                  <a:pt x="35059" y="23017"/>
                </a:cubicBezTo>
                <a:lnTo>
                  <a:pt x="35059" y="23017"/>
                </a:lnTo>
                <a:cubicBezTo>
                  <a:pt x="34625" y="23283"/>
                  <a:pt x="34225" y="23584"/>
                  <a:pt x="33958" y="23951"/>
                </a:cubicBezTo>
                <a:cubicBezTo>
                  <a:pt x="33257" y="24951"/>
                  <a:pt x="32557" y="26019"/>
                  <a:pt x="31923" y="27086"/>
                </a:cubicBezTo>
                <a:cubicBezTo>
                  <a:pt x="30989" y="28754"/>
                  <a:pt x="29888" y="30255"/>
                  <a:pt x="28454" y="31556"/>
                </a:cubicBezTo>
                <a:cubicBezTo>
                  <a:pt x="28287" y="31723"/>
                  <a:pt x="28087" y="31856"/>
                  <a:pt x="27720" y="32190"/>
                </a:cubicBezTo>
                <a:cubicBezTo>
                  <a:pt x="27887" y="31790"/>
                  <a:pt x="27887" y="31689"/>
                  <a:pt x="27954" y="31589"/>
                </a:cubicBezTo>
                <a:cubicBezTo>
                  <a:pt x="29588" y="29121"/>
                  <a:pt x="31123" y="26586"/>
                  <a:pt x="32323" y="23884"/>
                </a:cubicBezTo>
                <a:cubicBezTo>
                  <a:pt x="33324" y="21582"/>
                  <a:pt x="35159" y="20014"/>
                  <a:pt x="37394" y="18880"/>
                </a:cubicBezTo>
                <a:cubicBezTo>
                  <a:pt x="38520" y="18301"/>
                  <a:pt x="39756" y="18025"/>
                  <a:pt x="41000" y="18025"/>
                </a:cubicBezTo>
                <a:close/>
                <a:moveTo>
                  <a:pt x="41163" y="31756"/>
                </a:moveTo>
                <a:cubicBezTo>
                  <a:pt x="43031" y="32590"/>
                  <a:pt x="44199" y="34725"/>
                  <a:pt x="44032" y="36893"/>
                </a:cubicBezTo>
                <a:cubicBezTo>
                  <a:pt x="43798" y="39228"/>
                  <a:pt x="42230" y="41396"/>
                  <a:pt x="40229" y="41897"/>
                </a:cubicBezTo>
                <a:cubicBezTo>
                  <a:pt x="40096" y="41563"/>
                  <a:pt x="39929" y="41230"/>
                  <a:pt x="39795" y="40863"/>
                </a:cubicBezTo>
                <a:cubicBezTo>
                  <a:pt x="39595" y="40262"/>
                  <a:pt x="39428" y="39595"/>
                  <a:pt x="39162" y="39028"/>
                </a:cubicBezTo>
                <a:cubicBezTo>
                  <a:pt x="38345" y="37158"/>
                  <a:pt x="36738" y="36140"/>
                  <a:pt x="34865" y="36140"/>
                </a:cubicBezTo>
                <a:cubicBezTo>
                  <a:pt x="34367" y="36140"/>
                  <a:pt x="33850" y="36212"/>
                  <a:pt x="33324" y="36359"/>
                </a:cubicBezTo>
                <a:cubicBezTo>
                  <a:pt x="31990" y="36726"/>
                  <a:pt x="30989" y="37560"/>
                  <a:pt x="30088" y="38528"/>
                </a:cubicBezTo>
                <a:lnTo>
                  <a:pt x="29288" y="39328"/>
                </a:lnTo>
                <a:lnTo>
                  <a:pt x="29154" y="39228"/>
                </a:lnTo>
                <a:cubicBezTo>
                  <a:pt x="29421" y="38594"/>
                  <a:pt x="29755" y="37327"/>
                  <a:pt x="29655" y="37260"/>
                </a:cubicBezTo>
                <a:lnTo>
                  <a:pt x="29655" y="37260"/>
                </a:lnTo>
                <a:cubicBezTo>
                  <a:pt x="29255" y="37727"/>
                  <a:pt x="28788" y="38194"/>
                  <a:pt x="28387" y="38661"/>
                </a:cubicBezTo>
                <a:cubicBezTo>
                  <a:pt x="28587" y="37694"/>
                  <a:pt x="28821" y="36826"/>
                  <a:pt x="29888" y="36393"/>
                </a:cubicBezTo>
                <a:cubicBezTo>
                  <a:pt x="30389" y="36193"/>
                  <a:pt x="30889" y="35859"/>
                  <a:pt x="31289" y="35526"/>
                </a:cubicBezTo>
                <a:cubicBezTo>
                  <a:pt x="31848" y="35088"/>
                  <a:pt x="32442" y="34934"/>
                  <a:pt x="33072" y="34934"/>
                </a:cubicBezTo>
                <a:cubicBezTo>
                  <a:pt x="33306" y="34934"/>
                  <a:pt x="33546" y="34956"/>
                  <a:pt x="33791" y="34992"/>
                </a:cubicBezTo>
                <a:cubicBezTo>
                  <a:pt x="34249" y="35028"/>
                  <a:pt x="34706" y="35055"/>
                  <a:pt x="35164" y="35055"/>
                </a:cubicBezTo>
                <a:cubicBezTo>
                  <a:pt x="35540" y="35055"/>
                  <a:pt x="35916" y="35037"/>
                  <a:pt x="36293" y="34992"/>
                </a:cubicBezTo>
                <a:cubicBezTo>
                  <a:pt x="36544" y="34951"/>
                  <a:pt x="36783" y="34930"/>
                  <a:pt x="37012" y="34930"/>
                </a:cubicBezTo>
                <a:cubicBezTo>
                  <a:pt x="38274" y="34930"/>
                  <a:pt x="39197" y="35556"/>
                  <a:pt x="39762" y="36826"/>
                </a:cubicBezTo>
                <a:cubicBezTo>
                  <a:pt x="39929" y="37160"/>
                  <a:pt x="40062" y="37494"/>
                  <a:pt x="40229" y="37827"/>
                </a:cubicBezTo>
                <a:cubicBezTo>
                  <a:pt x="40563" y="36226"/>
                  <a:pt x="39962" y="35059"/>
                  <a:pt x="38628" y="34258"/>
                </a:cubicBezTo>
                <a:cubicBezTo>
                  <a:pt x="38818" y="33982"/>
                  <a:pt x="38999" y="33857"/>
                  <a:pt x="39190" y="33857"/>
                </a:cubicBezTo>
                <a:cubicBezTo>
                  <a:pt x="39367" y="33857"/>
                  <a:pt x="39553" y="33965"/>
                  <a:pt x="39762" y="34158"/>
                </a:cubicBezTo>
                <a:cubicBezTo>
                  <a:pt x="41130" y="35359"/>
                  <a:pt x="41730" y="36860"/>
                  <a:pt x="41397" y="38661"/>
                </a:cubicBezTo>
                <a:cubicBezTo>
                  <a:pt x="41296" y="39161"/>
                  <a:pt x="41230" y="39662"/>
                  <a:pt x="41096" y="40229"/>
                </a:cubicBezTo>
                <a:cubicBezTo>
                  <a:pt x="42998" y="38094"/>
                  <a:pt x="42597" y="35492"/>
                  <a:pt x="40062" y="33057"/>
                </a:cubicBezTo>
                <a:cubicBezTo>
                  <a:pt x="40429" y="32590"/>
                  <a:pt x="40796" y="32190"/>
                  <a:pt x="41163" y="31756"/>
                </a:cubicBezTo>
                <a:close/>
                <a:moveTo>
                  <a:pt x="10541" y="31790"/>
                </a:moveTo>
                <a:cubicBezTo>
                  <a:pt x="10908" y="32223"/>
                  <a:pt x="11275" y="32690"/>
                  <a:pt x="11675" y="33090"/>
                </a:cubicBezTo>
                <a:cubicBezTo>
                  <a:pt x="9107" y="35526"/>
                  <a:pt x="8707" y="38127"/>
                  <a:pt x="10608" y="40262"/>
                </a:cubicBezTo>
                <a:cubicBezTo>
                  <a:pt x="10508" y="39628"/>
                  <a:pt x="10408" y="39128"/>
                  <a:pt x="10341" y="38694"/>
                </a:cubicBezTo>
                <a:cubicBezTo>
                  <a:pt x="10041" y="36860"/>
                  <a:pt x="10575" y="35392"/>
                  <a:pt x="11942" y="34191"/>
                </a:cubicBezTo>
                <a:cubicBezTo>
                  <a:pt x="12151" y="33998"/>
                  <a:pt x="12337" y="33891"/>
                  <a:pt x="12515" y="33891"/>
                </a:cubicBezTo>
                <a:cubicBezTo>
                  <a:pt x="12705" y="33891"/>
                  <a:pt x="12886" y="34015"/>
                  <a:pt x="13076" y="34291"/>
                </a:cubicBezTo>
                <a:cubicBezTo>
                  <a:pt x="11742" y="35092"/>
                  <a:pt x="11175" y="36259"/>
                  <a:pt x="11509" y="37861"/>
                </a:cubicBezTo>
                <a:cubicBezTo>
                  <a:pt x="11675" y="37527"/>
                  <a:pt x="11775" y="37193"/>
                  <a:pt x="11942" y="36860"/>
                </a:cubicBezTo>
                <a:cubicBezTo>
                  <a:pt x="12507" y="35589"/>
                  <a:pt x="13430" y="34964"/>
                  <a:pt x="14692" y="34964"/>
                </a:cubicBezTo>
                <a:cubicBezTo>
                  <a:pt x="14921" y="34964"/>
                  <a:pt x="15161" y="34984"/>
                  <a:pt x="15411" y="35025"/>
                </a:cubicBezTo>
                <a:cubicBezTo>
                  <a:pt x="15788" y="35070"/>
                  <a:pt x="16164" y="35088"/>
                  <a:pt x="16541" y="35088"/>
                </a:cubicBezTo>
                <a:cubicBezTo>
                  <a:pt x="16998" y="35088"/>
                  <a:pt x="17456" y="35062"/>
                  <a:pt x="17913" y="35025"/>
                </a:cubicBezTo>
                <a:cubicBezTo>
                  <a:pt x="18120" y="35003"/>
                  <a:pt x="18322" y="34991"/>
                  <a:pt x="18519" y="34991"/>
                </a:cubicBezTo>
                <a:cubicBezTo>
                  <a:pt x="19211" y="34991"/>
                  <a:pt x="19844" y="35143"/>
                  <a:pt x="20415" y="35559"/>
                </a:cubicBezTo>
                <a:cubicBezTo>
                  <a:pt x="20882" y="35892"/>
                  <a:pt x="21349" y="36226"/>
                  <a:pt x="21849" y="36426"/>
                </a:cubicBezTo>
                <a:cubicBezTo>
                  <a:pt x="22883" y="36860"/>
                  <a:pt x="23083" y="37727"/>
                  <a:pt x="23350" y="38694"/>
                </a:cubicBezTo>
                <a:cubicBezTo>
                  <a:pt x="22917" y="38227"/>
                  <a:pt x="22450" y="37760"/>
                  <a:pt x="22049" y="37293"/>
                </a:cubicBezTo>
                <a:lnTo>
                  <a:pt x="22049" y="37293"/>
                </a:lnTo>
                <a:cubicBezTo>
                  <a:pt x="21949" y="37360"/>
                  <a:pt x="22283" y="38694"/>
                  <a:pt x="22550" y="39262"/>
                </a:cubicBezTo>
                <a:lnTo>
                  <a:pt x="22416" y="39362"/>
                </a:lnTo>
                <a:lnTo>
                  <a:pt x="21616" y="38561"/>
                </a:lnTo>
                <a:cubicBezTo>
                  <a:pt x="20682" y="37594"/>
                  <a:pt x="19681" y="36760"/>
                  <a:pt x="18347" y="36393"/>
                </a:cubicBezTo>
                <a:cubicBezTo>
                  <a:pt x="17828" y="36248"/>
                  <a:pt x="17318" y="36177"/>
                  <a:pt x="16826" y="36177"/>
                </a:cubicBezTo>
                <a:cubicBezTo>
                  <a:pt x="14945" y="36177"/>
                  <a:pt x="13329" y="37210"/>
                  <a:pt x="12509" y="39061"/>
                </a:cubicBezTo>
                <a:cubicBezTo>
                  <a:pt x="12242" y="39628"/>
                  <a:pt x="12076" y="40262"/>
                  <a:pt x="11875" y="40896"/>
                </a:cubicBezTo>
                <a:cubicBezTo>
                  <a:pt x="11742" y="41263"/>
                  <a:pt x="11575" y="41597"/>
                  <a:pt x="11442" y="41930"/>
                </a:cubicBezTo>
                <a:cubicBezTo>
                  <a:pt x="9407" y="41430"/>
                  <a:pt x="7873" y="39262"/>
                  <a:pt x="7672" y="36927"/>
                </a:cubicBezTo>
                <a:cubicBezTo>
                  <a:pt x="7439" y="34758"/>
                  <a:pt x="8673" y="32590"/>
                  <a:pt x="10541" y="31790"/>
                </a:cubicBezTo>
                <a:close/>
                <a:moveTo>
                  <a:pt x="30555" y="39662"/>
                </a:moveTo>
                <a:cubicBezTo>
                  <a:pt x="30589" y="39829"/>
                  <a:pt x="30622" y="39929"/>
                  <a:pt x="30589" y="40029"/>
                </a:cubicBezTo>
                <a:cubicBezTo>
                  <a:pt x="29288" y="42931"/>
                  <a:pt x="28888" y="46033"/>
                  <a:pt x="28554" y="49169"/>
                </a:cubicBezTo>
                <a:cubicBezTo>
                  <a:pt x="28054" y="54172"/>
                  <a:pt x="27954" y="59176"/>
                  <a:pt x="27954" y="64179"/>
                </a:cubicBezTo>
                <a:cubicBezTo>
                  <a:pt x="27954" y="65680"/>
                  <a:pt x="28020" y="67215"/>
                  <a:pt x="27387" y="68683"/>
                </a:cubicBezTo>
                <a:cubicBezTo>
                  <a:pt x="27286" y="68849"/>
                  <a:pt x="27220" y="69016"/>
                  <a:pt x="26920" y="69183"/>
                </a:cubicBezTo>
                <a:cubicBezTo>
                  <a:pt x="26953" y="67715"/>
                  <a:pt x="26953" y="66281"/>
                  <a:pt x="26986" y="64847"/>
                </a:cubicBezTo>
                <a:cubicBezTo>
                  <a:pt x="27053" y="63279"/>
                  <a:pt x="27053" y="61778"/>
                  <a:pt x="27120" y="60243"/>
                </a:cubicBezTo>
                <a:cubicBezTo>
                  <a:pt x="27186" y="58742"/>
                  <a:pt x="27220" y="57274"/>
                  <a:pt x="27286" y="55773"/>
                </a:cubicBezTo>
                <a:cubicBezTo>
                  <a:pt x="27387" y="54272"/>
                  <a:pt x="27553" y="52738"/>
                  <a:pt x="27687" y="51237"/>
                </a:cubicBezTo>
                <a:cubicBezTo>
                  <a:pt x="27787" y="49769"/>
                  <a:pt x="27920" y="48335"/>
                  <a:pt x="28054" y="46834"/>
                </a:cubicBezTo>
                <a:cubicBezTo>
                  <a:pt x="27954" y="46834"/>
                  <a:pt x="27286" y="48602"/>
                  <a:pt x="27186" y="49536"/>
                </a:cubicBezTo>
                <a:cubicBezTo>
                  <a:pt x="26920" y="51570"/>
                  <a:pt x="26719" y="53572"/>
                  <a:pt x="26519" y="55607"/>
                </a:cubicBezTo>
                <a:cubicBezTo>
                  <a:pt x="26286" y="57608"/>
                  <a:pt x="26052" y="59609"/>
                  <a:pt x="25852" y="61678"/>
                </a:cubicBezTo>
                <a:cubicBezTo>
                  <a:pt x="25619" y="59676"/>
                  <a:pt x="25385" y="57675"/>
                  <a:pt x="25185" y="55607"/>
                </a:cubicBezTo>
                <a:cubicBezTo>
                  <a:pt x="24951" y="53572"/>
                  <a:pt x="24751" y="51537"/>
                  <a:pt x="24518" y="49536"/>
                </a:cubicBezTo>
                <a:cubicBezTo>
                  <a:pt x="24384" y="48602"/>
                  <a:pt x="23717" y="46834"/>
                  <a:pt x="23617" y="46834"/>
                </a:cubicBezTo>
                <a:cubicBezTo>
                  <a:pt x="23751" y="48268"/>
                  <a:pt x="23884" y="49736"/>
                  <a:pt x="24017" y="51237"/>
                </a:cubicBezTo>
                <a:cubicBezTo>
                  <a:pt x="24118" y="52738"/>
                  <a:pt x="24251" y="54272"/>
                  <a:pt x="24384" y="55773"/>
                </a:cubicBezTo>
                <a:cubicBezTo>
                  <a:pt x="24451" y="57274"/>
                  <a:pt x="24518" y="58742"/>
                  <a:pt x="24551" y="60243"/>
                </a:cubicBezTo>
                <a:cubicBezTo>
                  <a:pt x="24585" y="61778"/>
                  <a:pt x="24618" y="63279"/>
                  <a:pt x="24685" y="64847"/>
                </a:cubicBezTo>
                <a:cubicBezTo>
                  <a:pt x="24718" y="66248"/>
                  <a:pt x="24718" y="67715"/>
                  <a:pt x="24751" y="69183"/>
                </a:cubicBezTo>
                <a:cubicBezTo>
                  <a:pt x="24451" y="69016"/>
                  <a:pt x="24384" y="68849"/>
                  <a:pt x="24284" y="68683"/>
                </a:cubicBezTo>
                <a:cubicBezTo>
                  <a:pt x="23717" y="67215"/>
                  <a:pt x="23717" y="65714"/>
                  <a:pt x="23717" y="64179"/>
                </a:cubicBezTo>
                <a:cubicBezTo>
                  <a:pt x="23751" y="59176"/>
                  <a:pt x="23617" y="54172"/>
                  <a:pt x="23117" y="49169"/>
                </a:cubicBezTo>
                <a:cubicBezTo>
                  <a:pt x="22850" y="46033"/>
                  <a:pt x="22383" y="42931"/>
                  <a:pt x="21082" y="40029"/>
                </a:cubicBezTo>
                <a:cubicBezTo>
                  <a:pt x="21049" y="39929"/>
                  <a:pt x="21082" y="39829"/>
                  <a:pt x="21115" y="39662"/>
                </a:cubicBezTo>
                <a:cubicBezTo>
                  <a:pt x="23612" y="42059"/>
                  <a:pt x="25776" y="50003"/>
                  <a:pt x="25852" y="50003"/>
                </a:cubicBezTo>
                <a:cubicBezTo>
                  <a:pt x="25852" y="50003"/>
                  <a:pt x="25852" y="50003"/>
                  <a:pt x="25852" y="50003"/>
                </a:cubicBezTo>
                <a:cubicBezTo>
                  <a:pt x="25885" y="50003"/>
                  <a:pt x="28054" y="42030"/>
                  <a:pt x="30555" y="39662"/>
                </a:cubicBezTo>
                <a:close/>
                <a:moveTo>
                  <a:pt x="15178" y="64913"/>
                </a:moveTo>
                <a:lnTo>
                  <a:pt x="15178" y="64913"/>
                </a:lnTo>
                <a:cubicBezTo>
                  <a:pt x="14318" y="66602"/>
                  <a:pt x="14815" y="67810"/>
                  <a:pt x="16329" y="67810"/>
                </a:cubicBezTo>
                <a:cubicBezTo>
                  <a:pt x="16460" y="67810"/>
                  <a:pt x="16599" y="67801"/>
                  <a:pt x="16746" y="67782"/>
                </a:cubicBezTo>
                <a:lnTo>
                  <a:pt x="16746" y="67782"/>
                </a:lnTo>
                <a:cubicBezTo>
                  <a:pt x="16545" y="68783"/>
                  <a:pt x="16078" y="69250"/>
                  <a:pt x="15245" y="69283"/>
                </a:cubicBezTo>
                <a:cubicBezTo>
                  <a:pt x="15217" y="69285"/>
                  <a:pt x="15189" y="69286"/>
                  <a:pt x="15161" y="69286"/>
                </a:cubicBezTo>
                <a:cubicBezTo>
                  <a:pt x="14168" y="69286"/>
                  <a:pt x="12841" y="68155"/>
                  <a:pt x="12776" y="67182"/>
                </a:cubicBezTo>
                <a:cubicBezTo>
                  <a:pt x="12776" y="66915"/>
                  <a:pt x="12910" y="66614"/>
                  <a:pt x="13043" y="66381"/>
                </a:cubicBezTo>
                <a:cubicBezTo>
                  <a:pt x="13410" y="65714"/>
                  <a:pt x="14077" y="65247"/>
                  <a:pt x="15178" y="64913"/>
                </a:cubicBezTo>
                <a:close/>
                <a:moveTo>
                  <a:pt x="36526" y="64947"/>
                </a:moveTo>
                <a:lnTo>
                  <a:pt x="36526" y="64947"/>
                </a:lnTo>
                <a:cubicBezTo>
                  <a:pt x="37594" y="65280"/>
                  <a:pt x="38261" y="65747"/>
                  <a:pt x="38628" y="66414"/>
                </a:cubicBezTo>
                <a:cubicBezTo>
                  <a:pt x="38761" y="66681"/>
                  <a:pt x="38895" y="66948"/>
                  <a:pt x="38895" y="67215"/>
                </a:cubicBezTo>
                <a:cubicBezTo>
                  <a:pt x="38797" y="68156"/>
                  <a:pt x="37470" y="69286"/>
                  <a:pt x="36507" y="69286"/>
                </a:cubicBezTo>
                <a:cubicBezTo>
                  <a:pt x="36480" y="69286"/>
                  <a:pt x="36453" y="69285"/>
                  <a:pt x="36426" y="69283"/>
                </a:cubicBezTo>
                <a:cubicBezTo>
                  <a:pt x="35592" y="69250"/>
                  <a:pt x="35125" y="68783"/>
                  <a:pt x="34925" y="67782"/>
                </a:cubicBezTo>
                <a:lnTo>
                  <a:pt x="34925" y="67782"/>
                </a:lnTo>
                <a:cubicBezTo>
                  <a:pt x="35069" y="67800"/>
                  <a:pt x="35205" y="67809"/>
                  <a:pt x="35335" y="67809"/>
                </a:cubicBezTo>
                <a:cubicBezTo>
                  <a:pt x="36859" y="67809"/>
                  <a:pt x="37387" y="66576"/>
                  <a:pt x="36526" y="64947"/>
                </a:cubicBezTo>
                <a:close/>
                <a:moveTo>
                  <a:pt x="35202" y="61292"/>
                </a:moveTo>
                <a:cubicBezTo>
                  <a:pt x="35459" y="61292"/>
                  <a:pt x="35715" y="61311"/>
                  <a:pt x="35959" y="61344"/>
                </a:cubicBezTo>
                <a:cubicBezTo>
                  <a:pt x="37894" y="61544"/>
                  <a:pt x="39262" y="63412"/>
                  <a:pt x="39028" y="65280"/>
                </a:cubicBezTo>
                <a:cubicBezTo>
                  <a:pt x="38394" y="64880"/>
                  <a:pt x="37761" y="64313"/>
                  <a:pt x="37060" y="64046"/>
                </a:cubicBezTo>
                <a:cubicBezTo>
                  <a:pt x="36651" y="63887"/>
                  <a:pt x="36228" y="63812"/>
                  <a:pt x="35805" y="63812"/>
                </a:cubicBezTo>
                <a:cubicBezTo>
                  <a:pt x="34533" y="63812"/>
                  <a:pt x="33257" y="64488"/>
                  <a:pt x="32357" y="65614"/>
                </a:cubicBezTo>
                <a:cubicBezTo>
                  <a:pt x="31423" y="66748"/>
                  <a:pt x="31022" y="68082"/>
                  <a:pt x="30822" y="69517"/>
                </a:cubicBezTo>
                <a:cubicBezTo>
                  <a:pt x="30622" y="71251"/>
                  <a:pt x="30455" y="73019"/>
                  <a:pt x="30255" y="74754"/>
                </a:cubicBezTo>
                <a:cubicBezTo>
                  <a:pt x="30189" y="75521"/>
                  <a:pt x="29988" y="76255"/>
                  <a:pt x="29288" y="76955"/>
                </a:cubicBezTo>
                <a:cubicBezTo>
                  <a:pt x="29388" y="76121"/>
                  <a:pt x="29455" y="75454"/>
                  <a:pt x="29555" y="74754"/>
                </a:cubicBezTo>
                <a:lnTo>
                  <a:pt x="29555" y="74754"/>
                </a:lnTo>
                <a:cubicBezTo>
                  <a:pt x="29255" y="74887"/>
                  <a:pt x="29088" y="74920"/>
                  <a:pt x="28888" y="75020"/>
                </a:cubicBezTo>
                <a:cubicBezTo>
                  <a:pt x="29221" y="73253"/>
                  <a:pt x="29455" y="71551"/>
                  <a:pt x="29922" y="69917"/>
                </a:cubicBezTo>
                <a:cubicBezTo>
                  <a:pt x="30322" y="68449"/>
                  <a:pt x="30889" y="67015"/>
                  <a:pt x="31556" y="65680"/>
                </a:cubicBezTo>
                <a:cubicBezTo>
                  <a:pt x="32457" y="63912"/>
                  <a:pt x="33958" y="62945"/>
                  <a:pt x="35993" y="62845"/>
                </a:cubicBezTo>
                <a:cubicBezTo>
                  <a:pt x="36226" y="62845"/>
                  <a:pt x="36393" y="62778"/>
                  <a:pt x="36593" y="62745"/>
                </a:cubicBezTo>
                <a:cubicBezTo>
                  <a:pt x="36326" y="62445"/>
                  <a:pt x="36059" y="62345"/>
                  <a:pt x="35793" y="62278"/>
                </a:cubicBezTo>
                <a:cubicBezTo>
                  <a:pt x="35638" y="62265"/>
                  <a:pt x="35484" y="62258"/>
                  <a:pt x="35331" y="62258"/>
                </a:cubicBezTo>
                <a:cubicBezTo>
                  <a:pt x="34330" y="62258"/>
                  <a:pt x="33381" y="62551"/>
                  <a:pt x="32657" y="63245"/>
                </a:cubicBezTo>
                <a:cubicBezTo>
                  <a:pt x="31890" y="63946"/>
                  <a:pt x="31156" y="64780"/>
                  <a:pt x="30589" y="65714"/>
                </a:cubicBezTo>
                <a:cubicBezTo>
                  <a:pt x="29621" y="67215"/>
                  <a:pt x="29154" y="68916"/>
                  <a:pt x="28754" y="70617"/>
                </a:cubicBezTo>
                <a:cubicBezTo>
                  <a:pt x="28454" y="72018"/>
                  <a:pt x="28154" y="73386"/>
                  <a:pt x="27820" y="74720"/>
                </a:cubicBezTo>
                <a:cubicBezTo>
                  <a:pt x="27653" y="75387"/>
                  <a:pt x="27387" y="76021"/>
                  <a:pt x="27153" y="76688"/>
                </a:cubicBezTo>
                <a:cubicBezTo>
                  <a:pt x="27086" y="76688"/>
                  <a:pt x="26986" y="76622"/>
                  <a:pt x="26886" y="76622"/>
                </a:cubicBezTo>
                <a:cubicBezTo>
                  <a:pt x="26886" y="75854"/>
                  <a:pt x="26753" y="75020"/>
                  <a:pt x="26953" y="74287"/>
                </a:cubicBezTo>
                <a:cubicBezTo>
                  <a:pt x="27753" y="71385"/>
                  <a:pt x="28687" y="68516"/>
                  <a:pt x="29588" y="65580"/>
                </a:cubicBezTo>
                <a:cubicBezTo>
                  <a:pt x="30255" y="63479"/>
                  <a:pt x="31756" y="62245"/>
                  <a:pt x="33724" y="61544"/>
                </a:cubicBezTo>
                <a:cubicBezTo>
                  <a:pt x="34169" y="61366"/>
                  <a:pt x="34688" y="61292"/>
                  <a:pt x="35202" y="61292"/>
                </a:cubicBezTo>
                <a:close/>
                <a:moveTo>
                  <a:pt x="16461" y="61325"/>
                </a:moveTo>
                <a:cubicBezTo>
                  <a:pt x="16968" y="61325"/>
                  <a:pt x="17479" y="61400"/>
                  <a:pt x="17946" y="61577"/>
                </a:cubicBezTo>
                <a:cubicBezTo>
                  <a:pt x="19915" y="62278"/>
                  <a:pt x="21416" y="63546"/>
                  <a:pt x="22083" y="65614"/>
                </a:cubicBezTo>
                <a:cubicBezTo>
                  <a:pt x="23017" y="68549"/>
                  <a:pt x="23917" y="71418"/>
                  <a:pt x="24751" y="74320"/>
                </a:cubicBezTo>
                <a:cubicBezTo>
                  <a:pt x="24951" y="75087"/>
                  <a:pt x="24851" y="75921"/>
                  <a:pt x="24851" y="76655"/>
                </a:cubicBezTo>
                <a:cubicBezTo>
                  <a:pt x="24751" y="76655"/>
                  <a:pt x="24685" y="76722"/>
                  <a:pt x="24551" y="76722"/>
                </a:cubicBezTo>
                <a:cubicBezTo>
                  <a:pt x="24284" y="76055"/>
                  <a:pt x="24017" y="75421"/>
                  <a:pt x="23884" y="74754"/>
                </a:cubicBezTo>
                <a:cubicBezTo>
                  <a:pt x="23517" y="73386"/>
                  <a:pt x="23250" y="72018"/>
                  <a:pt x="22917" y="70684"/>
                </a:cubicBezTo>
                <a:cubicBezTo>
                  <a:pt x="22550" y="68949"/>
                  <a:pt x="22049" y="67215"/>
                  <a:pt x="21082" y="65747"/>
                </a:cubicBezTo>
                <a:cubicBezTo>
                  <a:pt x="20515" y="64847"/>
                  <a:pt x="19781" y="64013"/>
                  <a:pt x="19014" y="63279"/>
                </a:cubicBezTo>
                <a:cubicBezTo>
                  <a:pt x="18233" y="62614"/>
                  <a:pt x="17327" y="62325"/>
                  <a:pt x="16339" y="62325"/>
                </a:cubicBezTo>
                <a:cubicBezTo>
                  <a:pt x="16187" y="62325"/>
                  <a:pt x="16034" y="62331"/>
                  <a:pt x="15878" y="62345"/>
                </a:cubicBezTo>
                <a:cubicBezTo>
                  <a:pt x="15578" y="62378"/>
                  <a:pt x="15311" y="62511"/>
                  <a:pt x="15078" y="62778"/>
                </a:cubicBezTo>
                <a:cubicBezTo>
                  <a:pt x="15278" y="62845"/>
                  <a:pt x="15445" y="62878"/>
                  <a:pt x="15678" y="62878"/>
                </a:cubicBezTo>
                <a:cubicBezTo>
                  <a:pt x="17680" y="63012"/>
                  <a:pt x="19214" y="63946"/>
                  <a:pt x="20115" y="65714"/>
                </a:cubicBezTo>
                <a:cubicBezTo>
                  <a:pt x="20815" y="67048"/>
                  <a:pt x="21382" y="68516"/>
                  <a:pt x="21749" y="69950"/>
                </a:cubicBezTo>
                <a:cubicBezTo>
                  <a:pt x="22216" y="71618"/>
                  <a:pt x="22450" y="73353"/>
                  <a:pt x="22783" y="75054"/>
                </a:cubicBezTo>
                <a:cubicBezTo>
                  <a:pt x="22583" y="74954"/>
                  <a:pt x="22416" y="74920"/>
                  <a:pt x="22116" y="74787"/>
                </a:cubicBezTo>
                <a:lnTo>
                  <a:pt x="22116" y="74787"/>
                </a:lnTo>
                <a:cubicBezTo>
                  <a:pt x="22216" y="75521"/>
                  <a:pt x="22283" y="76188"/>
                  <a:pt x="22383" y="77022"/>
                </a:cubicBezTo>
                <a:cubicBezTo>
                  <a:pt x="21716" y="76288"/>
                  <a:pt x="21549" y="75554"/>
                  <a:pt x="21416" y="74787"/>
                </a:cubicBezTo>
                <a:cubicBezTo>
                  <a:pt x="21215" y="73052"/>
                  <a:pt x="21049" y="71284"/>
                  <a:pt x="20815" y="69550"/>
                </a:cubicBezTo>
                <a:cubicBezTo>
                  <a:pt x="20648" y="68116"/>
                  <a:pt x="20215" y="66781"/>
                  <a:pt x="19314" y="65680"/>
                </a:cubicBezTo>
                <a:cubicBezTo>
                  <a:pt x="18409" y="64524"/>
                  <a:pt x="17125" y="63860"/>
                  <a:pt x="15848" y="63860"/>
                </a:cubicBezTo>
                <a:cubicBezTo>
                  <a:pt x="15431" y="63860"/>
                  <a:pt x="15014" y="63931"/>
                  <a:pt x="14611" y="64079"/>
                </a:cubicBezTo>
                <a:cubicBezTo>
                  <a:pt x="13910" y="64379"/>
                  <a:pt x="13276" y="64913"/>
                  <a:pt x="12643" y="65314"/>
                </a:cubicBezTo>
                <a:cubicBezTo>
                  <a:pt x="12409" y="63479"/>
                  <a:pt x="13777" y="61611"/>
                  <a:pt x="15712" y="61377"/>
                </a:cubicBezTo>
                <a:cubicBezTo>
                  <a:pt x="15956" y="61344"/>
                  <a:pt x="16208" y="61325"/>
                  <a:pt x="16461" y="61325"/>
                </a:cubicBezTo>
                <a:close/>
                <a:moveTo>
                  <a:pt x="27620" y="81425"/>
                </a:moveTo>
                <a:cubicBezTo>
                  <a:pt x="27753" y="83426"/>
                  <a:pt x="27887" y="85395"/>
                  <a:pt x="28054" y="87696"/>
                </a:cubicBezTo>
                <a:cubicBezTo>
                  <a:pt x="28354" y="87229"/>
                  <a:pt x="28587" y="87029"/>
                  <a:pt x="28788" y="86762"/>
                </a:cubicBezTo>
                <a:cubicBezTo>
                  <a:pt x="29121" y="86395"/>
                  <a:pt x="29421" y="85895"/>
                  <a:pt x="29788" y="85595"/>
                </a:cubicBezTo>
                <a:cubicBezTo>
                  <a:pt x="30075" y="85372"/>
                  <a:pt x="30375" y="85270"/>
                  <a:pt x="30655" y="85270"/>
                </a:cubicBezTo>
                <a:cubicBezTo>
                  <a:pt x="31253" y="85270"/>
                  <a:pt x="31755" y="85734"/>
                  <a:pt x="31823" y="86462"/>
                </a:cubicBezTo>
                <a:cubicBezTo>
                  <a:pt x="31923" y="87229"/>
                  <a:pt x="31656" y="87896"/>
                  <a:pt x="31256" y="88530"/>
                </a:cubicBezTo>
                <a:cubicBezTo>
                  <a:pt x="30822" y="89097"/>
                  <a:pt x="30389" y="89698"/>
                  <a:pt x="29922" y="90231"/>
                </a:cubicBezTo>
                <a:cubicBezTo>
                  <a:pt x="28854" y="91532"/>
                  <a:pt x="28120" y="92967"/>
                  <a:pt x="28020" y="94701"/>
                </a:cubicBezTo>
                <a:cubicBezTo>
                  <a:pt x="27787" y="97136"/>
                  <a:pt x="27353" y="99538"/>
                  <a:pt x="26252" y="101773"/>
                </a:cubicBezTo>
                <a:cubicBezTo>
                  <a:pt x="26188" y="101919"/>
                  <a:pt x="26021" y="101986"/>
                  <a:pt x="25851" y="101986"/>
                </a:cubicBezTo>
                <a:cubicBezTo>
                  <a:pt x="25671" y="101986"/>
                  <a:pt x="25487" y="101910"/>
                  <a:pt x="25418" y="101773"/>
                </a:cubicBezTo>
                <a:cubicBezTo>
                  <a:pt x="24351" y="99538"/>
                  <a:pt x="23884" y="97136"/>
                  <a:pt x="23684" y="94701"/>
                </a:cubicBezTo>
                <a:cubicBezTo>
                  <a:pt x="23517" y="92967"/>
                  <a:pt x="22850" y="91532"/>
                  <a:pt x="21749" y="90231"/>
                </a:cubicBezTo>
                <a:cubicBezTo>
                  <a:pt x="21282" y="89698"/>
                  <a:pt x="20849" y="89097"/>
                  <a:pt x="20415" y="88530"/>
                </a:cubicBezTo>
                <a:cubicBezTo>
                  <a:pt x="20015" y="87896"/>
                  <a:pt x="19748" y="87229"/>
                  <a:pt x="19848" y="86462"/>
                </a:cubicBezTo>
                <a:cubicBezTo>
                  <a:pt x="19916" y="85734"/>
                  <a:pt x="20434" y="85285"/>
                  <a:pt x="21032" y="85285"/>
                </a:cubicBezTo>
                <a:cubicBezTo>
                  <a:pt x="21311" y="85285"/>
                  <a:pt x="21607" y="85383"/>
                  <a:pt x="21883" y="85595"/>
                </a:cubicBezTo>
                <a:cubicBezTo>
                  <a:pt x="22250" y="85928"/>
                  <a:pt x="22550" y="86395"/>
                  <a:pt x="22883" y="86762"/>
                </a:cubicBezTo>
                <a:cubicBezTo>
                  <a:pt x="23083" y="87029"/>
                  <a:pt x="23284" y="87263"/>
                  <a:pt x="23717" y="87696"/>
                </a:cubicBezTo>
                <a:cubicBezTo>
                  <a:pt x="23851" y="85395"/>
                  <a:pt x="24017" y="83393"/>
                  <a:pt x="24118" y="81425"/>
                </a:cubicBezTo>
                <a:cubicBezTo>
                  <a:pt x="24418" y="81625"/>
                  <a:pt x="24618" y="81892"/>
                  <a:pt x="24618" y="82092"/>
                </a:cubicBezTo>
                <a:cubicBezTo>
                  <a:pt x="24585" y="84627"/>
                  <a:pt x="24518" y="87196"/>
                  <a:pt x="24418" y="89731"/>
                </a:cubicBezTo>
                <a:cubicBezTo>
                  <a:pt x="23417" y="88597"/>
                  <a:pt x="22616" y="87429"/>
                  <a:pt x="21382" y="86395"/>
                </a:cubicBezTo>
                <a:lnTo>
                  <a:pt x="21382" y="86395"/>
                </a:lnTo>
                <a:cubicBezTo>
                  <a:pt x="21616" y="87730"/>
                  <a:pt x="22216" y="88697"/>
                  <a:pt x="22850" y="89598"/>
                </a:cubicBezTo>
                <a:cubicBezTo>
                  <a:pt x="24084" y="91432"/>
                  <a:pt x="24551" y="93467"/>
                  <a:pt x="24418" y="95635"/>
                </a:cubicBezTo>
                <a:cubicBezTo>
                  <a:pt x="24351" y="97136"/>
                  <a:pt x="24718" y="98537"/>
                  <a:pt x="25352" y="99805"/>
                </a:cubicBezTo>
                <a:cubicBezTo>
                  <a:pt x="25418" y="99972"/>
                  <a:pt x="25519" y="100205"/>
                  <a:pt x="25619" y="100272"/>
                </a:cubicBezTo>
                <a:cubicBezTo>
                  <a:pt x="25719" y="100305"/>
                  <a:pt x="25785" y="100372"/>
                  <a:pt x="25885" y="100372"/>
                </a:cubicBezTo>
                <a:cubicBezTo>
                  <a:pt x="26019" y="100372"/>
                  <a:pt x="26086" y="100372"/>
                  <a:pt x="26119" y="100272"/>
                </a:cubicBezTo>
                <a:cubicBezTo>
                  <a:pt x="26252" y="100205"/>
                  <a:pt x="26352" y="99972"/>
                  <a:pt x="26419" y="99805"/>
                </a:cubicBezTo>
                <a:cubicBezTo>
                  <a:pt x="27053" y="98471"/>
                  <a:pt x="27420" y="97103"/>
                  <a:pt x="27320" y="95635"/>
                </a:cubicBezTo>
                <a:cubicBezTo>
                  <a:pt x="27220" y="93467"/>
                  <a:pt x="27653" y="91432"/>
                  <a:pt x="28921" y="89598"/>
                </a:cubicBezTo>
                <a:cubicBezTo>
                  <a:pt x="29555" y="88697"/>
                  <a:pt x="30122" y="87730"/>
                  <a:pt x="30389" y="86395"/>
                </a:cubicBezTo>
                <a:lnTo>
                  <a:pt x="30389" y="86395"/>
                </a:lnTo>
                <a:cubicBezTo>
                  <a:pt x="29121" y="87429"/>
                  <a:pt x="28354" y="88597"/>
                  <a:pt x="27353" y="89731"/>
                </a:cubicBezTo>
                <a:cubicBezTo>
                  <a:pt x="27253" y="87196"/>
                  <a:pt x="27186" y="84627"/>
                  <a:pt x="27120" y="82092"/>
                </a:cubicBezTo>
                <a:cubicBezTo>
                  <a:pt x="27120" y="81859"/>
                  <a:pt x="27353" y="81625"/>
                  <a:pt x="27620" y="81425"/>
                </a:cubicBezTo>
                <a:close/>
                <a:moveTo>
                  <a:pt x="25785" y="0"/>
                </a:moveTo>
                <a:cubicBezTo>
                  <a:pt x="25752" y="0"/>
                  <a:pt x="24918" y="1034"/>
                  <a:pt x="24618" y="1535"/>
                </a:cubicBezTo>
                <a:cubicBezTo>
                  <a:pt x="23917" y="2735"/>
                  <a:pt x="22883" y="3236"/>
                  <a:pt x="21549" y="3236"/>
                </a:cubicBezTo>
                <a:lnTo>
                  <a:pt x="20215" y="3236"/>
                </a:lnTo>
                <a:cubicBezTo>
                  <a:pt x="19047" y="3336"/>
                  <a:pt x="18380" y="3836"/>
                  <a:pt x="18047" y="5004"/>
                </a:cubicBezTo>
                <a:cubicBezTo>
                  <a:pt x="17613" y="6505"/>
                  <a:pt x="18047" y="7739"/>
                  <a:pt x="19081" y="8873"/>
                </a:cubicBezTo>
                <a:cubicBezTo>
                  <a:pt x="19347" y="9140"/>
                  <a:pt x="19581" y="9407"/>
                  <a:pt x="20015" y="9840"/>
                </a:cubicBezTo>
                <a:cubicBezTo>
                  <a:pt x="18447" y="9740"/>
                  <a:pt x="17279" y="9674"/>
                  <a:pt x="16179" y="8740"/>
                </a:cubicBezTo>
                <a:cubicBezTo>
                  <a:pt x="14935" y="7768"/>
                  <a:pt x="13515" y="7323"/>
                  <a:pt x="12125" y="7323"/>
                </a:cubicBezTo>
                <a:cubicBezTo>
                  <a:pt x="9075" y="7323"/>
                  <a:pt x="6167" y="9462"/>
                  <a:pt x="5571" y="12876"/>
                </a:cubicBezTo>
                <a:cubicBezTo>
                  <a:pt x="5538" y="13076"/>
                  <a:pt x="5504" y="13310"/>
                  <a:pt x="5504" y="13476"/>
                </a:cubicBezTo>
                <a:cubicBezTo>
                  <a:pt x="5504" y="14128"/>
                  <a:pt x="5865" y="14515"/>
                  <a:pt x="6423" y="14515"/>
                </a:cubicBezTo>
                <a:cubicBezTo>
                  <a:pt x="6522" y="14515"/>
                  <a:pt x="6628" y="14502"/>
                  <a:pt x="6738" y="14477"/>
                </a:cubicBezTo>
                <a:cubicBezTo>
                  <a:pt x="7072" y="14377"/>
                  <a:pt x="7406" y="14244"/>
                  <a:pt x="7773" y="14144"/>
                </a:cubicBezTo>
                <a:cubicBezTo>
                  <a:pt x="8187" y="13990"/>
                  <a:pt x="8576" y="13920"/>
                  <a:pt x="8933" y="13920"/>
                </a:cubicBezTo>
                <a:cubicBezTo>
                  <a:pt x="10441" y="13920"/>
                  <a:pt x="11370" y="15174"/>
                  <a:pt x="11208" y="16712"/>
                </a:cubicBezTo>
                <a:cubicBezTo>
                  <a:pt x="11075" y="16745"/>
                  <a:pt x="10908" y="16812"/>
                  <a:pt x="10741" y="16812"/>
                </a:cubicBezTo>
                <a:cubicBezTo>
                  <a:pt x="7406" y="16879"/>
                  <a:pt x="4770" y="18647"/>
                  <a:pt x="2402" y="20648"/>
                </a:cubicBezTo>
                <a:cubicBezTo>
                  <a:pt x="0" y="22683"/>
                  <a:pt x="234" y="25085"/>
                  <a:pt x="834" y="27720"/>
                </a:cubicBezTo>
                <a:cubicBezTo>
                  <a:pt x="928" y="28188"/>
                  <a:pt x="1189" y="28425"/>
                  <a:pt x="1495" y="28425"/>
                </a:cubicBezTo>
                <a:cubicBezTo>
                  <a:pt x="1735" y="28425"/>
                  <a:pt x="2001" y="28280"/>
                  <a:pt x="2235" y="27987"/>
                </a:cubicBezTo>
                <a:cubicBezTo>
                  <a:pt x="2569" y="27553"/>
                  <a:pt x="2836" y="27086"/>
                  <a:pt x="3069" y="26686"/>
                </a:cubicBezTo>
                <a:cubicBezTo>
                  <a:pt x="3703" y="25718"/>
                  <a:pt x="4504" y="24918"/>
                  <a:pt x="5671" y="24651"/>
                </a:cubicBezTo>
                <a:cubicBezTo>
                  <a:pt x="5903" y="24578"/>
                  <a:pt x="6131" y="24544"/>
                  <a:pt x="6350" y="24544"/>
                </a:cubicBezTo>
                <a:cubicBezTo>
                  <a:pt x="7237" y="24544"/>
                  <a:pt x="7992" y="25110"/>
                  <a:pt x="8340" y="26019"/>
                </a:cubicBezTo>
                <a:cubicBezTo>
                  <a:pt x="8740" y="27320"/>
                  <a:pt x="9174" y="28587"/>
                  <a:pt x="9607" y="29888"/>
                </a:cubicBezTo>
                <a:cubicBezTo>
                  <a:pt x="9741" y="30255"/>
                  <a:pt x="9874" y="30589"/>
                  <a:pt x="10007" y="30922"/>
                </a:cubicBezTo>
                <a:cubicBezTo>
                  <a:pt x="7406" y="32257"/>
                  <a:pt x="6505" y="34391"/>
                  <a:pt x="6672" y="37060"/>
                </a:cubicBezTo>
                <a:cubicBezTo>
                  <a:pt x="6839" y="39428"/>
                  <a:pt x="8006" y="41230"/>
                  <a:pt x="9941" y="42531"/>
                </a:cubicBezTo>
                <a:cubicBezTo>
                  <a:pt x="10437" y="42850"/>
                  <a:pt x="10875" y="43005"/>
                  <a:pt x="11255" y="43005"/>
                </a:cubicBezTo>
                <a:cubicBezTo>
                  <a:pt x="11949" y="43005"/>
                  <a:pt x="12453" y="42487"/>
                  <a:pt x="12776" y="41496"/>
                </a:cubicBezTo>
                <a:cubicBezTo>
                  <a:pt x="12943" y="40896"/>
                  <a:pt x="13110" y="40329"/>
                  <a:pt x="13343" y="39762"/>
                </a:cubicBezTo>
                <a:cubicBezTo>
                  <a:pt x="13710" y="38828"/>
                  <a:pt x="14377" y="38061"/>
                  <a:pt x="15345" y="37594"/>
                </a:cubicBezTo>
                <a:cubicBezTo>
                  <a:pt x="15835" y="37354"/>
                  <a:pt x="16332" y="37235"/>
                  <a:pt x="16809" y="37235"/>
                </a:cubicBezTo>
                <a:cubicBezTo>
                  <a:pt x="17792" y="37235"/>
                  <a:pt x="18686" y="37740"/>
                  <a:pt x="19247" y="38728"/>
                </a:cubicBezTo>
                <a:cubicBezTo>
                  <a:pt x="19915" y="39895"/>
                  <a:pt x="20582" y="41163"/>
                  <a:pt x="20949" y="42430"/>
                </a:cubicBezTo>
                <a:cubicBezTo>
                  <a:pt x="21549" y="44465"/>
                  <a:pt x="22016" y="46567"/>
                  <a:pt x="22216" y="48635"/>
                </a:cubicBezTo>
                <a:cubicBezTo>
                  <a:pt x="22583" y="52771"/>
                  <a:pt x="22783" y="56941"/>
                  <a:pt x="23017" y="61110"/>
                </a:cubicBezTo>
                <a:cubicBezTo>
                  <a:pt x="23050" y="62044"/>
                  <a:pt x="22850" y="62945"/>
                  <a:pt x="22750" y="64113"/>
                </a:cubicBezTo>
                <a:cubicBezTo>
                  <a:pt x="22350" y="63612"/>
                  <a:pt x="22116" y="63312"/>
                  <a:pt x="21916" y="63045"/>
                </a:cubicBezTo>
                <a:cubicBezTo>
                  <a:pt x="20782" y="61611"/>
                  <a:pt x="19381" y="60744"/>
                  <a:pt x="17613" y="60310"/>
                </a:cubicBezTo>
                <a:cubicBezTo>
                  <a:pt x="17228" y="60223"/>
                  <a:pt x="16844" y="60180"/>
                  <a:pt x="16469" y="60180"/>
                </a:cubicBezTo>
                <a:cubicBezTo>
                  <a:pt x="14402" y="60180"/>
                  <a:pt x="12563" y="61457"/>
                  <a:pt x="11942" y="63546"/>
                </a:cubicBezTo>
                <a:cubicBezTo>
                  <a:pt x="11675" y="64480"/>
                  <a:pt x="11609" y="65614"/>
                  <a:pt x="11709" y="66614"/>
                </a:cubicBezTo>
                <a:cubicBezTo>
                  <a:pt x="11842" y="67982"/>
                  <a:pt x="12576" y="69116"/>
                  <a:pt x="13844" y="69783"/>
                </a:cubicBezTo>
                <a:cubicBezTo>
                  <a:pt x="14317" y="70051"/>
                  <a:pt x="14790" y="70179"/>
                  <a:pt x="15233" y="70179"/>
                </a:cubicBezTo>
                <a:cubicBezTo>
                  <a:pt x="16226" y="70179"/>
                  <a:pt x="17067" y="69536"/>
                  <a:pt x="17413" y="68382"/>
                </a:cubicBezTo>
                <a:cubicBezTo>
                  <a:pt x="17546" y="67915"/>
                  <a:pt x="17580" y="67415"/>
                  <a:pt x="17580" y="66948"/>
                </a:cubicBezTo>
                <a:cubicBezTo>
                  <a:pt x="17580" y="66748"/>
                  <a:pt x="17413" y="66481"/>
                  <a:pt x="17246" y="66214"/>
                </a:cubicBezTo>
                <a:cubicBezTo>
                  <a:pt x="17012" y="66414"/>
                  <a:pt x="16846" y="66481"/>
                  <a:pt x="16679" y="66614"/>
                </a:cubicBezTo>
                <a:cubicBezTo>
                  <a:pt x="16493" y="66754"/>
                  <a:pt x="16324" y="66942"/>
                  <a:pt x="16125" y="66942"/>
                </a:cubicBezTo>
                <a:cubicBezTo>
                  <a:pt x="16038" y="66942"/>
                  <a:pt x="15946" y="66906"/>
                  <a:pt x="15845" y="66815"/>
                </a:cubicBezTo>
                <a:cubicBezTo>
                  <a:pt x="15511" y="66481"/>
                  <a:pt x="15545" y="66114"/>
                  <a:pt x="15778" y="65747"/>
                </a:cubicBezTo>
                <a:cubicBezTo>
                  <a:pt x="16033" y="65394"/>
                  <a:pt x="16393" y="65214"/>
                  <a:pt x="16774" y="65214"/>
                </a:cubicBezTo>
                <a:cubicBezTo>
                  <a:pt x="17041" y="65214"/>
                  <a:pt x="17319" y="65302"/>
                  <a:pt x="17580" y="65480"/>
                </a:cubicBezTo>
                <a:cubicBezTo>
                  <a:pt x="18747" y="66281"/>
                  <a:pt x="19347" y="67448"/>
                  <a:pt x="19614" y="68783"/>
                </a:cubicBezTo>
                <a:cubicBezTo>
                  <a:pt x="19848" y="69750"/>
                  <a:pt x="20015" y="70751"/>
                  <a:pt x="20081" y="71751"/>
                </a:cubicBezTo>
                <a:cubicBezTo>
                  <a:pt x="20281" y="74587"/>
                  <a:pt x="20715" y="77322"/>
                  <a:pt x="22750" y="79557"/>
                </a:cubicBezTo>
                <a:cubicBezTo>
                  <a:pt x="22850" y="79657"/>
                  <a:pt x="22917" y="79824"/>
                  <a:pt x="22950" y="79957"/>
                </a:cubicBezTo>
                <a:cubicBezTo>
                  <a:pt x="23184" y="81592"/>
                  <a:pt x="23083" y="83226"/>
                  <a:pt x="23083" y="84961"/>
                </a:cubicBezTo>
                <a:cubicBezTo>
                  <a:pt x="22783" y="84794"/>
                  <a:pt x="22616" y="84761"/>
                  <a:pt x="22516" y="84661"/>
                </a:cubicBezTo>
                <a:cubicBezTo>
                  <a:pt x="22022" y="84349"/>
                  <a:pt x="21527" y="84168"/>
                  <a:pt x="21027" y="84168"/>
                </a:cubicBezTo>
                <a:cubicBezTo>
                  <a:pt x="20616" y="84168"/>
                  <a:pt x="20202" y="84290"/>
                  <a:pt x="19781" y="84561"/>
                </a:cubicBezTo>
                <a:cubicBezTo>
                  <a:pt x="18847" y="85228"/>
                  <a:pt x="18514" y="86228"/>
                  <a:pt x="18780" y="87296"/>
                </a:cubicBezTo>
                <a:cubicBezTo>
                  <a:pt x="19047" y="88163"/>
                  <a:pt x="19514" y="88964"/>
                  <a:pt x="20015" y="89764"/>
                </a:cubicBezTo>
                <a:cubicBezTo>
                  <a:pt x="20415" y="90398"/>
                  <a:pt x="21015" y="90932"/>
                  <a:pt x="21516" y="91466"/>
                </a:cubicBezTo>
                <a:cubicBezTo>
                  <a:pt x="22350" y="92433"/>
                  <a:pt x="22783" y="93500"/>
                  <a:pt x="22750" y="94835"/>
                </a:cubicBezTo>
                <a:cubicBezTo>
                  <a:pt x="22717" y="96903"/>
                  <a:pt x="22950" y="98938"/>
                  <a:pt x="23884" y="100806"/>
                </a:cubicBezTo>
                <a:cubicBezTo>
                  <a:pt x="24251" y="101573"/>
                  <a:pt x="24585" y="102340"/>
                  <a:pt x="24918" y="103107"/>
                </a:cubicBezTo>
                <a:cubicBezTo>
                  <a:pt x="25018" y="103274"/>
                  <a:pt x="25418" y="104475"/>
                  <a:pt x="25852" y="104475"/>
                </a:cubicBezTo>
                <a:cubicBezTo>
                  <a:pt x="26252" y="104475"/>
                  <a:pt x="26686" y="103274"/>
                  <a:pt x="26753" y="103107"/>
                </a:cubicBezTo>
                <a:cubicBezTo>
                  <a:pt x="27086" y="102340"/>
                  <a:pt x="27420" y="101573"/>
                  <a:pt x="27787" y="100806"/>
                </a:cubicBezTo>
                <a:cubicBezTo>
                  <a:pt x="28687" y="98938"/>
                  <a:pt x="28954" y="96903"/>
                  <a:pt x="28921" y="94835"/>
                </a:cubicBezTo>
                <a:cubicBezTo>
                  <a:pt x="28888" y="93500"/>
                  <a:pt x="29355" y="92433"/>
                  <a:pt x="30189" y="91466"/>
                </a:cubicBezTo>
                <a:cubicBezTo>
                  <a:pt x="30689" y="90898"/>
                  <a:pt x="31256" y="90398"/>
                  <a:pt x="31690" y="89764"/>
                </a:cubicBezTo>
                <a:cubicBezTo>
                  <a:pt x="32190" y="88997"/>
                  <a:pt x="32624" y="88163"/>
                  <a:pt x="32890" y="87296"/>
                </a:cubicBezTo>
                <a:cubicBezTo>
                  <a:pt x="33191" y="86228"/>
                  <a:pt x="32824" y="85228"/>
                  <a:pt x="31890" y="84561"/>
                </a:cubicBezTo>
                <a:cubicBezTo>
                  <a:pt x="31497" y="84273"/>
                  <a:pt x="31083" y="84144"/>
                  <a:pt x="30667" y="84144"/>
                </a:cubicBezTo>
                <a:cubicBezTo>
                  <a:pt x="30166" y="84144"/>
                  <a:pt x="29662" y="84332"/>
                  <a:pt x="29188" y="84661"/>
                </a:cubicBezTo>
                <a:cubicBezTo>
                  <a:pt x="29054" y="84761"/>
                  <a:pt x="28921" y="84794"/>
                  <a:pt x="28587" y="84961"/>
                </a:cubicBezTo>
                <a:cubicBezTo>
                  <a:pt x="28587" y="83226"/>
                  <a:pt x="28454" y="81592"/>
                  <a:pt x="28721" y="79957"/>
                </a:cubicBezTo>
                <a:cubicBezTo>
                  <a:pt x="28721" y="79791"/>
                  <a:pt x="28788" y="79624"/>
                  <a:pt x="28921" y="79557"/>
                </a:cubicBezTo>
                <a:cubicBezTo>
                  <a:pt x="30956" y="77322"/>
                  <a:pt x="31389" y="74587"/>
                  <a:pt x="31590" y="71751"/>
                </a:cubicBezTo>
                <a:cubicBezTo>
                  <a:pt x="31690" y="70751"/>
                  <a:pt x="31790" y="69750"/>
                  <a:pt x="32057" y="68783"/>
                </a:cubicBezTo>
                <a:cubicBezTo>
                  <a:pt x="32357" y="67482"/>
                  <a:pt x="32924" y="66281"/>
                  <a:pt x="34091" y="65480"/>
                </a:cubicBezTo>
                <a:cubicBezTo>
                  <a:pt x="34355" y="65314"/>
                  <a:pt x="34636" y="65228"/>
                  <a:pt x="34906" y="65228"/>
                </a:cubicBezTo>
                <a:cubicBezTo>
                  <a:pt x="35284" y="65228"/>
                  <a:pt x="35639" y="65397"/>
                  <a:pt x="35893" y="65747"/>
                </a:cubicBezTo>
                <a:cubicBezTo>
                  <a:pt x="36126" y="66114"/>
                  <a:pt x="36226" y="66481"/>
                  <a:pt x="35859" y="66815"/>
                </a:cubicBezTo>
                <a:cubicBezTo>
                  <a:pt x="35748" y="66915"/>
                  <a:pt x="35644" y="66955"/>
                  <a:pt x="35547" y="66955"/>
                </a:cubicBezTo>
                <a:cubicBezTo>
                  <a:pt x="35351" y="66955"/>
                  <a:pt x="35181" y="66792"/>
                  <a:pt x="35025" y="66614"/>
                </a:cubicBezTo>
                <a:cubicBezTo>
                  <a:pt x="34892" y="66481"/>
                  <a:pt x="34725" y="66414"/>
                  <a:pt x="34425" y="66214"/>
                </a:cubicBezTo>
                <a:cubicBezTo>
                  <a:pt x="34291" y="66481"/>
                  <a:pt x="34091" y="66748"/>
                  <a:pt x="34091" y="66948"/>
                </a:cubicBezTo>
                <a:cubicBezTo>
                  <a:pt x="34091" y="67415"/>
                  <a:pt x="34125" y="67915"/>
                  <a:pt x="34258" y="68382"/>
                </a:cubicBezTo>
                <a:cubicBezTo>
                  <a:pt x="34602" y="69552"/>
                  <a:pt x="35435" y="70185"/>
                  <a:pt x="36431" y="70185"/>
                </a:cubicBezTo>
                <a:cubicBezTo>
                  <a:pt x="36884" y="70185"/>
                  <a:pt x="37371" y="70054"/>
                  <a:pt x="37861" y="69783"/>
                </a:cubicBezTo>
                <a:cubicBezTo>
                  <a:pt x="39095" y="69083"/>
                  <a:pt x="39795" y="67949"/>
                  <a:pt x="39962" y="66614"/>
                </a:cubicBezTo>
                <a:cubicBezTo>
                  <a:pt x="40062" y="65614"/>
                  <a:pt x="40029" y="64546"/>
                  <a:pt x="39729" y="63546"/>
                </a:cubicBezTo>
                <a:cubicBezTo>
                  <a:pt x="39136" y="61457"/>
                  <a:pt x="37278" y="60180"/>
                  <a:pt x="35204" y="60180"/>
                </a:cubicBezTo>
                <a:cubicBezTo>
                  <a:pt x="34827" y="60180"/>
                  <a:pt x="34443" y="60223"/>
                  <a:pt x="34058" y="60310"/>
                </a:cubicBezTo>
                <a:cubicBezTo>
                  <a:pt x="32290" y="60744"/>
                  <a:pt x="30889" y="61611"/>
                  <a:pt x="29755" y="63045"/>
                </a:cubicBezTo>
                <a:cubicBezTo>
                  <a:pt x="29555" y="63312"/>
                  <a:pt x="29355" y="63579"/>
                  <a:pt x="28921" y="64113"/>
                </a:cubicBezTo>
                <a:cubicBezTo>
                  <a:pt x="28788" y="62945"/>
                  <a:pt x="28621" y="62044"/>
                  <a:pt x="28687" y="61110"/>
                </a:cubicBezTo>
                <a:cubicBezTo>
                  <a:pt x="28888" y="56941"/>
                  <a:pt x="29088" y="52771"/>
                  <a:pt x="29455" y="48635"/>
                </a:cubicBezTo>
                <a:cubicBezTo>
                  <a:pt x="29688" y="46567"/>
                  <a:pt x="30122" y="44432"/>
                  <a:pt x="30722" y="42430"/>
                </a:cubicBezTo>
                <a:cubicBezTo>
                  <a:pt x="31089" y="41130"/>
                  <a:pt x="31756" y="39929"/>
                  <a:pt x="32423" y="38728"/>
                </a:cubicBezTo>
                <a:cubicBezTo>
                  <a:pt x="32985" y="37740"/>
                  <a:pt x="33894" y="37235"/>
                  <a:pt x="34887" y="37235"/>
                </a:cubicBezTo>
                <a:cubicBezTo>
                  <a:pt x="35368" y="37235"/>
                  <a:pt x="35869" y="37354"/>
                  <a:pt x="36360" y="37594"/>
                </a:cubicBezTo>
                <a:cubicBezTo>
                  <a:pt x="37260" y="38061"/>
                  <a:pt x="37927" y="38828"/>
                  <a:pt x="38361" y="39762"/>
                </a:cubicBezTo>
                <a:cubicBezTo>
                  <a:pt x="38561" y="40329"/>
                  <a:pt x="38728" y="40896"/>
                  <a:pt x="38895" y="41496"/>
                </a:cubicBezTo>
                <a:cubicBezTo>
                  <a:pt x="39218" y="42487"/>
                  <a:pt x="39736" y="43005"/>
                  <a:pt x="40430" y="43005"/>
                </a:cubicBezTo>
                <a:cubicBezTo>
                  <a:pt x="40812" y="43005"/>
                  <a:pt x="41246" y="42850"/>
                  <a:pt x="41730" y="42531"/>
                </a:cubicBezTo>
                <a:cubicBezTo>
                  <a:pt x="43698" y="41230"/>
                  <a:pt x="44899" y="39428"/>
                  <a:pt x="45032" y="37060"/>
                </a:cubicBezTo>
                <a:cubicBezTo>
                  <a:pt x="45199" y="34391"/>
                  <a:pt x="44265" y="32257"/>
                  <a:pt x="41697" y="30922"/>
                </a:cubicBezTo>
                <a:cubicBezTo>
                  <a:pt x="41797" y="30589"/>
                  <a:pt x="41930" y="30222"/>
                  <a:pt x="42064" y="29888"/>
                </a:cubicBezTo>
                <a:cubicBezTo>
                  <a:pt x="42464" y="28587"/>
                  <a:pt x="42898" y="27320"/>
                  <a:pt x="43365" y="26019"/>
                </a:cubicBezTo>
                <a:cubicBezTo>
                  <a:pt x="43659" y="25082"/>
                  <a:pt x="44405" y="24553"/>
                  <a:pt x="45325" y="24553"/>
                </a:cubicBezTo>
                <a:cubicBezTo>
                  <a:pt x="45552" y="24553"/>
                  <a:pt x="45789" y="24585"/>
                  <a:pt x="46033" y="24651"/>
                </a:cubicBezTo>
                <a:cubicBezTo>
                  <a:pt x="47134" y="24985"/>
                  <a:pt x="47935" y="25718"/>
                  <a:pt x="48602" y="26686"/>
                </a:cubicBezTo>
                <a:cubicBezTo>
                  <a:pt x="48902" y="27086"/>
                  <a:pt x="49135" y="27586"/>
                  <a:pt x="49436" y="27987"/>
                </a:cubicBezTo>
                <a:cubicBezTo>
                  <a:pt x="49670" y="28280"/>
                  <a:pt x="49943" y="28425"/>
                  <a:pt x="50186" y="28425"/>
                </a:cubicBezTo>
                <a:cubicBezTo>
                  <a:pt x="50498" y="28425"/>
                  <a:pt x="50762" y="28188"/>
                  <a:pt x="50837" y="27720"/>
                </a:cubicBezTo>
                <a:cubicBezTo>
                  <a:pt x="51404" y="25085"/>
                  <a:pt x="51604" y="22683"/>
                  <a:pt x="49202" y="20648"/>
                </a:cubicBezTo>
                <a:cubicBezTo>
                  <a:pt x="46800" y="18647"/>
                  <a:pt x="44199" y="16879"/>
                  <a:pt x="40863" y="16812"/>
                </a:cubicBezTo>
                <a:cubicBezTo>
                  <a:pt x="40696" y="16812"/>
                  <a:pt x="40563" y="16745"/>
                  <a:pt x="40396" y="16712"/>
                </a:cubicBezTo>
                <a:cubicBezTo>
                  <a:pt x="40261" y="15174"/>
                  <a:pt x="41195" y="13920"/>
                  <a:pt x="42669" y="13920"/>
                </a:cubicBezTo>
                <a:cubicBezTo>
                  <a:pt x="43018" y="13920"/>
                  <a:pt x="43396" y="13990"/>
                  <a:pt x="43798" y="14144"/>
                </a:cubicBezTo>
                <a:cubicBezTo>
                  <a:pt x="44132" y="14244"/>
                  <a:pt x="44465" y="14377"/>
                  <a:pt x="44866" y="14477"/>
                </a:cubicBezTo>
                <a:cubicBezTo>
                  <a:pt x="44977" y="14502"/>
                  <a:pt x="45082" y="14515"/>
                  <a:pt x="45181" y="14515"/>
                </a:cubicBezTo>
                <a:cubicBezTo>
                  <a:pt x="45739" y="14515"/>
                  <a:pt x="46100" y="14128"/>
                  <a:pt x="46100" y="13476"/>
                </a:cubicBezTo>
                <a:cubicBezTo>
                  <a:pt x="46100" y="13243"/>
                  <a:pt x="46067" y="13043"/>
                  <a:pt x="46033" y="12876"/>
                </a:cubicBezTo>
                <a:cubicBezTo>
                  <a:pt x="45416" y="9447"/>
                  <a:pt x="42527" y="7287"/>
                  <a:pt x="39493" y="7287"/>
                </a:cubicBezTo>
                <a:cubicBezTo>
                  <a:pt x="38099" y="7287"/>
                  <a:pt x="36675" y="7742"/>
                  <a:pt x="35426" y="8740"/>
                </a:cubicBezTo>
                <a:cubicBezTo>
                  <a:pt x="34291" y="9640"/>
                  <a:pt x="33124" y="9740"/>
                  <a:pt x="31590" y="9840"/>
                </a:cubicBezTo>
                <a:cubicBezTo>
                  <a:pt x="32023" y="9407"/>
                  <a:pt x="32257" y="9173"/>
                  <a:pt x="32524" y="8873"/>
                </a:cubicBezTo>
                <a:cubicBezTo>
                  <a:pt x="33524" y="7739"/>
                  <a:pt x="33958" y="6505"/>
                  <a:pt x="33558" y="5004"/>
                </a:cubicBezTo>
                <a:cubicBezTo>
                  <a:pt x="33224" y="3870"/>
                  <a:pt x="32590" y="3336"/>
                  <a:pt x="31389" y="3236"/>
                </a:cubicBezTo>
                <a:cubicBezTo>
                  <a:pt x="31234" y="3225"/>
                  <a:pt x="31085" y="3221"/>
                  <a:pt x="30940" y="3221"/>
                </a:cubicBezTo>
                <a:cubicBezTo>
                  <a:pt x="30648" y="3221"/>
                  <a:pt x="30366" y="3236"/>
                  <a:pt x="30055" y="3236"/>
                </a:cubicBezTo>
                <a:cubicBezTo>
                  <a:pt x="28721" y="3236"/>
                  <a:pt x="27620" y="2735"/>
                  <a:pt x="26953" y="1535"/>
                </a:cubicBezTo>
                <a:cubicBezTo>
                  <a:pt x="26686" y="1034"/>
                  <a:pt x="25852" y="0"/>
                  <a:pt x="257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338095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1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947300" y="593367"/>
            <a:ext cx="1029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947300" y="1536633"/>
            <a:ext cx="5130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>
                <a:solidFill>
                  <a:schemeClr val="lt2"/>
                </a:solidFill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○"/>
              <a:defRPr>
                <a:solidFill>
                  <a:schemeClr val="lt2"/>
                </a:solidFill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■"/>
              <a:defRPr>
                <a:solidFill>
                  <a:schemeClr val="lt2"/>
                </a:solidFill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●"/>
              <a:defRPr>
                <a:solidFill>
                  <a:schemeClr val="lt2"/>
                </a:solidFill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○"/>
              <a:defRPr>
                <a:solidFill>
                  <a:schemeClr val="lt2"/>
                </a:solidFill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■"/>
              <a:defRPr>
                <a:solidFill>
                  <a:schemeClr val="lt2"/>
                </a:solidFill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●"/>
              <a:defRPr>
                <a:solidFill>
                  <a:schemeClr val="lt2"/>
                </a:solidFill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○"/>
              <a:defRPr>
                <a:solidFill>
                  <a:schemeClr val="lt2"/>
                </a:solidFill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■"/>
              <a:defRPr>
                <a:solidFill>
                  <a:schemeClr val="lt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8" name="Google Shape;148;p21"/>
          <p:cNvSpPr/>
          <p:nvPr/>
        </p:nvSpPr>
        <p:spPr>
          <a:xfrm flipH="1">
            <a:off x="10142085" y="5161945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9" name="Google Shape;149;p21"/>
          <p:cNvGrpSpPr/>
          <p:nvPr/>
        </p:nvGrpSpPr>
        <p:grpSpPr>
          <a:xfrm flipH="1">
            <a:off x="362452" y="406414"/>
            <a:ext cx="1335416" cy="1305113"/>
            <a:chOff x="1601875" y="3436850"/>
            <a:chExt cx="1534725" cy="1499900"/>
          </a:xfrm>
        </p:grpSpPr>
        <p:sp>
          <p:nvSpPr>
            <p:cNvPr id="150" name="Google Shape;150;p21"/>
            <p:cNvSpPr/>
            <p:nvPr/>
          </p:nvSpPr>
          <p:spPr>
            <a:xfrm>
              <a:off x="1601875" y="3436850"/>
              <a:ext cx="1534725" cy="1499900"/>
            </a:xfrm>
            <a:custGeom>
              <a:avLst/>
              <a:gdLst/>
              <a:ahLst/>
              <a:cxnLst/>
              <a:rect l="l" t="t" r="r" b="b"/>
              <a:pathLst>
                <a:path w="61389" h="59996" extrusionOk="0">
                  <a:moveTo>
                    <a:pt x="44443" y="10317"/>
                  </a:moveTo>
                  <a:cubicBezTo>
                    <a:pt x="44710" y="11117"/>
                    <a:pt x="44543" y="11851"/>
                    <a:pt x="44477" y="12618"/>
                  </a:cubicBezTo>
                  <a:cubicBezTo>
                    <a:pt x="44443" y="13452"/>
                    <a:pt x="44376" y="14286"/>
                    <a:pt x="44443" y="15120"/>
                  </a:cubicBezTo>
                  <a:cubicBezTo>
                    <a:pt x="44546" y="16150"/>
                    <a:pt x="44947" y="16603"/>
                    <a:pt x="45708" y="16603"/>
                  </a:cubicBezTo>
                  <a:cubicBezTo>
                    <a:pt x="45932" y="16603"/>
                    <a:pt x="46189" y="16564"/>
                    <a:pt x="46478" y="16488"/>
                  </a:cubicBezTo>
                  <a:cubicBezTo>
                    <a:pt x="47040" y="16365"/>
                    <a:pt x="47436" y="16283"/>
                    <a:pt x="47710" y="16283"/>
                  </a:cubicBezTo>
                  <a:cubicBezTo>
                    <a:pt x="48332" y="16283"/>
                    <a:pt x="48328" y="16703"/>
                    <a:pt x="48213" y="18022"/>
                  </a:cubicBezTo>
                  <a:cubicBezTo>
                    <a:pt x="48079" y="19690"/>
                    <a:pt x="48079" y="21358"/>
                    <a:pt x="47979" y="23193"/>
                  </a:cubicBezTo>
                  <a:cubicBezTo>
                    <a:pt x="47746" y="22625"/>
                    <a:pt x="47545" y="22125"/>
                    <a:pt x="47312" y="21625"/>
                  </a:cubicBezTo>
                  <a:cubicBezTo>
                    <a:pt x="47112" y="21124"/>
                    <a:pt x="46978" y="20591"/>
                    <a:pt x="46711" y="20124"/>
                  </a:cubicBezTo>
                  <a:lnTo>
                    <a:pt x="46711" y="20124"/>
                  </a:lnTo>
                  <a:cubicBezTo>
                    <a:pt x="46411" y="21725"/>
                    <a:pt x="47078" y="23193"/>
                    <a:pt x="47379" y="24760"/>
                  </a:cubicBezTo>
                  <a:cubicBezTo>
                    <a:pt x="45978" y="23159"/>
                    <a:pt x="45377" y="21158"/>
                    <a:pt x="44643" y="19256"/>
                  </a:cubicBezTo>
                  <a:lnTo>
                    <a:pt x="44643" y="19256"/>
                  </a:lnTo>
                  <a:cubicBezTo>
                    <a:pt x="44543" y="21792"/>
                    <a:pt x="45711" y="23860"/>
                    <a:pt x="46912" y="25995"/>
                  </a:cubicBezTo>
                  <a:cubicBezTo>
                    <a:pt x="45878" y="25161"/>
                    <a:pt x="44310" y="22192"/>
                    <a:pt x="43609" y="19924"/>
                  </a:cubicBezTo>
                  <a:cubicBezTo>
                    <a:pt x="42909" y="17655"/>
                    <a:pt x="43042" y="15354"/>
                    <a:pt x="43209" y="13019"/>
                  </a:cubicBezTo>
                  <a:lnTo>
                    <a:pt x="43209" y="13019"/>
                  </a:lnTo>
                  <a:cubicBezTo>
                    <a:pt x="41474" y="17689"/>
                    <a:pt x="43309" y="21792"/>
                    <a:pt x="45411" y="25828"/>
                  </a:cubicBezTo>
                  <a:lnTo>
                    <a:pt x="45144" y="25961"/>
                  </a:lnTo>
                  <a:cubicBezTo>
                    <a:pt x="43909" y="24360"/>
                    <a:pt x="42709" y="22792"/>
                    <a:pt x="41441" y="21191"/>
                  </a:cubicBezTo>
                  <a:lnTo>
                    <a:pt x="41441" y="21191"/>
                  </a:lnTo>
                  <a:cubicBezTo>
                    <a:pt x="41775" y="22859"/>
                    <a:pt x="42909" y="24093"/>
                    <a:pt x="43643" y="25594"/>
                  </a:cubicBezTo>
                  <a:cubicBezTo>
                    <a:pt x="41975" y="24493"/>
                    <a:pt x="40774" y="22926"/>
                    <a:pt x="39306" y="21625"/>
                  </a:cubicBezTo>
                  <a:lnTo>
                    <a:pt x="39306" y="21625"/>
                  </a:lnTo>
                  <a:cubicBezTo>
                    <a:pt x="40107" y="23593"/>
                    <a:pt x="41574" y="24994"/>
                    <a:pt x="42909" y="26595"/>
                  </a:cubicBezTo>
                  <a:cubicBezTo>
                    <a:pt x="42709" y="26462"/>
                    <a:pt x="42442" y="26361"/>
                    <a:pt x="42242" y="26195"/>
                  </a:cubicBezTo>
                  <a:cubicBezTo>
                    <a:pt x="41341" y="25494"/>
                    <a:pt x="40407" y="24794"/>
                    <a:pt x="39540" y="24026"/>
                  </a:cubicBezTo>
                  <a:cubicBezTo>
                    <a:pt x="38739" y="23359"/>
                    <a:pt x="38139" y="22592"/>
                    <a:pt x="37872" y="21591"/>
                  </a:cubicBezTo>
                  <a:cubicBezTo>
                    <a:pt x="37805" y="21024"/>
                    <a:pt x="37772" y="20591"/>
                    <a:pt x="37805" y="20157"/>
                  </a:cubicBezTo>
                  <a:cubicBezTo>
                    <a:pt x="37862" y="19588"/>
                    <a:pt x="38137" y="19334"/>
                    <a:pt x="38632" y="19334"/>
                  </a:cubicBezTo>
                  <a:cubicBezTo>
                    <a:pt x="38717" y="19334"/>
                    <a:pt x="38808" y="19342"/>
                    <a:pt x="38906" y="19356"/>
                  </a:cubicBezTo>
                  <a:cubicBezTo>
                    <a:pt x="39239" y="19423"/>
                    <a:pt x="39540" y="19523"/>
                    <a:pt x="39807" y="19623"/>
                  </a:cubicBezTo>
                  <a:cubicBezTo>
                    <a:pt x="39993" y="19662"/>
                    <a:pt x="40157" y="19682"/>
                    <a:pt x="40300" y="19682"/>
                  </a:cubicBezTo>
                  <a:cubicBezTo>
                    <a:pt x="40902" y="19682"/>
                    <a:pt x="41141" y="19331"/>
                    <a:pt x="41141" y="18523"/>
                  </a:cubicBezTo>
                  <a:cubicBezTo>
                    <a:pt x="41141" y="17589"/>
                    <a:pt x="41074" y="16621"/>
                    <a:pt x="41141" y="15654"/>
                  </a:cubicBezTo>
                  <a:cubicBezTo>
                    <a:pt x="41308" y="14019"/>
                    <a:pt x="41908" y="12518"/>
                    <a:pt x="42942" y="11284"/>
                  </a:cubicBezTo>
                  <a:cubicBezTo>
                    <a:pt x="43309" y="10817"/>
                    <a:pt x="43709" y="10350"/>
                    <a:pt x="44443" y="10317"/>
                  </a:cubicBezTo>
                  <a:close/>
                  <a:moveTo>
                    <a:pt x="14285" y="31528"/>
                  </a:moveTo>
                  <a:cubicBezTo>
                    <a:pt x="14341" y="31528"/>
                    <a:pt x="14398" y="31529"/>
                    <a:pt x="14455" y="31532"/>
                  </a:cubicBezTo>
                  <a:cubicBezTo>
                    <a:pt x="18458" y="31832"/>
                    <a:pt x="22494" y="31999"/>
                    <a:pt x="26464" y="32332"/>
                  </a:cubicBezTo>
                  <a:cubicBezTo>
                    <a:pt x="32802" y="32833"/>
                    <a:pt x="39006" y="34267"/>
                    <a:pt x="44843" y="36869"/>
                  </a:cubicBezTo>
                  <a:cubicBezTo>
                    <a:pt x="45210" y="37036"/>
                    <a:pt x="45611" y="37269"/>
                    <a:pt x="45911" y="37670"/>
                  </a:cubicBezTo>
                  <a:cubicBezTo>
                    <a:pt x="45611" y="37503"/>
                    <a:pt x="45210" y="37369"/>
                    <a:pt x="44843" y="37269"/>
                  </a:cubicBezTo>
                  <a:cubicBezTo>
                    <a:pt x="42517" y="36579"/>
                    <a:pt x="40239" y="36227"/>
                    <a:pt x="38007" y="36227"/>
                  </a:cubicBezTo>
                  <a:cubicBezTo>
                    <a:pt x="34096" y="36227"/>
                    <a:pt x="30329" y="37307"/>
                    <a:pt x="26697" y="39538"/>
                  </a:cubicBezTo>
                  <a:cubicBezTo>
                    <a:pt x="25830" y="40105"/>
                    <a:pt x="24996" y="40772"/>
                    <a:pt x="24162" y="41372"/>
                  </a:cubicBezTo>
                  <a:cubicBezTo>
                    <a:pt x="23662" y="41706"/>
                    <a:pt x="23195" y="42139"/>
                    <a:pt x="22694" y="42473"/>
                  </a:cubicBezTo>
                  <a:cubicBezTo>
                    <a:pt x="22306" y="42726"/>
                    <a:pt x="21969" y="42911"/>
                    <a:pt x="21619" y="42911"/>
                  </a:cubicBezTo>
                  <a:cubicBezTo>
                    <a:pt x="21277" y="42911"/>
                    <a:pt x="20921" y="42734"/>
                    <a:pt x="20493" y="42273"/>
                  </a:cubicBezTo>
                  <a:cubicBezTo>
                    <a:pt x="20153" y="41879"/>
                    <a:pt x="19909" y="41716"/>
                    <a:pt x="19622" y="41716"/>
                  </a:cubicBezTo>
                  <a:cubicBezTo>
                    <a:pt x="19374" y="41716"/>
                    <a:pt x="19094" y="41838"/>
                    <a:pt x="18691" y="42039"/>
                  </a:cubicBezTo>
                  <a:cubicBezTo>
                    <a:pt x="18024" y="42373"/>
                    <a:pt x="17357" y="42807"/>
                    <a:pt x="16657" y="43040"/>
                  </a:cubicBezTo>
                  <a:cubicBezTo>
                    <a:pt x="16394" y="43131"/>
                    <a:pt x="16168" y="43177"/>
                    <a:pt x="15972" y="43177"/>
                  </a:cubicBezTo>
                  <a:cubicBezTo>
                    <a:pt x="15448" y="43177"/>
                    <a:pt x="15141" y="42844"/>
                    <a:pt x="14922" y="42139"/>
                  </a:cubicBezTo>
                  <a:cubicBezTo>
                    <a:pt x="14822" y="41706"/>
                    <a:pt x="14755" y="41305"/>
                    <a:pt x="14655" y="40705"/>
                  </a:cubicBezTo>
                  <a:cubicBezTo>
                    <a:pt x="16590" y="39704"/>
                    <a:pt x="18525" y="38770"/>
                    <a:pt x="20559" y="37703"/>
                  </a:cubicBezTo>
                  <a:cubicBezTo>
                    <a:pt x="20264" y="37660"/>
                    <a:pt x="19985" y="37639"/>
                    <a:pt x="19719" y="37639"/>
                  </a:cubicBezTo>
                  <a:cubicBezTo>
                    <a:pt x="18961" y="37639"/>
                    <a:pt x="18308" y="37807"/>
                    <a:pt x="17691" y="38103"/>
                  </a:cubicBezTo>
                  <a:cubicBezTo>
                    <a:pt x="16090" y="38804"/>
                    <a:pt x="14555" y="39538"/>
                    <a:pt x="13021" y="40305"/>
                  </a:cubicBezTo>
                  <a:cubicBezTo>
                    <a:pt x="12153" y="40705"/>
                    <a:pt x="11320" y="41205"/>
                    <a:pt x="10419" y="41606"/>
                  </a:cubicBezTo>
                  <a:cubicBezTo>
                    <a:pt x="9719" y="41891"/>
                    <a:pt x="8981" y="42023"/>
                    <a:pt x="8238" y="42023"/>
                  </a:cubicBezTo>
                  <a:cubicBezTo>
                    <a:pt x="5336" y="42023"/>
                    <a:pt x="2354" y="40012"/>
                    <a:pt x="1212" y="37303"/>
                  </a:cubicBezTo>
                  <a:cubicBezTo>
                    <a:pt x="1179" y="37169"/>
                    <a:pt x="1179" y="37002"/>
                    <a:pt x="1146" y="36669"/>
                  </a:cubicBezTo>
                  <a:lnTo>
                    <a:pt x="1146" y="36669"/>
                  </a:lnTo>
                  <a:cubicBezTo>
                    <a:pt x="1840" y="36823"/>
                    <a:pt x="2508" y="36894"/>
                    <a:pt x="3153" y="36894"/>
                  </a:cubicBezTo>
                  <a:cubicBezTo>
                    <a:pt x="5855" y="36894"/>
                    <a:pt x="8152" y="35643"/>
                    <a:pt x="10252" y="34000"/>
                  </a:cubicBezTo>
                  <a:cubicBezTo>
                    <a:pt x="11053" y="33366"/>
                    <a:pt x="11853" y="32766"/>
                    <a:pt x="12587" y="32132"/>
                  </a:cubicBezTo>
                  <a:cubicBezTo>
                    <a:pt x="13077" y="31703"/>
                    <a:pt x="13652" y="31528"/>
                    <a:pt x="14285" y="31528"/>
                  </a:cubicBezTo>
                  <a:close/>
                  <a:moveTo>
                    <a:pt x="5249" y="1010"/>
                  </a:moveTo>
                  <a:cubicBezTo>
                    <a:pt x="5615" y="1344"/>
                    <a:pt x="6082" y="1677"/>
                    <a:pt x="6416" y="2111"/>
                  </a:cubicBezTo>
                  <a:cubicBezTo>
                    <a:pt x="7083" y="2845"/>
                    <a:pt x="7684" y="3679"/>
                    <a:pt x="8351" y="4446"/>
                  </a:cubicBezTo>
                  <a:cubicBezTo>
                    <a:pt x="8751" y="4946"/>
                    <a:pt x="9218" y="5413"/>
                    <a:pt x="9718" y="5780"/>
                  </a:cubicBezTo>
                  <a:cubicBezTo>
                    <a:pt x="10253" y="6208"/>
                    <a:pt x="10749" y="6416"/>
                    <a:pt x="11269" y="6416"/>
                  </a:cubicBezTo>
                  <a:cubicBezTo>
                    <a:pt x="11722" y="6416"/>
                    <a:pt x="12192" y="6258"/>
                    <a:pt x="12721" y="5947"/>
                  </a:cubicBezTo>
                  <a:cubicBezTo>
                    <a:pt x="13205" y="5647"/>
                    <a:pt x="13526" y="5482"/>
                    <a:pt x="13785" y="5482"/>
                  </a:cubicBezTo>
                  <a:cubicBezTo>
                    <a:pt x="14134" y="5482"/>
                    <a:pt x="14373" y="5779"/>
                    <a:pt x="14755" y="6447"/>
                  </a:cubicBezTo>
                  <a:cubicBezTo>
                    <a:pt x="15222" y="7248"/>
                    <a:pt x="15589" y="8115"/>
                    <a:pt x="16023" y="8916"/>
                  </a:cubicBezTo>
                  <a:cubicBezTo>
                    <a:pt x="16356" y="9516"/>
                    <a:pt x="16690" y="10183"/>
                    <a:pt x="17090" y="10784"/>
                  </a:cubicBezTo>
                  <a:cubicBezTo>
                    <a:pt x="17444" y="11238"/>
                    <a:pt x="17865" y="11463"/>
                    <a:pt x="18299" y="11463"/>
                  </a:cubicBezTo>
                  <a:cubicBezTo>
                    <a:pt x="18725" y="11463"/>
                    <a:pt x="19162" y="11247"/>
                    <a:pt x="19559" y="10817"/>
                  </a:cubicBezTo>
                  <a:cubicBezTo>
                    <a:pt x="19892" y="10450"/>
                    <a:pt x="20193" y="10016"/>
                    <a:pt x="20593" y="9516"/>
                  </a:cubicBezTo>
                  <a:cubicBezTo>
                    <a:pt x="20993" y="9916"/>
                    <a:pt x="21327" y="10150"/>
                    <a:pt x="21594" y="10483"/>
                  </a:cubicBezTo>
                  <a:cubicBezTo>
                    <a:pt x="21894" y="10850"/>
                    <a:pt x="22161" y="11284"/>
                    <a:pt x="22394" y="11684"/>
                  </a:cubicBezTo>
                  <a:cubicBezTo>
                    <a:pt x="25163" y="16755"/>
                    <a:pt x="29366" y="20324"/>
                    <a:pt x="34236" y="23159"/>
                  </a:cubicBezTo>
                  <a:cubicBezTo>
                    <a:pt x="36337" y="24360"/>
                    <a:pt x="38472" y="25394"/>
                    <a:pt x="40607" y="26595"/>
                  </a:cubicBezTo>
                  <a:cubicBezTo>
                    <a:pt x="44243" y="28530"/>
                    <a:pt x="47912" y="30498"/>
                    <a:pt x="51015" y="33266"/>
                  </a:cubicBezTo>
                  <a:cubicBezTo>
                    <a:pt x="54050" y="35902"/>
                    <a:pt x="56518" y="39037"/>
                    <a:pt x="58386" y="42673"/>
                  </a:cubicBezTo>
                  <a:cubicBezTo>
                    <a:pt x="58587" y="43040"/>
                    <a:pt x="58720" y="43474"/>
                    <a:pt x="58887" y="43874"/>
                  </a:cubicBezTo>
                  <a:lnTo>
                    <a:pt x="59387" y="45509"/>
                  </a:lnTo>
                  <a:cubicBezTo>
                    <a:pt x="59154" y="45008"/>
                    <a:pt x="58920" y="44508"/>
                    <a:pt x="58720" y="44007"/>
                  </a:cubicBezTo>
                  <a:cubicBezTo>
                    <a:pt x="57619" y="42340"/>
                    <a:pt x="56619" y="40572"/>
                    <a:pt x="55384" y="39004"/>
                  </a:cubicBezTo>
                  <a:cubicBezTo>
                    <a:pt x="52682" y="35535"/>
                    <a:pt x="49313" y="32666"/>
                    <a:pt x="45544" y="30464"/>
                  </a:cubicBezTo>
                  <a:cubicBezTo>
                    <a:pt x="42642" y="28797"/>
                    <a:pt x="39706" y="27229"/>
                    <a:pt x="36771" y="25694"/>
                  </a:cubicBezTo>
                  <a:cubicBezTo>
                    <a:pt x="32234" y="23293"/>
                    <a:pt x="27998" y="20457"/>
                    <a:pt x="24396" y="16655"/>
                  </a:cubicBezTo>
                  <a:cubicBezTo>
                    <a:pt x="23562" y="15787"/>
                    <a:pt x="22728" y="14953"/>
                    <a:pt x="21860" y="14119"/>
                  </a:cubicBezTo>
                  <a:cubicBezTo>
                    <a:pt x="21694" y="13953"/>
                    <a:pt x="21460" y="13786"/>
                    <a:pt x="21260" y="13619"/>
                  </a:cubicBezTo>
                  <a:lnTo>
                    <a:pt x="21260" y="13619"/>
                  </a:lnTo>
                  <a:cubicBezTo>
                    <a:pt x="21527" y="14353"/>
                    <a:pt x="21894" y="15020"/>
                    <a:pt x="22394" y="15620"/>
                  </a:cubicBezTo>
                  <a:cubicBezTo>
                    <a:pt x="24696" y="18489"/>
                    <a:pt x="27364" y="20991"/>
                    <a:pt x="30500" y="22892"/>
                  </a:cubicBezTo>
                  <a:cubicBezTo>
                    <a:pt x="32935" y="24460"/>
                    <a:pt x="35570" y="25828"/>
                    <a:pt x="38105" y="27229"/>
                  </a:cubicBezTo>
                  <a:lnTo>
                    <a:pt x="39239" y="27863"/>
                  </a:lnTo>
                  <a:cubicBezTo>
                    <a:pt x="39206" y="27963"/>
                    <a:pt x="39173" y="28029"/>
                    <a:pt x="39173" y="28129"/>
                  </a:cubicBezTo>
                  <a:cubicBezTo>
                    <a:pt x="38839" y="27996"/>
                    <a:pt x="38439" y="27863"/>
                    <a:pt x="38105" y="27696"/>
                  </a:cubicBezTo>
                  <a:cubicBezTo>
                    <a:pt x="35036" y="26295"/>
                    <a:pt x="31901" y="24860"/>
                    <a:pt x="28865" y="23393"/>
                  </a:cubicBezTo>
                  <a:cubicBezTo>
                    <a:pt x="25696" y="21892"/>
                    <a:pt x="22528" y="20324"/>
                    <a:pt x="19592" y="18322"/>
                  </a:cubicBezTo>
                  <a:cubicBezTo>
                    <a:pt x="16723" y="16321"/>
                    <a:pt x="14055" y="14086"/>
                    <a:pt x="12254" y="10984"/>
                  </a:cubicBezTo>
                  <a:cubicBezTo>
                    <a:pt x="12153" y="10817"/>
                    <a:pt x="12020" y="10650"/>
                    <a:pt x="11853" y="10483"/>
                  </a:cubicBezTo>
                  <a:lnTo>
                    <a:pt x="11853" y="10483"/>
                  </a:lnTo>
                  <a:cubicBezTo>
                    <a:pt x="12487" y="12218"/>
                    <a:pt x="13388" y="13786"/>
                    <a:pt x="14722" y="15120"/>
                  </a:cubicBezTo>
                  <a:cubicBezTo>
                    <a:pt x="18158" y="18523"/>
                    <a:pt x="22094" y="21158"/>
                    <a:pt x="26430" y="23259"/>
                  </a:cubicBezTo>
                  <a:cubicBezTo>
                    <a:pt x="30366" y="25161"/>
                    <a:pt x="34336" y="26962"/>
                    <a:pt x="38272" y="28830"/>
                  </a:cubicBezTo>
                  <a:cubicBezTo>
                    <a:pt x="38606" y="28997"/>
                    <a:pt x="39006" y="29163"/>
                    <a:pt x="39340" y="29364"/>
                  </a:cubicBezTo>
                  <a:cubicBezTo>
                    <a:pt x="36904" y="28696"/>
                    <a:pt x="34603" y="27829"/>
                    <a:pt x="32268" y="26929"/>
                  </a:cubicBezTo>
                  <a:cubicBezTo>
                    <a:pt x="28232" y="25327"/>
                    <a:pt x="24262" y="23626"/>
                    <a:pt x="20559" y="21358"/>
                  </a:cubicBezTo>
                  <a:cubicBezTo>
                    <a:pt x="14555" y="17789"/>
                    <a:pt x="9718" y="13019"/>
                    <a:pt x="6650" y="6647"/>
                  </a:cubicBezTo>
                  <a:cubicBezTo>
                    <a:pt x="6483" y="6280"/>
                    <a:pt x="6249" y="5947"/>
                    <a:pt x="6049" y="5613"/>
                  </a:cubicBezTo>
                  <a:cubicBezTo>
                    <a:pt x="5916" y="5380"/>
                    <a:pt x="5749" y="5180"/>
                    <a:pt x="5649" y="4979"/>
                  </a:cubicBezTo>
                  <a:lnTo>
                    <a:pt x="5649" y="4979"/>
                  </a:lnTo>
                  <a:cubicBezTo>
                    <a:pt x="5649" y="5613"/>
                    <a:pt x="5716" y="6147"/>
                    <a:pt x="5982" y="6647"/>
                  </a:cubicBezTo>
                  <a:cubicBezTo>
                    <a:pt x="6583" y="7948"/>
                    <a:pt x="7183" y="9283"/>
                    <a:pt x="7917" y="10483"/>
                  </a:cubicBezTo>
                  <a:cubicBezTo>
                    <a:pt x="11053" y="15654"/>
                    <a:pt x="15489" y="19490"/>
                    <a:pt x="20593" y="22525"/>
                  </a:cubicBezTo>
                  <a:cubicBezTo>
                    <a:pt x="24162" y="24660"/>
                    <a:pt x="27931" y="26328"/>
                    <a:pt x="31767" y="27863"/>
                  </a:cubicBezTo>
                  <a:cubicBezTo>
                    <a:pt x="36171" y="29630"/>
                    <a:pt x="40607" y="31232"/>
                    <a:pt x="44944" y="33133"/>
                  </a:cubicBezTo>
                  <a:cubicBezTo>
                    <a:pt x="51081" y="35768"/>
                    <a:pt x="55951" y="39804"/>
                    <a:pt x="58954" y="45875"/>
                  </a:cubicBezTo>
                  <a:cubicBezTo>
                    <a:pt x="59087" y="46109"/>
                    <a:pt x="59220" y="46309"/>
                    <a:pt x="59421" y="46609"/>
                  </a:cubicBezTo>
                  <a:cubicBezTo>
                    <a:pt x="59454" y="46309"/>
                    <a:pt x="59454" y="46176"/>
                    <a:pt x="59521" y="46009"/>
                  </a:cubicBezTo>
                  <a:cubicBezTo>
                    <a:pt x="59721" y="46676"/>
                    <a:pt x="60054" y="47377"/>
                    <a:pt x="60121" y="48044"/>
                  </a:cubicBezTo>
                  <a:cubicBezTo>
                    <a:pt x="60388" y="49712"/>
                    <a:pt x="60421" y="51479"/>
                    <a:pt x="59721" y="53214"/>
                  </a:cubicBezTo>
                  <a:cubicBezTo>
                    <a:pt x="59854" y="51646"/>
                    <a:pt x="59454" y="50112"/>
                    <a:pt x="59087" y="48611"/>
                  </a:cubicBezTo>
                  <a:cubicBezTo>
                    <a:pt x="58420" y="46042"/>
                    <a:pt x="57119" y="43874"/>
                    <a:pt x="55284" y="42006"/>
                  </a:cubicBezTo>
                  <a:cubicBezTo>
                    <a:pt x="53283" y="40005"/>
                    <a:pt x="50948" y="38470"/>
                    <a:pt x="48446" y="37136"/>
                  </a:cubicBezTo>
                  <a:cubicBezTo>
                    <a:pt x="42642" y="34034"/>
                    <a:pt x="36471" y="32166"/>
                    <a:pt x="30000" y="31332"/>
                  </a:cubicBezTo>
                  <a:cubicBezTo>
                    <a:pt x="25063" y="30665"/>
                    <a:pt x="20092" y="30431"/>
                    <a:pt x="15122" y="30131"/>
                  </a:cubicBezTo>
                  <a:cubicBezTo>
                    <a:pt x="14122" y="30097"/>
                    <a:pt x="13087" y="29764"/>
                    <a:pt x="12120" y="29430"/>
                  </a:cubicBezTo>
                  <a:cubicBezTo>
                    <a:pt x="11186" y="29030"/>
                    <a:pt x="10519" y="28263"/>
                    <a:pt x="11286" y="27029"/>
                  </a:cubicBezTo>
                  <a:cubicBezTo>
                    <a:pt x="11353" y="26962"/>
                    <a:pt x="11386" y="26929"/>
                    <a:pt x="11420" y="26828"/>
                  </a:cubicBezTo>
                  <a:cubicBezTo>
                    <a:pt x="12087" y="25427"/>
                    <a:pt x="11853" y="24827"/>
                    <a:pt x="10285" y="24327"/>
                  </a:cubicBezTo>
                  <a:cubicBezTo>
                    <a:pt x="9418" y="24026"/>
                    <a:pt x="8551" y="23793"/>
                    <a:pt x="7684" y="23459"/>
                  </a:cubicBezTo>
                  <a:cubicBezTo>
                    <a:pt x="7183" y="23259"/>
                    <a:pt x="6616" y="22992"/>
                    <a:pt x="6216" y="22625"/>
                  </a:cubicBezTo>
                  <a:cubicBezTo>
                    <a:pt x="5415" y="21958"/>
                    <a:pt x="5449" y="21358"/>
                    <a:pt x="6283" y="20757"/>
                  </a:cubicBezTo>
                  <a:cubicBezTo>
                    <a:pt x="6616" y="20491"/>
                    <a:pt x="6950" y="20324"/>
                    <a:pt x="7350" y="20124"/>
                  </a:cubicBezTo>
                  <a:cubicBezTo>
                    <a:pt x="8251" y="19523"/>
                    <a:pt x="8384" y="18923"/>
                    <a:pt x="7617" y="18022"/>
                  </a:cubicBezTo>
                  <a:cubicBezTo>
                    <a:pt x="7550" y="17922"/>
                    <a:pt x="7417" y="17789"/>
                    <a:pt x="7283" y="17689"/>
                  </a:cubicBezTo>
                  <a:cubicBezTo>
                    <a:pt x="4782" y="15420"/>
                    <a:pt x="3781" y="12452"/>
                    <a:pt x="3747" y="9183"/>
                  </a:cubicBezTo>
                  <a:cubicBezTo>
                    <a:pt x="3714" y="7314"/>
                    <a:pt x="3881" y="5446"/>
                    <a:pt x="4014" y="3578"/>
                  </a:cubicBezTo>
                  <a:cubicBezTo>
                    <a:pt x="4081" y="2311"/>
                    <a:pt x="4381" y="1911"/>
                    <a:pt x="5249" y="1010"/>
                  </a:cubicBezTo>
                  <a:close/>
                  <a:moveTo>
                    <a:pt x="50817" y="52199"/>
                  </a:moveTo>
                  <a:cubicBezTo>
                    <a:pt x="51267" y="52199"/>
                    <a:pt x="51715" y="52300"/>
                    <a:pt x="52115" y="52514"/>
                  </a:cubicBezTo>
                  <a:cubicBezTo>
                    <a:pt x="52949" y="52981"/>
                    <a:pt x="53316" y="53648"/>
                    <a:pt x="53316" y="54548"/>
                  </a:cubicBezTo>
                  <a:cubicBezTo>
                    <a:pt x="53283" y="55449"/>
                    <a:pt x="52682" y="56350"/>
                    <a:pt x="51815" y="56550"/>
                  </a:cubicBezTo>
                  <a:cubicBezTo>
                    <a:pt x="51708" y="56579"/>
                    <a:pt x="51589" y="56591"/>
                    <a:pt x="51465" y="56591"/>
                  </a:cubicBezTo>
                  <a:cubicBezTo>
                    <a:pt x="51167" y="56591"/>
                    <a:pt x="50840" y="56520"/>
                    <a:pt x="50581" y="56450"/>
                  </a:cubicBezTo>
                  <a:cubicBezTo>
                    <a:pt x="50214" y="56316"/>
                    <a:pt x="49914" y="56016"/>
                    <a:pt x="49480" y="55682"/>
                  </a:cubicBezTo>
                  <a:lnTo>
                    <a:pt x="49480" y="55682"/>
                  </a:lnTo>
                  <a:cubicBezTo>
                    <a:pt x="49680" y="56850"/>
                    <a:pt x="50081" y="57317"/>
                    <a:pt x="51081" y="57350"/>
                  </a:cubicBezTo>
                  <a:cubicBezTo>
                    <a:pt x="51682" y="57350"/>
                    <a:pt x="52115" y="57550"/>
                    <a:pt x="52682" y="57817"/>
                  </a:cubicBezTo>
                  <a:cubicBezTo>
                    <a:pt x="53283" y="58118"/>
                    <a:pt x="54017" y="58184"/>
                    <a:pt x="54717" y="58351"/>
                  </a:cubicBezTo>
                  <a:cubicBezTo>
                    <a:pt x="54450" y="58384"/>
                    <a:pt x="54250" y="58518"/>
                    <a:pt x="54050" y="58551"/>
                  </a:cubicBezTo>
                  <a:cubicBezTo>
                    <a:pt x="53572" y="58662"/>
                    <a:pt x="53101" y="58718"/>
                    <a:pt x="52638" y="58718"/>
                  </a:cubicBezTo>
                  <a:cubicBezTo>
                    <a:pt x="51711" y="58718"/>
                    <a:pt x="50814" y="58496"/>
                    <a:pt x="49947" y="58051"/>
                  </a:cubicBezTo>
                  <a:cubicBezTo>
                    <a:pt x="49046" y="57617"/>
                    <a:pt x="48313" y="56883"/>
                    <a:pt x="48046" y="55883"/>
                  </a:cubicBezTo>
                  <a:cubicBezTo>
                    <a:pt x="47712" y="54782"/>
                    <a:pt x="48046" y="53614"/>
                    <a:pt x="48946" y="52847"/>
                  </a:cubicBezTo>
                  <a:cubicBezTo>
                    <a:pt x="49467" y="52427"/>
                    <a:pt x="50143" y="52199"/>
                    <a:pt x="50817" y="52199"/>
                  </a:cubicBezTo>
                  <a:close/>
                  <a:moveTo>
                    <a:pt x="5210" y="0"/>
                  </a:moveTo>
                  <a:cubicBezTo>
                    <a:pt x="4715" y="0"/>
                    <a:pt x="4255" y="295"/>
                    <a:pt x="3981" y="843"/>
                  </a:cubicBezTo>
                  <a:cubicBezTo>
                    <a:pt x="3681" y="1410"/>
                    <a:pt x="3481" y="1944"/>
                    <a:pt x="3314" y="2511"/>
                  </a:cubicBezTo>
                  <a:cubicBezTo>
                    <a:pt x="2713" y="4813"/>
                    <a:pt x="2413" y="7148"/>
                    <a:pt x="2513" y="9516"/>
                  </a:cubicBezTo>
                  <a:cubicBezTo>
                    <a:pt x="2647" y="12919"/>
                    <a:pt x="3681" y="15921"/>
                    <a:pt x="6149" y="18289"/>
                  </a:cubicBezTo>
                  <a:cubicBezTo>
                    <a:pt x="6316" y="18456"/>
                    <a:pt x="6416" y="18656"/>
                    <a:pt x="6583" y="18856"/>
                  </a:cubicBezTo>
                  <a:cubicBezTo>
                    <a:pt x="6082" y="19256"/>
                    <a:pt x="5582" y="19523"/>
                    <a:pt x="5182" y="19857"/>
                  </a:cubicBezTo>
                  <a:cubicBezTo>
                    <a:pt x="4081" y="20824"/>
                    <a:pt x="3981" y="22092"/>
                    <a:pt x="4915" y="23159"/>
                  </a:cubicBezTo>
                  <a:cubicBezTo>
                    <a:pt x="5349" y="23626"/>
                    <a:pt x="5882" y="24026"/>
                    <a:pt x="6483" y="24293"/>
                  </a:cubicBezTo>
                  <a:cubicBezTo>
                    <a:pt x="7317" y="24694"/>
                    <a:pt x="8184" y="24960"/>
                    <a:pt x="9051" y="25261"/>
                  </a:cubicBezTo>
                  <a:cubicBezTo>
                    <a:pt x="9418" y="25361"/>
                    <a:pt x="9852" y="25528"/>
                    <a:pt x="10219" y="25694"/>
                  </a:cubicBezTo>
                  <a:cubicBezTo>
                    <a:pt x="9085" y="28863"/>
                    <a:pt x="9085" y="28963"/>
                    <a:pt x="12153" y="31132"/>
                  </a:cubicBezTo>
                  <a:cubicBezTo>
                    <a:pt x="11320" y="31765"/>
                    <a:pt x="10486" y="32366"/>
                    <a:pt x="9685" y="33000"/>
                  </a:cubicBezTo>
                  <a:cubicBezTo>
                    <a:pt x="7673" y="34495"/>
                    <a:pt x="5551" y="35658"/>
                    <a:pt x="3083" y="35658"/>
                  </a:cubicBezTo>
                  <a:cubicBezTo>
                    <a:pt x="2523" y="35658"/>
                    <a:pt x="1944" y="35598"/>
                    <a:pt x="1346" y="35468"/>
                  </a:cubicBezTo>
                  <a:cubicBezTo>
                    <a:pt x="1228" y="35441"/>
                    <a:pt x="1118" y="35428"/>
                    <a:pt x="1015" y="35428"/>
                  </a:cubicBezTo>
                  <a:cubicBezTo>
                    <a:pt x="355" y="35428"/>
                    <a:pt x="1" y="35961"/>
                    <a:pt x="145" y="36769"/>
                  </a:cubicBezTo>
                  <a:cubicBezTo>
                    <a:pt x="245" y="37336"/>
                    <a:pt x="478" y="37936"/>
                    <a:pt x="745" y="38437"/>
                  </a:cubicBezTo>
                  <a:cubicBezTo>
                    <a:pt x="2053" y="40809"/>
                    <a:pt x="4959" y="43041"/>
                    <a:pt x="8355" y="43041"/>
                  </a:cubicBezTo>
                  <a:cubicBezTo>
                    <a:pt x="9638" y="43041"/>
                    <a:pt x="10991" y="42723"/>
                    <a:pt x="12354" y="41973"/>
                  </a:cubicBezTo>
                  <a:cubicBezTo>
                    <a:pt x="12854" y="41672"/>
                    <a:pt x="13388" y="41439"/>
                    <a:pt x="13988" y="41139"/>
                  </a:cubicBezTo>
                  <a:cubicBezTo>
                    <a:pt x="14021" y="41639"/>
                    <a:pt x="14021" y="41973"/>
                    <a:pt x="14021" y="42306"/>
                  </a:cubicBezTo>
                  <a:cubicBezTo>
                    <a:pt x="14145" y="43388"/>
                    <a:pt x="14813" y="44155"/>
                    <a:pt x="15840" y="44155"/>
                  </a:cubicBezTo>
                  <a:cubicBezTo>
                    <a:pt x="15921" y="44155"/>
                    <a:pt x="16004" y="44151"/>
                    <a:pt x="16090" y="44141"/>
                  </a:cubicBezTo>
                  <a:cubicBezTo>
                    <a:pt x="16823" y="44041"/>
                    <a:pt x="17491" y="43774"/>
                    <a:pt x="18158" y="43507"/>
                  </a:cubicBezTo>
                  <a:cubicBezTo>
                    <a:pt x="18591" y="43307"/>
                    <a:pt x="19025" y="43007"/>
                    <a:pt x="19425" y="42807"/>
                  </a:cubicBezTo>
                  <a:cubicBezTo>
                    <a:pt x="20381" y="43545"/>
                    <a:pt x="21042" y="43912"/>
                    <a:pt x="21709" y="43912"/>
                  </a:cubicBezTo>
                  <a:cubicBezTo>
                    <a:pt x="22368" y="43912"/>
                    <a:pt x="23033" y="43553"/>
                    <a:pt x="23995" y="42840"/>
                  </a:cubicBezTo>
                  <a:cubicBezTo>
                    <a:pt x="24596" y="42373"/>
                    <a:pt x="25229" y="41839"/>
                    <a:pt x="25897" y="41372"/>
                  </a:cubicBezTo>
                  <a:cubicBezTo>
                    <a:pt x="28932" y="39137"/>
                    <a:pt x="32268" y="37703"/>
                    <a:pt x="36071" y="37369"/>
                  </a:cubicBezTo>
                  <a:cubicBezTo>
                    <a:pt x="36778" y="37308"/>
                    <a:pt x="37477" y="37278"/>
                    <a:pt x="38166" y="37278"/>
                  </a:cubicBezTo>
                  <a:cubicBezTo>
                    <a:pt x="43523" y="37278"/>
                    <a:pt x="48342" y="39093"/>
                    <a:pt x="52716" y="42373"/>
                  </a:cubicBezTo>
                  <a:cubicBezTo>
                    <a:pt x="55051" y="44141"/>
                    <a:pt x="56752" y="46342"/>
                    <a:pt x="57886" y="49044"/>
                  </a:cubicBezTo>
                  <a:cubicBezTo>
                    <a:pt x="58753" y="51146"/>
                    <a:pt x="58520" y="53147"/>
                    <a:pt x="57519" y="55115"/>
                  </a:cubicBezTo>
                  <a:cubicBezTo>
                    <a:pt x="57019" y="56049"/>
                    <a:pt x="56252" y="56783"/>
                    <a:pt x="55218" y="57150"/>
                  </a:cubicBezTo>
                  <a:cubicBezTo>
                    <a:pt x="54799" y="57290"/>
                    <a:pt x="54369" y="57441"/>
                    <a:pt x="53913" y="57441"/>
                  </a:cubicBezTo>
                  <a:cubicBezTo>
                    <a:pt x="53605" y="57441"/>
                    <a:pt x="53285" y="57372"/>
                    <a:pt x="52949" y="57184"/>
                  </a:cubicBezTo>
                  <a:cubicBezTo>
                    <a:pt x="53183" y="56883"/>
                    <a:pt x="53383" y="56683"/>
                    <a:pt x="53583" y="56450"/>
                  </a:cubicBezTo>
                  <a:cubicBezTo>
                    <a:pt x="54851" y="54782"/>
                    <a:pt x="54217" y="52447"/>
                    <a:pt x="52349" y="51546"/>
                  </a:cubicBezTo>
                  <a:cubicBezTo>
                    <a:pt x="51823" y="51316"/>
                    <a:pt x="51274" y="51207"/>
                    <a:pt x="50735" y="51207"/>
                  </a:cubicBezTo>
                  <a:cubicBezTo>
                    <a:pt x="49086" y="51207"/>
                    <a:pt x="47523" y="52222"/>
                    <a:pt x="46945" y="53881"/>
                  </a:cubicBezTo>
                  <a:cubicBezTo>
                    <a:pt x="46378" y="55682"/>
                    <a:pt x="47078" y="57684"/>
                    <a:pt x="48746" y="58851"/>
                  </a:cubicBezTo>
                  <a:cubicBezTo>
                    <a:pt x="49953" y="59696"/>
                    <a:pt x="51297" y="59995"/>
                    <a:pt x="52752" y="59995"/>
                  </a:cubicBezTo>
                  <a:cubicBezTo>
                    <a:pt x="52905" y="59995"/>
                    <a:pt x="53060" y="59992"/>
                    <a:pt x="53216" y="59986"/>
                  </a:cubicBezTo>
                  <a:cubicBezTo>
                    <a:pt x="54884" y="59852"/>
                    <a:pt x="56252" y="59052"/>
                    <a:pt x="57519" y="58051"/>
                  </a:cubicBezTo>
                  <a:cubicBezTo>
                    <a:pt x="59387" y="56550"/>
                    <a:pt x="60588" y="54715"/>
                    <a:pt x="61022" y="52347"/>
                  </a:cubicBezTo>
                  <a:cubicBezTo>
                    <a:pt x="61389" y="50612"/>
                    <a:pt x="61289" y="48944"/>
                    <a:pt x="61022" y="47310"/>
                  </a:cubicBezTo>
                  <a:cubicBezTo>
                    <a:pt x="60455" y="44274"/>
                    <a:pt x="59087" y="41539"/>
                    <a:pt x="57386" y="38970"/>
                  </a:cubicBezTo>
                  <a:cubicBezTo>
                    <a:pt x="55751" y="36469"/>
                    <a:pt x="54083" y="33934"/>
                    <a:pt x="52516" y="31365"/>
                  </a:cubicBezTo>
                  <a:cubicBezTo>
                    <a:pt x="51848" y="30298"/>
                    <a:pt x="51248" y="29130"/>
                    <a:pt x="50714" y="27963"/>
                  </a:cubicBezTo>
                  <a:cubicBezTo>
                    <a:pt x="49347" y="24860"/>
                    <a:pt x="48780" y="21691"/>
                    <a:pt x="49680" y="18356"/>
                  </a:cubicBezTo>
                  <a:cubicBezTo>
                    <a:pt x="49714" y="18122"/>
                    <a:pt x="49747" y="17922"/>
                    <a:pt x="49780" y="17655"/>
                  </a:cubicBezTo>
                  <a:cubicBezTo>
                    <a:pt x="49935" y="16081"/>
                    <a:pt x="49175" y="15135"/>
                    <a:pt x="47659" y="15135"/>
                  </a:cubicBezTo>
                  <a:cubicBezTo>
                    <a:pt x="47537" y="15135"/>
                    <a:pt x="47410" y="15141"/>
                    <a:pt x="47279" y="15153"/>
                  </a:cubicBezTo>
                  <a:cubicBezTo>
                    <a:pt x="46778" y="15187"/>
                    <a:pt x="46278" y="15320"/>
                    <a:pt x="45611" y="15454"/>
                  </a:cubicBezTo>
                  <a:cubicBezTo>
                    <a:pt x="45377" y="14186"/>
                    <a:pt x="45511" y="13119"/>
                    <a:pt x="45577" y="11985"/>
                  </a:cubicBezTo>
                  <a:cubicBezTo>
                    <a:pt x="45611" y="11351"/>
                    <a:pt x="45677" y="10684"/>
                    <a:pt x="45544" y="10083"/>
                  </a:cubicBezTo>
                  <a:cubicBezTo>
                    <a:pt x="45400" y="9387"/>
                    <a:pt x="44963" y="9002"/>
                    <a:pt x="44406" y="9002"/>
                  </a:cubicBezTo>
                  <a:cubicBezTo>
                    <a:pt x="44188" y="9002"/>
                    <a:pt x="43953" y="9061"/>
                    <a:pt x="43709" y="9183"/>
                  </a:cubicBezTo>
                  <a:cubicBezTo>
                    <a:pt x="43042" y="9549"/>
                    <a:pt x="42375" y="10117"/>
                    <a:pt x="41875" y="10684"/>
                  </a:cubicBezTo>
                  <a:cubicBezTo>
                    <a:pt x="40741" y="12085"/>
                    <a:pt x="40173" y="13686"/>
                    <a:pt x="39940" y="15420"/>
                  </a:cubicBezTo>
                  <a:cubicBezTo>
                    <a:pt x="39840" y="16321"/>
                    <a:pt x="39840" y="17288"/>
                    <a:pt x="39773" y="18289"/>
                  </a:cubicBezTo>
                  <a:cubicBezTo>
                    <a:pt x="39506" y="18256"/>
                    <a:pt x="39239" y="18189"/>
                    <a:pt x="39039" y="18189"/>
                  </a:cubicBezTo>
                  <a:cubicBezTo>
                    <a:pt x="38902" y="18173"/>
                    <a:pt x="38770" y="18166"/>
                    <a:pt x="38642" y="18166"/>
                  </a:cubicBezTo>
                  <a:cubicBezTo>
                    <a:pt x="37411" y="18166"/>
                    <a:pt x="36671" y="18890"/>
                    <a:pt x="36671" y="20190"/>
                  </a:cubicBezTo>
                  <a:cubicBezTo>
                    <a:pt x="36671" y="20991"/>
                    <a:pt x="36938" y="21758"/>
                    <a:pt x="37171" y="22525"/>
                  </a:cubicBezTo>
                  <a:cubicBezTo>
                    <a:pt x="37238" y="22826"/>
                    <a:pt x="37405" y="23092"/>
                    <a:pt x="37572" y="23459"/>
                  </a:cubicBezTo>
                  <a:cubicBezTo>
                    <a:pt x="37338" y="23426"/>
                    <a:pt x="37205" y="23426"/>
                    <a:pt x="37105" y="23359"/>
                  </a:cubicBezTo>
                  <a:cubicBezTo>
                    <a:pt x="31367" y="20357"/>
                    <a:pt x="26330" y="16588"/>
                    <a:pt x="23095" y="10784"/>
                  </a:cubicBezTo>
                  <a:cubicBezTo>
                    <a:pt x="22761" y="10150"/>
                    <a:pt x="22327" y="9583"/>
                    <a:pt x="21827" y="9082"/>
                  </a:cubicBezTo>
                  <a:cubicBezTo>
                    <a:pt x="21396" y="8651"/>
                    <a:pt x="20971" y="8440"/>
                    <a:pt x="20561" y="8440"/>
                  </a:cubicBezTo>
                  <a:cubicBezTo>
                    <a:pt x="20082" y="8440"/>
                    <a:pt x="19623" y="8726"/>
                    <a:pt x="19192" y="9283"/>
                  </a:cubicBezTo>
                  <a:cubicBezTo>
                    <a:pt x="18892" y="9650"/>
                    <a:pt x="18591" y="9983"/>
                    <a:pt x="18258" y="10350"/>
                  </a:cubicBezTo>
                  <a:cubicBezTo>
                    <a:pt x="17491" y="9750"/>
                    <a:pt x="17224" y="8982"/>
                    <a:pt x="16857" y="8282"/>
                  </a:cubicBezTo>
                  <a:cubicBezTo>
                    <a:pt x="16323" y="7248"/>
                    <a:pt x="15856" y="6147"/>
                    <a:pt x="15222" y="5180"/>
                  </a:cubicBezTo>
                  <a:cubicBezTo>
                    <a:pt x="14753" y="4476"/>
                    <a:pt x="14261" y="4127"/>
                    <a:pt x="13692" y="4127"/>
                  </a:cubicBezTo>
                  <a:cubicBezTo>
                    <a:pt x="13290" y="4127"/>
                    <a:pt x="12851" y="4301"/>
                    <a:pt x="12354" y="4646"/>
                  </a:cubicBezTo>
                  <a:cubicBezTo>
                    <a:pt x="11907" y="4958"/>
                    <a:pt x="11534" y="5111"/>
                    <a:pt x="11187" y="5111"/>
                  </a:cubicBezTo>
                  <a:cubicBezTo>
                    <a:pt x="10755" y="5111"/>
                    <a:pt x="10362" y="4875"/>
                    <a:pt x="9919" y="4412"/>
                  </a:cubicBezTo>
                  <a:cubicBezTo>
                    <a:pt x="9151" y="3612"/>
                    <a:pt x="8484" y="2678"/>
                    <a:pt x="7717" y="1911"/>
                  </a:cubicBezTo>
                  <a:cubicBezTo>
                    <a:pt x="7217" y="1344"/>
                    <a:pt x="6683" y="776"/>
                    <a:pt x="6082" y="309"/>
                  </a:cubicBezTo>
                  <a:cubicBezTo>
                    <a:pt x="5800" y="101"/>
                    <a:pt x="5499" y="0"/>
                    <a:pt x="5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1840650" y="3924075"/>
              <a:ext cx="898175" cy="371975"/>
            </a:xfrm>
            <a:custGeom>
              <a:avLst/>
              <a:gdLst/>
              <a:ahLst/>
              <a:cxnLst/>
              <a:rect l="l" t="t" r="r" b="b"/>
              <a:pathLst>
                <a:path w="35927" h="14879" extrusionOk="0">
                  <a:moveTo>
                    <a:pt x="1" y="1"/>
                  </a:moveTo>
                  <a:cubicBezTo>
                    <a:pt x="434" y="635"/>
                    <a:pt x="868" y="1135"/>
                    <a:pt x="1435" y="1469"/>
                  </a:cubicBezTo>
                  <a:cubicBezTo>
                    <a:pt x="3303" y="2636"/>
                    <a:pt x="5171" y="3804"/>
                    <a:pt x="7072" y="4804"/>
                  </a:cubicBezTo>
                  <a:cubicBezTo>
                    <a:pt x="11042" y="6839"/>
                    <a:pt x="15312" y="8173"/>
                    <a:pt x="19615" y="9341"/>
                  </a:cubicBezTo>
                  <a:cubicBezTo>
                    <a:pt x="19982" y="9474"/>
                    <a:pt x="20382" y="9541"/>
                    <a:pt x="20749" y="9674"/>
                  </a:cubicBezTo>
                  <a:cubicBezTo>
                    <a:pt x="20568" y="9804"/>
                    <a:pt x="20407" y="9853"/>
                    <a:pt x="20266" y="9853"/>
                  </a:cubicBezTo>
                  <a:cubicBezTo>
                    <a:pt x="20225" y="9853"/>
                    <a:pt x="20186" y="9849"/>
                    <a:pt x="20148" y="9841"/>
                  </a:cubicBezTo>
                  <a:cubicBezTo>
                    <a:pt x="17880" y="9441"/>
                    <a:pt x="15645" y="9107"/>
                    <a:pt x="13444" y="8540"/>
                  </a:cubicBezTo>
                  <a:cubicBezTo>
                    <a:pt x="10375" y="7773"/>
                    <a:pt x="7339" y="6839"/>
                    <a:pt x="4304" y="5972"/>
                  </a:cubicBezTo>
                  <a:cubicBezTo>
                    <a:pt x="4137" y="5905"/>
                    <a:pt x="3903" y="5905"/>
                    <a:pt x="3703" y="5872"/>
                  </a:cubicBezTo>
                  <a:lnTo>
                    <a:pt x="3703" y="5872"/>
                  </a:lnTo>
                  <a:cubicBezTo>
                    <a:pt x="4470" y="6472"/>
                    <a:pt x="5304" y="6872"/>
                    <a:pt x="6138" y="7206"/>
                  </a:cubicBezTo>
                  <a:cubicBezTo>
                    <a:pt x="10975" y="9207"/>
                    <a:pt x="16012" y="10141"/>
                    <a:pt x="21149" y="10809"/>
                  </a:cubicBezTo>
                  <a:cubicBezTo>
                    <a:pt x="25852" y="11442"/>
                    <a:pt x="30422" y="12510"/>
                    <a:pt x="34759" y="14478"/>
                  </a:cubicBezTo>
                  <a:cubicBezTo>
                    <a:pt x="35126" y="14645"/>
                    <a:pt x="35493" y="14778"/>
                    <a:pt x="35860" y="14878"/>
                  </a:cubicBezTo>
                  <a:cubicBezTo>
                    <a:pt x="35893" y="14845"/>
                    <a:pt x="35893" y="14778"/>
                    <a:pt x="35926" y="14711"/>
                  </a:cubicBezTo>
                  <a:lnTo>
                    <a:pt x="33558" y="13477"/>
                  </a:lnTo>
                  <a:cubicBezTo>
                    <a:pt x="29388" y="11442"/>
                    <a:pt x="24952" y="9941"/>
                    <a:pt x="20382" y="8774"/>
                  </a:cubicBezTo>
                  <a:cubicBezTo>
                    <a:pt x="13310" y="6939"/>
                    <a:pt x="6505" y="4371"/>
                    <a:pt x="434" y="168"/>
                  </a:cubicBezTo>
                  <a:cubicBezTo>
                    <a:pt x="301" y="101"/>
                    <a:pt x="134" y="3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1936550" y="3655550"/>
              <a:ext cx="357775" cy="327775"/>
            </a:xfrm>
            <a:custGeom>
              <a:avLst/>
              <a:gdLst/>
              <a:ahLst/>
              <a:cxnLst/>
              <a:rect l="l" t="t" r="r" b="b"/>
              <a:pathLst>
                <a:path w="14311" h="13111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002"/>
                    <a:pt x="701" y="1936"/>
                    <a:pt x="1202" y="2836"/>
                  </a:cubicBezTo>
                  <a:cubicBezTo>
                    <a:pt x="4270" y="7907"/>
                    <a:pt x="9040" y="10875"/>
                    <a:pt x="14311" y="13110"/>
                  </a:cubicBezTo>
                  <a:cubicBezTo>
                    <a:pt x="12476" y="11909"/>
                    <a:pt x="10608" y="10775"/>
                    <a:pt x="8840" y="9441"/>
                  </a:cubicBezTo>
                  <a:cubicBezTo>
                    <a:pt x="7106" y="8107"/>
                    <a:pt x="5371" y="6706"/>
                    <a:pt x="3870" y="5105"/>
                  </a:cubicBezTo>
                  <a:cubicBezTo>
                    <a:pt x="2436" y="3537"/>
                    <a:pt x="1302" y="170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1755600" y="3716425"/>
              <a:ext cx="459500" cy="365300"/>
            </a:xfrm>
            <a:custGeom>
              <a:avLst/>
              <a:gdLst/>
              <a:ahLst/>
              <a:cxnLst/>
              <a:rect l="l" t="t" r="r" b="b"/>
              <a:pathLst>
                <a:path w="18380" h="14612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401"/>
                    <a:pt x="334" y="768"/>
                    <a:pt x="567" y="1135"/>
                  </a:cubicBezTo>
                  <a:cubicBezTo>
                    <a:pt x="1268" y="2136"/>
                    <a:pt x="2002" y="3170"/>
                    <a:pt x="2769" y="4137"/>
                  </a:cubicBezTo>
                  <a:cubicBezTo>
                    <a:pt x="6538" y="8507"/>
                    <a:pt x="11342" y="11509"/>
                    <a:pt x="16545" y="13911"/>
                  </a:cubicBezTo>
                  <a:cubicBezTo>
                    <a:pt x="17112" y="14144"/>
                    <a:pt x="17746" y="14345"/>
                    <a:pt x="18380" y="14611"/>
                  </a:cubicBezTo>
                  <a:cubicBezTo>
                    <a:pt x="15011" y="12510"/>
                    <a:pt x="11408" y="10842"/>
                    <a:pt x="8206" y="8474"/>
                  </a:cubicBezTo>
                  <a:cubicBezTo>
                    <a:pt x="5037" y="6105"/>
                    <a:pt x="2335" y="323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1695550" y="4261525"/>
              <a:ext cx="602125" cy="171275"/>
            </a:xfrm>
            <a:custGeom>
              <a:avLst/>
              <a:gdLst/>
              <a:ahLst/>
              <a:cxnLst/>
              <a:rect l="l" t="t" r="r" b="b"/>
              <a:pathLst>
                <a:path w="24085" h="6851" extrusionOk="0">
                  <a:moveTo>
                    <a:pt x="20634" y="1"/>
                  </a:moveTo>
                  <a:cubicBezTo>
                    <a:pt x="20506" y="1"/>
                    <a:pt x="20377" y="4"/>
                    <a:pt x="20248" y="13"/>
                  </a:cubicBezTo>
                  <a:cubicBezTo>
                    <a:pt x="16679" y="213"/>
                    <a:pt x="13143" y="546"/>
                    <a:pt x="9607" y="880"/>
                  </a:cubicBezTo>
                  <a:cubicBezTo>
                    <a:pt x="9407" y="880"/>
                    <a:pt x="9140" y="1013"/>
                    <a:pt x="8940" y="1113"/>
                  </a:cubicBezTo>
                  <a:cubicBezTo>
                    <a:pt x="8940" y="1180"/>
                    <a:pt x="8940" y="1280"/>
                    <a:pt x="8974" y="1347"/>
                  </a:cubicBezTo>
                  <a:cubicBezTo>
                    <a:pt x="9807" y="1480"/>
                    <a:pt x="10675" y="1614"/>
                    <a:pt x="11509" y="1714"/>
                  </a:cubicBezTo>
                  <a:cubicBezTo>
                    <a:pt x="9248" y="2683"/>
                    <a:pt x="7144" y="4120"/>
                    <a:pt x="4591" y="4120"/>
                  </a:cubicBezTo>
                  <a:cubicBezTo>
                    <a:pt x="4507" y="4120"/>
                    <a:pt x="4422" y="4119"/>
                    <a:pt x="4337" y="4115"/>
                  </a:cubicBezTo>
                  <a:lnTo>
                    <a:pt x="4337" y="4115"/>
                  </a:lnTo>
                  <a:cubicBezTo>
                    <a:pt x="4878" y="4456"/>
                    <a:pt x="5426" y="4559"/>
                    <a:pt x="5982" y="4559"/>
                  </a:cubicBezTo>
                  <a:cubicBezTo>
                    <a:pt x="6625" y="4559"/>
                    <a:pt x="7277" y="4421"/>
                    <a:pt x="7939" y="4349"/>
                  </a:cubicBezTo>
                  <a:lnTo>
                    <a:pt x="7939" y="4349"/>
                  </a:lnTo>
                  <a:cubicBezTo>
                    <a:pt x="6805" y="5183"/>
                    <a:pt x="5504" y="5717"/>
                    <a:pt x="4170" y="5817"/>
                  </a:cubicBezTo>
                  <a:cubicBezTo>
                    <a:pt x="3984" y="5826"/>
                    <a:pt x="3797" y="5830"/>
                    <a:pt x="3611" y="5830"/>
                  </a:cubicBezTo>
                  <a:cubicBezTo>
                    <a:pt x="2460" y="5830"/>
                    <a:pt x="1292" y="5674"/>
                    <a:pt x="0" y="5617"/>
                  </a:cubicBezTo>
                  <a:lnTo>
                    <a:pt x="0" y="5617"/>
                  </a:lnTo>
                  <a:cubicBezTo>
                    <a:pt x="1168" y="6450"/>
                    <a:pt x="2335" y="6851"/>
                    <a:pt x="3670" y="6851"/>
                  </a:cubicBezTo>
                  <a:cubicBezTo>
                    <a:pt x="5037" y="6851"/>
                    <a:pt x="6372" y="6450"/>
                    <a:pt x="7606" y="5850"/>
                  </a:cubicBezTo>
                  <a:cubicBezTo>
                    <a:pt x="8707" y="5316"/>
                    <a:pt x="9807" y="4716"/>
                    <a:pt x="10875" y="4115"/>
                  </a:cubicBezTo>
                  <a:cubicBezTo>
                    <a:pt x="14010" y="2348"/>
                    <a:pt x="17380" y="1447"/>
                    <a:pt x="20949" y="1047"/>
                  </a:cubicBezTo>
                  <a:cubicBezTo>
                    <a:pt x="21916" y="846"/>
                    <a:pt x="22850" y="780"/>
                    <a:pt x="24084" y="646"/>
                  </a:cubicBezTo>
                  <a:cubicBezTo>
                    <a:pt x="23684" y="446"/>
                    <a:pt x="23617" y="313"/>
                    <a:pt x="23451" y="313"/>
                  </a:cubicBezTo>
                  <a:cubicBezTo>
                    <a:pt x="22483" y="195"/>
                    <a:pt x="21567" y="1"/>
                    <a:pt x="20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2044975" y="4298550"/>
              <a:ext cx="469525" cy="167625"/>
            </a:xfrm>
            <a:custGeom>
              <a:avLst/>
              <a:gdLst/>
              <a:ahLst/>
              <a:cxnLst/>
              <a:rect l="l" t="t" r="r" b="b"/>
              <a:pathLst>
                <a:path w="18781" h="6705" extrusionOk="0">
                  <a:moveTo>
                    <a:pt x="13528" y="1"/>
                  </a:moveTo>
                  <a:cubicBezTo>
                    <a:pt x="10653" y="1"/>
                    <a:pt x="7809" y="403"/>
                    <a:pt x="5004" y="1400"/>
                  </a:cubicBezTo>
                  <a:cubicBezTo>
                    <a:pt x="5004" y="1500"/>
                    <a:pt x="5004" y="1634"/>
                    <a:pt x="5037" y="1700"/>
                  </a:cubicBezTo>
                  <a:cubicBezTo>
                    <a:pt x="6104" y="1534"/>
                    <a:pt x="7139" y="1400"/>
                    <a:pt x="8173" y="1233"/>
                  </a:cubicBezTo>
                  <a:lnTo>
                    <a:pt x="8173" y="1233"/>
                  </a:lnTo>
                  <a:cubicBezTo>
                    <a:pt x="5204" y="2701"/>
                    <a:pt x="2335" y="4236"/>
                    <a:pt x="0" y="6704"/>
                  </a:cubicBezTo>
                  <a:cubicBezTo>
                    <a:pt x="2435" y="5503"/>
                    <a:pt x="4537" y="3802"/>
                    <a:pt x="7172" y="2968"/>
                  </a:cubicBezTo>
                  <a:lnTo>
                    <a:pt x="7172" y="2968"/>
                  </a:lnTo>
                  <a:cubicBezTo>
                    <a:pt x="6838" y="3368"/>
                    <a:pt x="6438" y="3702"/>
                    <a:pt x="6038" y="4069"/>
                  </a:cubicBezTo>
                  <a:cubicBezTo>
                    <a:pt x="5704" y="4402"/>
                    <a:pt x="5371" y="4736"/>
                    <a:pt x="5004" y="5070"/>
                  </a:cubicBezTo>
                  <a:cubicBezTo>
                    <a:pt x="5037" y="5170"/>
                    <a:pt x="5137" y="5236"/>
                    <a:pt x="5170" y="5336"/>
                  </a:cubicBezTo>
                  <a:cubicBezTo>
                    <a:pt x="9107" y="2001"/>
                    <a:pt x="13843" y="1033"/>
                    <a:pt x="18780" y="400"/>
                  </a:cubicBezTo>
                  <a:cubicBezTo>
                    <a:pt x="17020" y="148"/>
                    <a:pt x="15268" y="1"/>
                    <a:pt x="13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2841375" y="4762600"/>
              <a:ext cx="72575" cy="69650"/>
            </a:xfrm>
            <a:custGeom>
              <a:avLst/>
              <a:gdLst/>
              <a:ahLst/>
              <a:cxnLst/>
              <a:rect l="l" t="t" r="r" b="b"/>
              <a:pathLst>
                <a:path w="2903" h="2786" extrusionOk="0">
                  <a:moveTo>
                    <a:pt x="1054" y="0"/>
                  </a:moveTo>
                  <a:cubicBezTo>
                    <a:pt x="648" y="0"/>
                    <a:pt x="287" y="209"/>
                    <a:pt x="0" y="618"/>
                  </a:cubicBezTo>
                  <a:cubicBezTo>
                    <a:pt x="1968" y="784"/>
                    <a:pt x="2168" y="951"/>
                    <a:pt x="2202" y="2786"/>
                  </a:cubicBezTo>
                  <a:cubicBezTo>
                    <a:pt x="2902" y="1618"/>
                    <a:pt x="2769" y="751"/>
                    <a:pt x="1868" y="251"/>
                  </a:cubicBezTo>
                  <a:cubicBezTo>
                    <a:pt x="1584" y="83"/>
                    <a:pt x="1311" y="0"/>
                    <a:pt x="1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12815893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bg>
      <p:bgPr>
        <a:solidFill>
          <a:schemeClr val="dk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4983696" y="4001397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1"/>
          </p:nvPr>
        </p:nvSpPr>
        <p:spPr>
          <a:xfrm>
            <a:off x="4737496" y="4599300"/>
            <a:ext cx="2947600" cy="13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title" idx="2"/>
          </p:nvPr>
        </p:nvSpPr>
        <p:spPr>
          <a:xfrm>
            <a:off x="1159529" y="4466131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3"/>
          </p:nvPr>
        </p:nvSpPr>
        <p:spPr>
          <a:xfrm>
            <a:off x="913329" y="5064033"/>
            <a:ext cx="2947600" cy="13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title" idx="4"/>
          </p:nvPr>
        </p:nvSpPr>
        <p:spPr>
          <a:xfrm>
            <a:off x="8732196" y="4466131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5"/>
          </p:nvPr>
        </p:nvSpPr>
        <p:spPr>
          <a:xfrm>
            <a:off x="8485996" y="5064033"/>
            <a:ext cx="2947600" cy="13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1848868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558400" y="816363"/>
            <a:ext cx="4371600" cy="54432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2" name="Google Shape;122;p19"/>
          <p:cNvSpPr/>
          <p:nvPr/>
        </p:nvSpPr>
        <p:spPr>
          <a:xfrm>
            <a:off x="688009" y="673129"/>
            <a:ext cx="4371600" cy="54432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3" name="Google Shape;123;p19"/>
          <p:cNvSpPr txBox="1">
            <a:spLocks noGrp="1"/>
          </p:cNvSpPr>
          <p:nvPr>
            <p:ph type="ctrTitle"/>
          </p:nvPr>
        </p:nvSpPr>
        <p:spPr>
          <a:xfrm>
            <a:off x="1111881" y="-402367"/>
            <a:ext cx="4331200" cy="32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80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1"/>
          </p:nvPr>
        </p:nvSpPr>
        <p:spPr>
          <a:xfrm>
            <a:off x="1111881" y="2596367"/>
            <a:ext cx="4435600" cy="4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1111867" y="4570800"/>
            <a:ext cx="35824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lang="en" sz="12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sz="933" b="1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66097651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dk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842046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63780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91811" y="1562967"/>
            <a:ext cx="9027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70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91803" y="4349033"/>
            <a:ext cx="90276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0804092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294539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048882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0967" y="1136133"/>
            <a:ext cx="6124000" cy="24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0967" y="5214617"/>
            <a:ext cx="3118000" cy="8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14212653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572233" y="4574800"/>
            <a:ext cx="4668800" cy="10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686319" y="2107552"/>
            <a:ext cx="14052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397910967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051664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2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title" idx="2"/>
          </p:nvPr>
        </p:nvSpPr>
        <p:spPr>
          <a:xfrm>
            <a:off x="1157133" y="2155867"/>
            <a:ext cx="3028400" cy="7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subTitle" idx="1"/>
          </p:nvPr>
        </p:nvSpPr>
        <p:spPr>
          <a:xfrm>
            <a:off x="1157133" y="2738872"/>
            <a:ext cx="3028400" cy="27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title" idx="3"/>
          </p:nvPr>
        </p:nvSpPr>
        <p:spPr>
          <a:xfrm>
            <a:off x="4581800" y="2155867"/>
            <a:ext cx="3028400" cy="7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ubTitle" idx="4"/>
          </p:nvPr>
        </p:nvSpPr>
        <p:spPr>
          <a:xfrm>
            <a:off x="4581800" y="2738873"/>
            <a:ext cx="3028400" cy="27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title" idx="5"/>
          </p:nvPr>
        </p:nvSpPr>
        <p:spPr>
          <a:xfrm>
            <a:off x="8006467" y="2155867"/>
            <a:ext cx="3028400" cy="7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6"/>
          </p:nvPr>
        </p:nvSpPr>
        <p:spPr>
          <a:xfrm>
            <a:off x="8006467" y="2738875"/>
            <a:ext cx="3028400" cy="27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853776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6705600" y="3756101"/>
            <a:ext cx="4073200" cy="2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1282567" y="3756101"/>
            <a:ext cx="4073200" cy="2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282567" y="3056400"/>
            <a:ext cx="40732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6705603" y="3056400"/>
            <a:ext cx="40732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1890452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2828702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subTitle" idx="1"/>
          </p:nvPr>
        </p:nvSpPr>
        <p:spPr>
          <a:xfrm>
            <a:off x="1145751" y="2590067"/>
            <a:ext cx="5726400" cy="26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1145751" y="1664067"/>
            <a:ext cx="5726400" cy="9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8" name="Google Shape;28;p7"/>
          <p:cNvSpPr>
            <a:spLocks noGrp="1"/>
          </p:cNvSpPr>
          <p:nvPr>
            <p:ph type="pic" idx="2"/>
          </p:nvPr>
        </p:nvSpPr>
        <p:spPr>
          <a:xfrm>
            <a:off x="7330251" y="719400"/>
            <a:ext cx="3716000" cy="5419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58488358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9581860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440735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63070829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4338433" y="872733"/>
            <a:ext cx="6643600" cy="1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>
            <a:spLocks noGrp="1"/>
          </p:cNvSpPr>
          <p:nvPr>
            <p:ph type="subTitle" idx="1"/>
          </p:nvPr>
        </p:nvSpPr>
        <p:spPr>
          <a:xfrm>
            <a:off x="4338433" y="2657051"/>
            <a:ext cx="6643600" cy="5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2540864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587669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 hasCustomPrompt="1"/>
          </p:nvPr>
        </p:nvSpPr>
        <p:spPr>
          <a:xfrm>
            <a:off x="1106941" y="1970721"/>
            <a:ext cx="8348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3" hasCustomPrompt="1"/>
          </p:nvPr>
        </p:nvSpPr>
        <p:spPr>
          <a:xfrm>
            <a:off x="1117701" y="4188084"/>
            <a:ext cx="8348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 hasCustomPrompt="1"/>
          </p:nvPr>
        </p:nvSpPr>
        <p:spPr>
          <a:xfrm>
            <a:off x="4688077" y="1970721"/>
            <a:ext cx="8348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5" hasCustomPrompt="1"/>
          </p:nvPr>
        </p:nvSpPr>
        <p:spPr>
          <a:xfrm>
            <a:off x="4688067" y="4188084"/>
            <a:ext cx="8348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 hasCustomPrompt="1"/>
          </p:nvPr>
        </p:nvSpPr>
        <p:spPr>
          <a:xfrm>
            <a:off x="8297875" y="1970721"/>
            <a:ext cx="8348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7" hasCustomPrompt="1"/>
          </p:nvPr>
        </p:nvSpPr>
        <p:spPr>
          <a:xfrm>
            <a:off x="8299083" y="4188084"/>
            <a:ext cx="8348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1"/>
          </p:nvPr>
        </p:nvSpPr>
        <p:spPr>
          <a:xfrm>
            <a:off x="960000" y="2876100"/>
            <a:ext cx="30740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8"/>
          </p:nvPr>
        </p:nvSpPr>
        <p:spPr>
          <a:xfrm>
            <a:off x="4559033" y="2876100"/>
            <a:ext cx="30740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9"/>
          </p:nvPr>
        </p:nvSpPr>
        <p:spPr>
          <a:xfrm>
            <a:off x="8158067" y="2876100"/>
            <a:ext cx="30740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3"/>
          </p:nvPr>
        </p:nvSpPr>
        <p:spPr>
          <a:xfrm>
            <a:off x="960000" y="5092067"/>
            <a:ext cx="31752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4"/>
          </p:nvPr>
        </p:nvSpPr>
        <p:spPr>
          <a:xfrm>
            <a:off x="4559033" y="5092067"/>
            <a:ext cx="30740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5"/>
          </p:nvPr>
        </p:nvSpPr>
        <p:spPr>
          <a:xfrm>
            <a:off x="8158067" y="5092067"/>
            <a:ext cx="30740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00106659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6138332" y="2082684"/>
            <a:ext cx="396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6138333" y="3040517"/>
            <a:ext cx="3967200" cy="17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2329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3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title" idx="2"/>
          </p:nvPr>
        </p:nvSpPr>
        <p:spPr>
          <a:xfrm>
            <a:off x="1428675" y="1696500"/>
            <a:ext cx="3847600" cy="5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1"/>
          </p:nvPr>
        </p:nvSpPr>
        <p:spPr>
          <a:xfrm>
            <a:off x="1428667" y="2093533"/>
            <a:ext cx="38476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title" idx="3"/>
          </p:nvPr>
        </p:nvSpPr>
        <p:spPr>
          <a:xfrm>
            <a:off x="6915741" y="1696500"/>
            <a:ext cx="3847600" cy="5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4"/>
          </p:nvPr>
        </p:nvSpPr>
        <p:spPr>
          <a:xfrm>
            <a:off x="6915733" y="2093533"/>
            <a:ext cx="38476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5"/>
          </p:nvPr>
        </p:nvSpPr>
        <p:spPr>
          <a:xfrm>
            <a:off x="1428667" y="4512833"/>
            <a:ext cx="38476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title" idx="6"/>
          </p:nvPr>
        </p:nvSpPr>
        <p:spPr>
          <a:xfrm>
            <a:off x="6915721" y="4115793"/>
            <a:ext cx="3847600" cy="5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7"/>
          </p:nvPr>
        </p:nvSpPr>
        <p:spPr>
          <a:xfrm>
            <a:off x="6915715" y="4512835"/>
            <a:ext cx="38476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title" idx="8"/>
          </p:nvPr>
        </p:nvSpPr>
        <p:spPr>
          <a:xfrm>
            <a:off x="1428651" y="4115800"/>
            <a:ext cx="3847600" cy="5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 flipH="1">
            <a:off x="556234" y="533218"/>
            <a:ext cx="1215333" cy="1092933"/>
          </a:xfrm>
          <a:custGeom>
            <a:avLst/>
            <a:gdLst/>
            <a:ahLst/>
            <a:cxnLst/>
            <a:rect l="l" t="t" r="r" b="b"/>
            <a:pathLst>
              <a:path w="36460" h="32788" extrusionOk="0">
                <a:moveTo>
                  <a:pt x="14361" y="14097"/>
                </a:moveTo>
                <a:cubicBezTo>
                  <a:pt x="14355" y="14103"/>
                  <a:pt x="14349" y="14110"/>
                  <a:pt x="14344" y="14117"/>
                </a:cubicBezTo>
                <a:cubicBezTo>
                  <a:pt x="14348" y="14112"/>
                  <a:pt x="14354" y="14105"/>
                  <a:pt x="14361" y="14097"/>
                </a:cubicBezTo>
                <a:close/>
                <a:moveTo>
                  <a:pt x="26838" y="1939"/>
                </a:moveTo>
                <a:cubicBezTo>
                  <a:pt x="28347" y="1939"/>
                  <a:pt x="29812" y="2500"/>
                  <a:pt x="31189" y="3609"/>
                </a:cubicBezTo>
                <a:cubicBezTo>
                  <a:pt x="31323" y="3709"/>
                  <a:pt x="32123" y="4276"/>
                  <a:pt x="32624" y="4943"/>
                </a:cubicBezTo>
                <a:cubicBezTo>
                  <a:pt x="32157" y="3776"/>
                  <a:pt x="30756" y="2575"/>
                  <a:pt x="29855" y="2041"/>
                </a:cubicBezTo>
                <a:lnTo>
                  <a:pt x="29855" y="2041"/>
                </a:lnTo>
                <a:cubicBezTo>
                  <a:pt x="31289" y="2442"/>
                  <a:pt x="32590" y="3609"/>
                  <a:pt x="33357" y="4777"/>
                </a:cubicBezTo>
                <a:cubicBezTo>
                  <a:pt x="34758" y="6811"/>
                  <a:pt x="34258" y="9647"/>
                  <a:pt x="32357" y="11115"/>
                </a:cubicBezTo>
                <a:cubicBezTo>
                  <a:pt x="31585" y="11693"/>
                  <a:pt x="30723" y="12067"/>
                  <a:pt x="29751" y="12067"/>
                </a:cubicBezTo>
                <a:cubicBezTo>
                  <a:pt x="29546" y="12067"/>
                  <a:pt x="29336" y="12050"/>
                  <a:pt x="29121" y="12015"/>
                </a:cubicBezTo>
                <a:lnTo>
                  <a:pt x="29121" y="12015"/>
                </a:lnTo>
                <a:cubicBezTo>
                  <a:pt x="29458" y="12398"/>
                  <a:pt x="29841" y="12507"/>
                  <a:pt x="30239" y="12507"/>
                </a:cubicBezTo>
                <a:cubicBezTo>
                  <a:pt x="30431" y="12507"/>
                  <a:pt x="30627" y="12481"/>
                  <a:pt x="30822" y="12449"/>
                </a:cubicBezTo>
                <a:cubicBezTo>
                  <a:pt x="32457" y="12182"/>
                  <a:pt x="33491" y="11181"/>
                  <a:pt x="34158" y="9680"/>
                </a:cubicBezTo>
                <a:cubicBezTo>
                  <a:pt x="34291" y="9380"/>
                  <a:pt x="34391" y="9080"/>
                  <a:pt x="34658" y="8579"/>
                </a:cubicBezTo>
                <a:lnTo>
                  <a:pt x="34658" y="8579"/>
                </a:lnTo>
                <a:cubicBezTo>
                  <a:pt x="34792" y="11190"/>
                  <a:pt x="32733" y="13056"/>
                  <a:pt x="30438" y="13056"/>
                </a:cubicBezTo>
                <a:cubicBezTo>
                  <a:pt x="29859" y="13056"/>
                  <a:pt x="29265" y="12938"/>
                  <a:pt x="28687" y="12682"/>
                </a:cubicBezTo>
                <a:cubicBezTo>
                  <a:pt x="28387" y="12549"/>
                  <a:pt x="28054" y="12282"/>
                  <a:pt x="27853" y="12049"/>
                </a:cubicBezTo>
                <a:cubicBezTo>
                  <a:pt x="27386" y="11515"/>
                  <a:pt x="27320" y="10781"/>
                  <a:pt x="27553" y="10181"/>
                </a:cubicBezTo>
                <a:cubicBezTo>
                  <a:pt x="27769" y="9669"/>
                  <a:pt x="28179" y="9483"/>
                  <a:pt x="28663" y="9483"/>
                </a:cubicBezTo>
                <a:cubicBezTo>
                  <a:pt x="28779" y="9483"/>
                  <a:pt x="28899" y="9494"/>
                  <a:pt x="29021" y="9513"/>
                </a:cubicBezTo>
                <a:cubicBezTo>
                  <a:pt x="29154" y="9513"/>
                  <a:pt x="29288" y="9547"/>
                  <a:pt x="29488" y="9547"/>
                </a:cubicBezTo>
                <a:cubicBezTo>
                  <a:pt x="29388" y="9347"/>
                  <a:pt x="29388" y="9213"/>
                  <a:pt x="29321" y="9113"/>
                </a:cubicBezTo>
                <a:cubicBezTo>
                  <a:pt x="28961" y="8792"/>
                  <a:pt x="28557" y="8639"/>
                  <a:pt x="28168" y="8639"/>
                </a:cubicBezTo>
                <a:cubicBezTo>
                  <a:pt x="27545" y="8639"/>
                  <a:pt x="26960" y="9029"/>
                  <a:pt x="26653" y="9747"/>
                </a:cubicBezTo>
                <a:cubicBezTo>
                  <a:pt x="26019" y="11181"/>
                  <a:pt x="26786" y="12916"/>
                  <a:pt x="28320" y="13550"/>
                </a:cubicBezTo>
                <a:cubicBezTo>
                  <a:pt x="28904" y="13800"/>
                  <a:pt x="29496" y="13925"/>
                  <a:pt x="30084" y="13925"/>
                </a:cubicBezTo>
                <a:cubicBezTo>
                  <a:pt x="30672" y="13925"/>
                  <a:pt x="31256" y="13800"/>
                  <a:pt x="31823" y="13550"/>
                </a:cubicBezTo>
                <a:cubicBezTo>
                  <a:pt x="32657" y="13183"/>
                  <a:pt x="33391" y="12549"/>
                  <a:pt x="34458" y="11915"/>
                </a:cubicBezTo>
                <a:lnTo>
                  <a:pt x="34458" y="11915"/>
                </a:lnTo>
                <a:cubicBezTo>
                  <a:pt x="33858" y="13416"/>
                  <a:pt x="32890" y="14283"/>
                  <a:pt x="31690" y="14851"/>
                </a:cubicBezTo>
                <a:cubicBezTo>
                  <a:pt x="31166" y="15089"/>
                  <a:pt x="30600" y="15202"/>
                  <a:pt x="30032" y="15202"/>
                </a:cubicBezTo>
                <a:cubicBezTo>
                  <a:pt x="28533" y="15202"/>
                  <a:pt x="27017" y="14422"/>
                  <a:pt x="26219" y="13116"/>
                </a:cubicBezTo>
                <a:cubicBezTo>
                  <a:pt x="25185" y="11515"/>
                  <a:pt x="25619" y="9180"/>
                  <a:pt x="27186" y="7779"/>
                </a:cubicBezTo>
                <a:cubicBezTo>
                  <a:pt x="27770" y="7271"/>
                  <a:pt x="28412" y="6995"/>
                  <a:pt x="29141" y="6995"/>
                </a:cubicBezTo>
                <a:cubicBezTo>
                  <a:pt x="29370" y="6995"/>
                  <a:pt x="29608" y="7023"/>
                  <a:pt x="29855" y="7078"/>
                </a:cubicBezTo>
                <a:cubicBezTo>
                  <a:pt x="30155" y="7178"/>
                  <a:pt x="30455" y="7178"/>
                  <a:pt x="30789" y="7212"/>
                </a:cubicBezTo>
                <a:cubicBezTo>
                  <a:pt x="30121" y="6647"/>
                  <a:pt x="29471" y="6398"/>
                  <a:pt x="28825" y="6398"/>
                </a:cubicBezTo>
                <a:cubicBezTo>
                  <a:pt x="28212" y="6398"/>
                  <a:pt x="27603" y="6622"/>
                  <a:pt x="26986" y="7012"/>
                </a:cubicBezTo>
                <a:cubicBezTo>
                  <a:pt x="26653" y="7212"/>
                  <a:pt x="25985" y="7779"/>
                  <a:pt x="25652" y="8279"/>
                </a:cubicBezTo>
                <a:cubicBezTo>
                  <a:pt x="25685" y="7779"/>
                  <a:pt x="26086" y="7112"/>
                  <a:pt x="26186" y="6945"/>
                </a:cubicBezTo>
                <a:cubicBezTo>
                  <a:pt x="26930" y="6107"/>
                  <a:pt x="27819" y="5500"/>
                  <a:pt x="29014" y="5500"/>
                </a:cubicBezTo>
                <a:cubicBezTo>
                  <a:pt x="29104" y="5500"/>
                  <a:pt x="29195" y="5504"/>
                  <a:pt x="29288" y="5511"/>
                </a:cubicBezTo>
                <a:cubicBezTo>
                  <a:pt x="30489" y="5544"/>
                  <a:pt x="31489" y="6011"/>
                  <a:pt x="31990" y="7412"/>
                </a:cubicBezTo>
                <a:cubicBezTo>
                  <a:pt x="32290" y="6578"/>
                  <a:pt x="32123" y="6011"/>
                  <a:pt x="31790" y="5410"/>
                </a:cubicBezTo>
                <a:cubicBezTo>
                  <a:pt x="30834" y="3850"/>
                  <a:pt x="29453" y="3171"/>
                  <a:pt x="27762" y="3171"/>
                </a:cubicBezTo>
                <a:cubicBezTo>
                  <a:pt x="27682" y="3171"/>
                  <a:pt x="27601" y="3173"/>
                  <a:pt x="27520" y="3176"/>
                </a:cubicBezTo>
                <a:cubicBezTo>
                  <a:pt x="25785" y="3209"/>
                  <a:pt x="24251" y="3909"/>
                  <a:pt x="22917" y="5044"/>
                </a:cubicBezTo>
                <a:cubicBezTo>
                  <a:pt x="21682" y="6044"/>
                  <a:pt x="20848" y="7245"/>
                  <a:pt x="20148" y="8613"/>
                </a:cubicBezTo>
                <a:cubicBezTo>
                  <a:pt x="19848" y="9247"/>
                  <a:pt x="19481" y="9780"/>
                  <a:pt x="18580" y="10014"/>
                </a:cubicBezTo>
                <a:cubicBezTo>
                  <a:pt x="18680" y="9647"/>
                  <a:pt x="18747" y="9447"/>
                  <a:pt x="18814" y="9247"/>
                </a:cubicBezTo>
                <a:cubicBezTo>
                  <a:pt x="19414" y="8346"/>
                  <a:pt x="19948" y="7412"/>
                  <a:pt x="20548" y="6545"/>
                </a:cubicBezTo>
                <a:cubicBezTo>
                  <a:pt x="21849" y="4743"/>
                  <a:pt x="23550" y="3576"/>
                  <a:pt x="25752" y="3075"/>
                </a:cubicBezTo>
                <a:cubicBezTo>
                  <a:pt x="26286" y="2942"/>
                  <a:pt x="27420" y="2608"/>
                  <a:pt x="28187" y="2542"/>
                </a:cubicBezTo>
                <a:cubicBezTo>
                  <a:pt x="28087" y="2508"/>
                  <a:pt x="27778" y="2492"/>
                  <a:pt x="27474" y="2492"/>
                </a:cubicBezTo>
                <a:cubicBezTo>
                  <a:pt x="27170" y="2492"/>
                  <a:pt x="26869" y="2508"/>
                  <a:pt x="26786" y="2542"/>
                </a:cubicBezTo>
                <a:cubicBezTo>
                  <a:pt x="24351" y="2709"/>
                  <a:pt x="22316" y="3743"/>
                  <a:pt x="20782" y="5577"/>
                </a:cubicBezTo>
                <a:cubicBezTo>
                  <a:pt x="19681" y="6811"/>
                  <a:pt x="18714" y="8212"/>
                  <a:pt x="18213" y="9814"/>
                </a:cubicBezTo>
                <a:cubicBezTo>
                  <a:pt x="18121" y="10184"/>
                  <a:pt x="17999" y="10555"/>
                  <a:pt x="17373" y="10555"/>
                </a:cubicBezTo>
                <a:cubicBezTo>
                  <a:pt x="17323" y="10555"/>
                  <a:pt x="17269" y="10552"/>
                  <a:pt x="17213" y="10547"/>
                </a:cubicBezTo>
                <a:cubicBezTo>
                  <a:pt x="18046" y="9080"/>
                  <a:pt x="18847" y="7645"/>
                  <a:pt x="19681" y="6278"/>
                </a:cubicBezTo>
                <a:cubicBezTo>
                  <a:pt x="20615" y="4777"/>
                  <a:pt x="21849" y="3709"/>
                  <a:pt x="23417" y="2875"/>
                </a:cubicBezTo>
                <a:cubicBezTo>
                  <a:pt x="24570" y="2249"/>
                  <a:pt x="25716" y="1939"/>
                  <a:pt x="26838" y="1939"/>
                </a:cubicBezTo>
                <a:close/>
                <a:moveTo>
                  <a:pt x="16846" y="13683"/>
                </a:moveTo>
                <a:lnTo>
                  <a:pt x="16846" y="13683"/>
                </a:lnTo>
                <a:cubicBezTo>
                  <a:pt x="16512" y="14384"/>
                  <a:pt x="15845" y="15751"/>
                  <a:pt x="15511" y="16518"/>
                </a:cubicBezTo>
                <a:cubicBezTo>
                  <a:pt x="15411" y="16719"/>
                  <a:pt x="15278" y="16952"/>
                  <a:pt x="15144" y="17219"/>
                </a:cubicBezTo>
                <a:cubicBezTo>
                  <a:pt x="15078" y="17419"/>
                  <a:pt x="14511" y="18353"/>
                  <a:pt x="14444" y="18553"/>
                </a:cubicBezTo>
                <a:cubicBezTo>
                  <a:pt x="14511" y="18353"/>
                  <a:pt x="15078" y="16418"/>
                  <a:pt x="15144" y="16185"/>
                </a:cubicBezTo>
                <a:cubicBezTo>
                  <a:pt x="15411" y="15384"/>
                  <a:pt x="16145" y="14183"/>
                  <a:pt x="16846" y="13683"/>
                </a:cubicBezTo>
                <a:close/>
                <a:moveTo>
                  <a:pt x="26432" y="1040"/>
                </a:moveTo>
                <a:cubicBezTo>
                  <a:pt x="27398" y="1040"/>
                  <a:pt x="28329" y="1254"/>
                  <a:pt x="29088" y="1775"/>
                </a:cubicBezTo>
                <a:cubicBezTo>
                  <a:pt x="28454" y="1608"/>
                  <a:pt x="27887" y="1508"/>
                  <a:pt x="27286" y="1508"/>
                </a:cubicBezTo>
                <a:cubicBezTo>
                  <a:pt x="23183" y="1508"/>
                  <a:pt x="20215" y="3843"/>
                  <a:pt x="18280" y="7412"/>
                </a:cubicBezTo>
                <a:cubicBezTo>
                  <a:pt x="17846" y="8179"/>
                  <a:pt x="17446" y="8913"/>
                  <a:pt x="17112" y="9714"/>
                </a:cubicBezTo>
                <a:cubicBezTo>
                  <a:pt x="16612" y="10748"/>
                  <a:pt x="16112" y="11548"/>
                  <a:pt x="15345" y="12549"/>
                </a:cubicBezTo>
                <a:cubicBezTo>
                  <a:pt x="15027" y="12931"/>
                  <a:pt x="14496" y="13918"/>
                  <a:pt x="14361" y="14097"/>
                </a:cubicBezTo>
                <a:lnTo>
                  <a:pt x="14361" y="14097"/>
                </a:lnTo>
                <a:cubicBezTo>
                  <a:pt x="15060" y="13269"/>
                  <a:pt x="16049" y="12413"/>
                  <a:pt x="16545" y="12082"/>
                </a:cubicBezTo>
                <a:lnTo>
                  <a:pt x="16545" y="12082"/>
                </a:lnTo>
                <a:cubicBezTo>
                  <a:pt x="15812" y="13216"/>
                  <a:pt x="14878" y="14217"/>
                  <a:pt x="14244" y="15284"/>
                </a:cubicBezTo>
                <a:cubicBezTo>
                  <a:pt x="12743" y="17753"/>
                  <a:pt x="10775" y="19721"/>
                  <a:pt x="8340" y="21255"/>
                </a:cubicBezTo>
                <a:cubicBezTo>
                  <a:pt x="7272" y="21956"/>
                  <a:pt x="6138" y="22356"/>
                  <a:pt x="4904" y="22456"/>
                </a:cubicBezTo>
                <a:cubicBezTo>
                  <a:pt x="4764" y="22473"/>
                  <a:pt x="4623" y="22482"/>
                  <a:pt x="4484" y="22482"/>
                </a:cubicBezTo>
                <a:cubicBezTo>
                  <a:pt x="3792" y="22482"/>
                  <a:pt x="3113" y="22255"/>
                  <a:pt x="2502" y="21589"/>
                </a:cubicBezTo>
                <a:cubicBezTo>
                  <a:pt x="2902" y="21455"/>
                  <a:pt x="3136" y="21389"/>
                  <a:pt x="3436" y="21322"/>
                </a:cubicBezTo>
                <a:cubicBezTo>
                  <a:pt x="8273" y="20455"/>
                  <a:pt x="11742" y="17786"/>
                  <a:pt x="13944" y="13450"/>
                </a:cubicBezTo>
                <a:cubicBezTo>
                  <a:pt x="14444" y="12516"/>
                  <a:pt x="14911" y="11515"/>
                  <a:pt x="15411" y="10547"/>
                </a:cubicBezTo>
                <a:cubicBezTo>
                  <a:pt x="16946" y="7579"/>
                  <a:pt x="18914" y="4943"/>
                  <a:pt x="21416" y="2775"/>
                </a:cubicBezTo>
                <a:cubicBezTo>
                  <a:pt x="22540" y="1850"/>
                  <a:pt x="24552" y="1040"/>
                  <a:pt x="26432" y="1040"/>
                </a:cubicBezTo>
                <a:close/>
                <a:moveTo>
                  <a:pt x="13643" y="17586"/>
                </a:moveTo>
                <a:lnTo>
                  <a:pt x="13643" y="17586"/>
                </a:lnTo>
                <a:cubicBezTo>
                  <a:pt x="12109" y="19687"/>
                  <a:pt x="10274" y="21622"/>
                  <a:pt x="8807" y="22456"/>
                </a:cubicBezTo>
                <a:cubicBezTo>
                  <a:pt x="8846" y="22463"/>
                  <a:pt x="8887" y="22466"/>
                  <a:pt x="8928" y="22466"/>
                </a:cubicBezTo>
                <a:cubicBezTo>
                  <a:pt x="9272" y="22466"/>
                  <a:pt x="9676" y="22238"/>
                  <a:pt x="9974" y="22089"/>
                </a:cubicBezTo>
                <a:cubicBezTo>
                  <a:pt x="10308" y="21956"/>
                  <a:pt x="10908" y="21455"/>
                  <a:pt x="11308" y="21355"/>
                </a:cubicBezTo>
                <a:lnTo>
                  <a:pt x="11308" y="21355"/>
                </a:lnTo>
                <a:cubicBezTo>
                  <a:pt x="11108" y="21922"/>
                  <a:pt x="10508" y="22423"/>
                  <a:pt x="9607" y="23123"/>
                </a:cubicBezTo>
                <a:cubicBezTo>
                  <a:pt x="9616" y="23142"/>
                  <a:pt x="9641" y="23150"/>
                  <a:pt x="9678" y="23150"/>
                </a:cubicBezTo>
                <a:cubicBezTo>
                  <a:pt x="9773" y="23150"/>
                  <a:pt x="9948" y="23095"/>
                  <a:pt x="10141" y="23023"/>
                </a:cubicBezTo>
                <a:cubicBezTo>
                  <a:pt x="10641" y="22723"/>
                  <a:pt x="11142" y="22423"/>
                  <a:pt x="11775" y="22089"/>
                </a:cubicBezTo>
                <a:lnTo>
                  <a:pt x="11775" y="22089"/>
                </a:lnTo>
                <a:cubicBezTo>
                  <a:pt x="11242" y="23590"/>
                  <a:pt x="10441" y="24558"/>
                  <a:pt x="8940" y="24558"/>
                </a:cubicBezTo>
                <a:cubicBezTo>
                  <a:pt x="8906" y="24558"/>
                  <a:pt x="8872" y="24559"/>
                  <a:pt x="8838" y="24559"/>
                </a:cubicBezTo>
                <a:cubicBezTo>
                  <a:pt x="7722" y="24559"/>
                  <a:pt x="6887" y="24023"/>
                  <a:pt x="6271" y="22890"/>
                </a:cubicBezTo>
                <a:cubicBezTo>
                  <a:pt x="9240" y="21755"/>
                  <a:pt x="11342" y="19554"/>
                  <a:pt x="13643" y="17586"/>
                </a:cubicBezTo>
                <a:close/>
                <a:moveTo>
                  <a:pt x="21516" y="12115"/>
                </a:moveTo>
                <a:cubicBezTo>
                  <a:pt x="21516" y="12215"/>
                  <a:pt x="22116" y="16385"/>
                  <a:pt x="22216" y="18120"/>
                </a:cubicBezTo>
                <a:cubicBezTo>
                  <a:pt x="22283" y="18687"/>
                  <a:pt x="22183" y="19220"/>
                  <a:pt x="22116" y="19754"/>
                </a:cubicBezTo>
                <a:cubicBezTo>
                  <a:pt x="22016" y="20388"/>
                  <a:pt x="21782" y="20955"/>
                  <a:pt x="21149" y="21255"/>
                </a:cubicBezTo>
                <a:cubicBezTo>
                  <a:pt x="20548" y="21555"/>
                  <a:pt x="20448" y="22089"/>
                  <a:pt x="20315" y="22656"/>
                </a:cubicBezTo>
                <a:cubicBezTo>
                  <a:pt x="20148" y="23557"/>
                  <a:pt x="19848" y="24391"/>
                  <a:pt x="19614" y="25225"/>
                </a:cubicBezTo>
                <a:cubicBezTo>
                  <a:pt x="19514" y="25391"/>
                  <a:pt x="19281" y="25525"/>
                  <a:pt x="19014" y="25792"/>
                </a:cubicBezTo>
                <a:cubicBezTo>
                  <a:pt x="18847" y="22856"/>
                  <a:pt x="18513" y="20054"/>
                  <a:pt x="18847" y="17286"/>
                </a:cubicBezTo>
                <a:cubicBezTo>
                  <a:pt x="19014" y="15785"/>
                  <a:pt x="19414" y="14350"/>
                  <a:pt x="19681" y="12849"/>
                </a:cubicBezTo>
                <a:cubicBezTo>
                  <a:pt x="19711" y="12728"/>
                  <a:pt x="19851" y="12197"/>
                  <a:pt x="19877" y="12197"/>
                </a:cubicBezTo>
                <a:cubicBezTo>
                  <a:pt x="19880" y="12197"/>
                  <a:pt x="19881" y="12203"/>
                  <a:pt x="19881" y="12215"/>
                </a:cubicBezTo>
                <a:cubicBezTo>
                  <a:pt x="19848" y="12549"/>
                  <a:pt x="19781" y="13550"/>
                  <a:pt x="19714" y="13917"/>
                </a:cubicBezTo>
                <a:cubicBezTo>
                  <a:pt x="19381" y="16218"/>
                  <a:pt x="19614" y="18787"/>
                  <a:pt x="20015" y="21122"/>
                </a:cubicBezTo>
                <a:cubicBezTo>
                  <a:pt x="20115" y="20688"/>
                  <a:pt x="20148" y="19887"/>
                  <a:pt x="20148" y="19420"/>
                </a:cubicBezTo>
                <a:cubicBezTo>
                  <a:pt x="20181" y="18086"/>
                  <a:pt x="20381" y="14584"/>
                  <a:pt x="20515" y="14183"/>
                </a:cubicBezTo>
                <a:cubicBezTo>
                  <a:pt x="20640" y="15338"/>
                  <a:pt x="21056" y="18127"/>
                  <a:pt x="21137" y="18127"/>
                </a:cubicBezTo>
                <a:cubicBezTo>
                  <a:pt x="21143" y="18127"/>
                  <a:pt x="21147" y="18114"/>
                  <a:pt x="21149" y="18086"/>
                </a:cubicBezTo>
                <a:cubicBezTo>
                  <a:pt x="21282" y="16752"/>
                  <a:pt x="21449" y="12182"/>
                  <a:pt x="21516" y="12115"/>
                </a:cubicBezTo>
                <a:close/>
                <a:moveTo>
                  <a:pt x="17874" y="17100"/>
                </a:moveTo>
                <a:cubicBezTo>
                  <a:pt x="17877" y="17100"/>
                  <a:pt x="17879" y="17106"/>
                  <a:pt x="17880" y="17119"/>
                </a:cubicBezTo>
                <a:cubicBezTo>
                  <a:pt x="17946" y="19587"/>
                  <a:pt x="18046" y="22656"/>
                  <a:pt x="18046" y="25125"/>
                </a:cubicBezTo>
                <a:cubicBezTo>
                  <a:pt x="18046" y="25892"/>
                  <a:pt x="18046" y="26626"/>
                  <a:pt x="17980" y="27326"/>
                </a:cubicBezTo>
                <a:cubicBezTo>
                  <a:pt x="17698" y="29858"/>
                  <a:pt x="15966" y="31409"/>
                  <a:pt x="13775" y="31409"/>
                </a:cubicBezTo>
                <a:cubicBezTo>
                  <a:pt x="13108" y="31409"/>
                  <a:pt x="12399" y="31266"/>
                  <a:pt x="11675" y="30962"/>
                </a:cubicBezTo>
                <a:cubicBezTo>
                  <a:pt x="11154" y="30737"/>
                  <a:pt x="10847" y="30607"/>
                  <a:pt x="10599" y="30607"/>
                </a:cubicBezTo>
                <a:cubicBezTo>
                  <a:pt x="10258" y="30607"/>
                  <a:pt x="10028" y="30851"/>
                  <a:pt x="9507" y="31429"/>
                </a:cubicBezTo>
                <a:cubicBezTo>
                  <a:pt x="9091" y="31918"/>
                  <a:pt x="8603" y="32157"/>
                  <a:pt x="8057" y="32157"/>
                </a:cubicBezTo>
                <a:cubicBezTo>
                  <a:pt x="7858" y="32157"/>
                  <a:pt x="7652" y="32125"/>
                  <a:pt x="7439" y="32063"/>
                </a:cubicBezTo>
                <a:cubicBezTo>
                  <a:pt x="6905" y="31896"/>
                  <a:pt x="6338" y="31629"/>
                  <a:pt x="5838" y="31296"/>
                </a:cubicBezTo>
                <a:cubicBezTo>
                  <a:pt x="5389" y="30947"/>
                  <a:pt x="4922" y="30766"/>
                  <a:pt x="4423" y="30766"/>
                </a:cubicBezTo>
                <a:cubicBezTo>
                  <a:pt x="4253" y="30766"/>
                  <a:pt x="4080" y="30786"/>
                  <a:pt x="3903" y="30829"/>
                </a:cubicBezTo>
                <a:cubicBezTo>
                  <a:pt x="3665" y="30868"/>
                  <a:pt x="3416" y="30898"/>
                  <a:pt x="3151" y="30898"/>
                </a:cubicBezTo>
                <a:cubicBezTo>
                  <a:pt x="2747" y="30898"/>
                  <a:pt x="2305" y="30830"/>
                  <a:pt x="1802" y="30629"/>
                </a:cubicBezTo>
                <a:cubicBezTo>
                  <a:pt x="2168" y="30462"/>
                  <a:pt x="2402" y="30395"/>
                  <a:pt x="2569" y="30295"/>
                </a:cubicBezTo>
                <a:cubicBezTo>
                  <a:pt x="3603" y="29928"/>
                  <a:pt x="4670" y="29628"/>
                  <a:pt x="5704" y="29194"/>
                </a:cubicBezTo>
                <a:cubicBezTo>
                  <a:pt x="9040" y="27626"/>
                  <a:pt x="11675" y="25358"/>
                  <a:pt x="13110" y="21889"/>
                </a:cubicBezTo>
                <a:cubicBezTo>
                  <a:pt x="13210" y="21555"/>
                  <a:pt x="13443" y="21255"/>
                  <a:pt x="13543" y="20955"/>
                </a:cubicBezTo>
                <a:lnTo>
                  <a:pt x="13944" y="20088"/>
                </a:lnTo>
                <a:lnTo>
                  <a:pt x="13944" y="20088"/>
                </a:lnTo>
                <a:cubicBezTo>
                  <a:pt x="13843" y="20388"/>
                  <a:pt x="13777" y="20721"/>
                  <a:pt x="13677" y="20988"/>
                </a:cubicBezTo>
                <a:cubicBezTo>
                  <a:pt x="13110" y="22523"/>
                  <a:pt x="12609" y="24091"/>
                  <a:pt x="11875" y="25558"/>
                </a:cubicBezTo>
                <a:cubicBezTo>
                  <a:pt x="10941" y="27560"/>
                  <a:pt x="9207" y="28894"/>
                  <a:pt x="7339" y="29995"/>
                </a:cubicBezTo>
                <a:cubicBezTo>
                  <a:pt x="7422" y="30028"/>
                  <a:pt x="7489" y="30045"/>
                  <a:pt x="7547" y="30045"/>
                </a:cubicBezTo>
                <a:cubicBezTo>
                  <a:pt x="7606" y="30045"/>
                  <a:pt x="7656" y="30028"/>
                  <a:pt x="7706" y="29995"/>
                </a:cubicBezTo>
                <a:cubicBezTo>
                  <a:pt x="10041" y="28927"/>
                  <a:pt x="11709" y="27159"/>
                  <a:pt x="12776" y="24791"/>
                </a:cubicBezTo>
                <a:cubicBezTo>
                  <a:pt x="13643" y="22756"/>
                  <a:pt x="14444" y="20655"/>
                  <a:pt x="15278" y="18620"/>
                </a:cubicBezTo>
                <a:cubicBezTo>
                  <a:pt x="15445" y="18220"/>
                  <a:pt x="15645" y="17819"/>
                  <a:pt x="15812" y="17419"/>
                </a:cubicBezTo>
                <a:lnTo>
                  <a:pt x="15812" y="17419"/>
                </a:lnTo>
                <a:cubicBezTo>
                  <a:pt x="15511" y="21589"/>
                  <a:pt x="14711" y="25592"/>
                  <a:pt x="12309" y="28994"/>
                </a:cubicBezTo>
                <a:cubicBezTo>
                  <a:pt x="12643" y="28761"/>
                  <a:pt x="12809" y="28594"/>
                  <a:pt x="13010" y="28327"/>
                </a:cubicBezTo>
                <a:cubicBezTo>
                  <a:pt x="14944" y="25658"/>
                  <a:pt x="16012" y="22089"/>
                  <a:pt x="16479" y="18887"/>
                </a:cubicBezTo>
                <a:lnTo>
                  <a:pt x="16479" y="18887"/>
                </a:lnTo>
                <a:cubicBezTo>
                  <a:pt x="16712" y="20088"/>
                  <a:pt x="16212" y="25725"/>
                  <a:pt x="14811" y="28394"/>
                </a:cubicBezTo>
                <a:cubicBezTo>
                  <a:pt x="14677" y="28627"/>
                  <a:pt x="14611" y="28794"/>
                  <a:pt x="14277" y="29261"/>
                </a:cubicBezTo>
                <a:cubicBezTo>
                  <a:pt x="15511" y="28127"/>
                  <a:pt x="16445" y="26259"/>
                  <a:pt x="16679" y="24691"/>
                </a:cubicBezTo>
                <a:cubicBezTo>
                  <a:pt x="17130" y="22016"/>
                  <a:pt x="17799" y="17100"/>
                  <a:pt x="17874" y="17100"/>
                </a:cubicBezTo>
                <a:close/>
                <a:moveTo>
                  <a:pt x="26127" y="0"/>
                </a:moveTo>
                <a:cubicBezTo>
                  <a:pt x="25165" y="0"/>
                  <a:pt x="24213" y="152"/>
                  <a:pt x="23317" y="474"/>
                </a:cubicBezTo>
                <a:cubicBezTo>
                  <a:pt x="21716" y="1074"/>
                  <a:pt x="20448" y="2108"/>
                  <a:pt x="19281" y="3309"/>
                </a:cubicBezTo>
                <a:cubicBezTo>
                  <a:pt x="17213" y="5410"/>
                  <a:pt x="15645" y="7879"/>
                  <a:pt x="14444" y="10547"/>
                </a:cubicBezTo>
                <a:cubicBezTo>
                  <a:pt x="13977" y="11582"/>
                  <a:pt x="13510" y="12616"/>
                  <a:pt x="12976" y="13583"/>
                </a:cubicBezTo>
                <a:cubicBezTo>
                  <a:pt x="10908" y="17452"/>
                  <a:pt x="7639" y="19821"/>
                  <a:pt x="3336" y="20721"/>
                </a:cubicBezTo>
                <a:cubicBezTo>
                  <a:pt x="2969" y="20788"/>
                  <a:pt x="2602" y="20855"/>
                  <a:pt x="2235" y="20955"/>
                </a:cubicBezTo>
                <a:cubicBezTo>
                  <a:pt x="1735" y="21122"/>
                  <a:pt x="1601" y="21522"/>
                  <a:pt x="1968" y="21889"/>
                </a:cubicBezTo>
                <a:cubicBezTo>
                  <a:pt x="2335" y="22289"/>
                  <a:pt x="2836" y="22656"/>
                  <a:pt x="3403" y="22923"/>
                </a:cubicBezTo>
                <a:cubicBezTo>
                  <a:pt x="3836" y="23123"/>
                  <a:pt x="4403" y="23123"/>
                  <a:pt x="4837" y="23290"/>
                </a:cubicBezTo>
                <a:cubicBezTo>
                  <a:pt x="5171" y="23390"/>
                  <a:pt x="5571" y="23523"/>
                  <a:pt x="5771" y="23757"/>
                </a:cubicBezTo>
                <a:cubicBezTo>
                  <a:pt x="6672" y="24891"/>
                  <a:pt x="7839" y="25391"/>
                  <a:pt x="9507" y="25425"/>
                </a:cubicBezTo>
                <a:cubicBezTo>
                  <a:pt x="6939" y="28360"/>
                  <a:pt x="3803" y="29695"/>
                  <a:pt x="0" y="30295"/>
                </a:cubicBezTo>
                <a:cubicBezTo>
                  <a:pt x="467" y="30729"/>
                  <a:pt x="667" y="30929"/>
                  <a:pt x="901" y="31062"/>
                </a:cubicBezTo>
                <a:cubicBezTo>
                  <a:pt x="1592" y="31446"/>
                  <a:pt x="2343" y="31654"/>
                  <a:pt x="3122" y="31654"/>
                </a:cubicBezTo>
                <a:cubicBezTo>
                  <a:pt x="3358" y="31654"/>
                  <a:pt x="3596" y="31635"/>
                  <a:pt x="3836" y="31596"/>
                </a:cubicBezTo>
                <a:cubicBezTo>
                  <a:pt x="3958" y="31583"/>
                  <a:pt x="4075" y="31576"/>
                  <a:pt x="4189" y="31576"/>
                </a:cubicBezTo>
                <a:cubicBezTo>
                  <a:pt x="4664" y="31576"/>
                  <a:pt x="5073" y="31693"/>
                  <a:pt x="5504" y="31963"/>
                </a:cubicBezTo>
                <a:cubicBezTo>
                  <a:pt x="6205" y="32401"/>
                  <a:pt x="6932" y="32788"/>
                  <a:pt x="7706" y="32788"/>
                </a:cubicBezTo>
                <a:cubicBezTo>
                  <a:pt x="7816" y="32788"/>
                  <a:pt x="7927" y="32780"/>
                  <a:pt x="8039" y="32763"/>
                </a:cubicBezTo>
                <a:cubicBezTo>
                  <a:pt x="8706" y="32697"/>
                  <a:pt x="9440" y="32430"/>
                  <a:pt x="9941" y="31996"/>
                </a:cubicBezTo>
                <a:cubicBezTo>
                  <a:pt x="10285" y="31733"/>
                  <a:pt x="10581" y="31605"/>
                  <a:pt x="10909" y="31605"/>
                </a:cubicBezTo>
                <a:cubicBezTo>
                  <a:pt x="11121" y="31605"/>
                  <a:pt x="11347" y="31658"/>
                  <a:pt x="11609" y="31763"/>
                </a:cubicBezTo>
                <a:cubicBezTo>
                  <a:pt x="12360" y="32046"/>
                  <a:pt x="13092" y="32183"/>
                  <a:pt x="13788" y="32183"/>
                </a:cubicBezTo>
                <a:cubicBezTo>
                  <a:pt x="15470" y="32183"/>
                  <a:pt x="16942" y="31381"/>
                  <a:pt x="17980" y="29895"/>
                </a:cubicBezTo>
                <a:cubicBezTo>
                  <a:pt x="18513" y="29094"/>
                  <a:pt x="18847" y="28260"/>
                  <a:pt x="18947" y="27259"/>
                </a:cubicBezTo>
                <a:cubicBezTo>
                  <a:pt x="18980" y="26926"/>
                  <a:pt x="19081" y="26492"/>
                  <a:pt x="19281" y="26325"/>
                </a:cubicBezTo>
                <a:cubicBezTo>
                  <a:pt x="20348" y="25492"/>
                  <a:pt x="20748" y="24391"/>
                  <a:pt x="20915" y="23090"/>
                </a:cubicBezTo>
                <a:cubicBezTo>
                  <a:pt x="20982" y="22389"/>
                  <a:pt x="21149" y="21822"/>
                  <a:pt x="21782" y="21422"/>
                </a:cubicBezTo>
                <a:cubicBezTo>
                  <a:pt x="22416" y="21055"/>
                  <a:pt x="22650" y="20288"/>
                  <a:pt x="22683" y="19587"/>
                </a:cubicBezTo>
                <a:cubicBezTo>
                  <a:pt x="22750" y="18320"/>
                  <a:pt x="22750" y="17085"/>
                  <a:pt x="22683" y="15818"/>
                </a:cubicBezTo>
                <a:cubicBezTo>
                  <a:pt x="22616" y="14484"/>
                  <a:pt x="22416" y="13149"/>
                  <a:pt x="22350" y="11815"/>
                </a:cubicBezTo>
                <a:cubicBezTo>
                  <a:pt x="22316" y="9914"/>
                  <a:pt x="22683" y="8112"/>
                  <a:pt x="24017" y="6745"/>
                </a:cubicBezTo>
                <a:cubicBezTo>
                  <a:pt x="24618" y="6111"/>
                  <a:pt x="25485" y="5644"/>
                  <a:pt x="25985" y="5477"/>
                </a:cubicBezTo>
                <a:lnTo>
                  <a:pt x="25985" y="5477"/>
                </a:lnTo>
                <a:cubicBezTo>
                  <a:pt x="25318" y="5978"/>
                  <a:pt x="24851" y="6645"/>
                  <a:pt x="24751" y="6878"/>
                </a:cubicBezTo>
                <a:cubicBezTo>
                  <a:pt x="23450" y="9080"/>
                  <a:pt x="23817" y="13917"/>
                  <a:pt x="28087" y="15484"/>
                </a:cubicBezTo>
                <a:cubicBezTo>
                  <a:pt x="28784" y="15754"/>
                  <a:pt x="29489" y="15886"/>
                  <a:pt x="30179" y="15886"/>
                </a:cubicBezTo>
                <a:cubicBezTo>
                  <a:pt x="31964" y="15886"/>
                  <a:pt x="33646" y="15000"/>
                  <a:pt x="34825" y="13316"/>
                </a:cubicBezTo>
                <a:cubicBezTo>
                  <a:pt x="36460" y="10948"/>
                  <a:pt x="36360" y="8379"/>
                  <a:pt x="35225" y="5777"/>
                </a:cubicBezTo>
                <a:cubicBezTo>
                  <a:pt x="33741" y="2278"/>
                  <a:pt x="29854" y="0"/>
                  <a:pt x="261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23"/>
          <p:cNvSpPr/>
          <p:nvPr/>
        </p:nvSpPr>
        <p:spPr>
          <a:xfrm>
            <a:off x="10420400" y="534718"/>
            <a:ext cx="1215333" cy="1092933"/>
          </a:xfrm>
          <a:custGeom>
            <a:avLst/>
            <a:gdLst/>
            <a:ahLst/>
            <a:cxnLst/>
            <a:rect l="l" t="t" r="r" b="b"/>
            <a:pathLst>
              <a:path w="36460" h="32788" extrusionOk="0">
                <a:moveTo>
                  <a:pt x="14361" y="14097"/>
                </a:moveTo>
                <a:cubicBezTo>
                  <a:pt x="14355" y="14103"/>
                  <a:pt x="14349" y="14110"/>
                  <a:pt x="14344" y="14117"/>
                </a:cubicBezTo>
                <a:cubicBezTo>
                  <a:pt x="14348" y="14112"/>
                  <a:pt x="14354" y="14105"/>
                  <a:pt x="14361" y="14097"/>
                </a:cubicBezTo>
                <a:close/>
                <a:moveTo>
                  <a:pt x="26838" y="1939"/>
                </a:moveTo>
                <a:cubicBezTo>
                  <a:pt x="28347" y="1939"/>
                  <a:pt x="29812" y="2500"/>
                  <a:pt x="31189" y="3609"/>
                </a:cubicBezTo>
                <a:cubicBezTo>
                  <a:pt x="31323" y="3709"/>
                  <a:pt x="32123" y="4276"/>
                  <a:pt x="32624" y="4943"/>
                </a:cubicBezTo>
                <a:cubicBezTo>
                  <a:pt x="32157" y="3776"/>
                  <a:pt x="30756" y="2575"/>
                  <a:pt x="29855" y="2041"/>
                </a:cubicBezTo>
                <a:lnTo>
                  <a:pt x="29855" y="2041"/>
                </a:lnTo>
                <a:cubicBezTo>
                  <a:pt x="31289" y="2442"/>
                  <a:pt x="32590" y="3609"/>
                  <a:pt x="33357" y="4777"/>
                </a:cubicBezTo>
                <a:cubicBezTo>
                  <a:pt x="34758" y="6811"/>
                  <a:pt x="34258" y="9647"/>
                  <a:pt x="32357" y="11115"/>
                </a:cubicBezTo>
                <a:cubicBezTo>
                  <a:pt x="31585" y="11693"/>
                  <a:pt x="30723" y="12067"/>
                  <a:pt x="29751" y="12067"/>
                </a:cubicBezTo>
                <a:cubicBezTo>
                  <a:pt x="29546" y="12067"/>
                  <a:pt x="29336" y="12050"/>
                  <a:pt x="29121" y="12015"/>
                </a:cubicBezTo>
                <a:lnTo>
                  <a:pt x="29121" y="12015"/>
                </a:lnTo>
                <a:cubicBezTo>
                  <a:pt x="29458" y="12398"/>
                  <a:pt x="29841" y="12507"/>
                  <a:pt x="30239" y="12507"/>
                </a:cubicBezTo>
                <a:cubicBezTo>
                  <a:pt x="30431" y="12507"/>
                  <a:pt x="30627" y="12481"/>
                  <a:pt x="30822" y="12449"/>
                </a:cubicBezTo>
                <a:cubicBezTo>
                  <a:pt x="32457" y="12182"/>
                  <a:pt x="33491" y="11181"/>
                  <a:pt x="34158" y="9680"/>
                </a:cubicBezTo>
                <a:cubicBezTo>
                  <a:pt x="34291" y="9380"/>
                  <a:pt x="34391" y="9080"/>
                  <a:pt x="34658" y="8579"/>
                </a:cubicBezTo>
                <a:lnTo>
                  <a:pt x="34658" y="8579"/>
                </a:lnTo>
                <a:cubicBezTo>
                  <a:pt x="34792" y="11190"/>
                  <a:pt x="32733" y="13056"/>
                  <a:pt x="30438" y="13056"/>
                </a:cubicBezTo>
                <a:cubicBezTo>
                  <a:pt x="29859" y="13056"/>
                  <a:pt x="29265" y="12938"/>
                  <a:pt x="28687" y="12682"/>
                </a:cubicBezTo>
                <a:cubicBezTo>
                  <a:pt x="28387" y="12549"/>
                  <a:pt x="28054" y="12282"/>
                  <a:pt x="27853" y="12049"/>
                </a:cubicBezTo>
                <a:cubicBezTo>
                  <a:pt x="27386" y="11515"/>
                  <a:pt x="27320" y="10781"/>
                  <a:pt x="27553" y="10181"/>
                </a:cubicBezTo>
                <a:cubicBezTo>
                  <a:pt x="27769" y="9669"/>
                  <a:pt x="28179" y="9483"/>
                  <a:pt x="28663" y="9483"/>
                </a:cubicBezTo>
                <a:cubicBezTo>
                  <a:pt x="28779" y="9483"/>
                  <a:pt x="28899" y="9494"/>
                  <a:pt x="29021" y="9513"/>
                </a:cubicBezTo>
                <a:cubicBezTo>
                  <a:pt x="29154" y="9513"/>
                  <a:pt x="29288" y="9547"/>
                  <a:pt x="29488" y="9547"/>
                </a:cubicBezTo>
                <a:cubicBezTo>
                  <a:pt x="29388" y="9347"/>
                  <a:pt x="29388" y="9213"/>
                  <a:pt x="29321" y="9113"/>
                </a:cubicBezTo>
                <a:cubicBezTo>
                  <a:pt x="28961" y="8792"/>
                  <a:pt x="28557" y="8639"/>
                  <a:pt x="28168" y="8639"/>
                </a:cubicBezTo>
                <a:cubicBezTo>
                  <a:pt x="27545" y="8639"/>
                  <a:pt x="26960" y="9029"/>
                  <a:pt x="26653" y="9747"/>
                </a:cubicBezTo>
                <a:cubicBezTo>
                  <a:pt x="26019" y="11181"/>
                  <a:pt x="26786" y="12916"/>
                  <a:pt x="28320" y="13550"/>
                </a:cubicBezTo>
                <a:cubicBezTo>
                  <a:pt x="28904" y="13800"/>
                  <a:pt x="29496" y="13925"/>
                  <a:pt x="30084" y="13925"/>
                </a:cubicBezTo>
                <a:cubicBezTo>
                  <a:pt x="30672" y="13925"/>
                  <a:pt x="31256" y="13800"/>
                  <a:pt x="31823" y="13550"/>
                </a:cubicBezTo>
                <a:cubicBezTo>
                  <a:pt x="32657" y="13183"/>
                  <a:pt x="33391" y="12549"/>
                  <a:pt x="34458" y="11915"/>
                </a:cubicBezTo>
                <a:lnTo>
                  <a:pt x="34458" y="11915"/>
                </a:lnTo>
                <a:cubicBezTo>
                  <a:pt x="33858" y="13416"/>
                  <a:pt x="32890" y="14283"/>
                  <a:pt x="31690" y="14851"/>
                </a:cubicBezTo>
                <a:cubicBezTo>
                  <a:pt x="31166" y="15089"/>
                  <a:pt x="30600" y="15202"/>
                  <a:pt x="30032" y="15202"/>
                </a:cubicBezTo>
                <a:cubicBezTo>
                  <a:pt x="28533" y="15202"/>
                  <a:pt x="27017" y="14422"/>
                  <a:pt x="26219" y="13116"/>
                </a:cubicBezTo>
                <a:cubicBezTo>
                  <a:pt x="25185" y="11515"/>
                  <a:pt x="25619" y="9180"/>
                  <a:pt x="27186" y="7779"/>
                </a:cubicBezTo>
                <a:cubicBezTo>
                  <a:pt x="27770" y="7271"/>
                  <a:pt x="28412" y="6995"/>
                  <a:pt x="29141" y="6995"/>
                </a:cubicBezTo>
                <a:cubicBezTo>
                  <a:pt x="29370" y="6995"/>
                  <a:pt x="29608" y="7023"/>
                  <a:pt x="29855" y="7078"/>
                </a:cubicBezTo>
                <a:cubicBezTo>
                  <a:pt x="30155" y="7178"/>
                  <a:pt x="30455" y="7178"/>
                  <a:pt x="30789" y="7212"/>
                </a:cubicBezTo>
                <a:cubicBezTo>
                  <a:pt x="30121" y="6647"/>
                  <a:pt x="29471" y="6398"/>
                  <a:pt x="28825" y="6398"/>
                </a:cubicBezTo>
                <a:cubicBezTo>
                  <a:pt x="28212" y="6398"/>
                  <a:pt x="27603" y="6622"/>
                  <a:pt x="26986" y="7012"/>
                </a:cubicBezTo>
                <a:cubicBezTo>
                  <a:pt x="26653" y="7212"/>
                  <a:pt x="25985" y="7779"/>
                  <a:pt x="25652" y="8279"/>
                </a:cubicBezTo>
                <a:cubicBezTo>
                  <a:pt x="25685" y="7779"/>
                  <a:pt x="26086" y="7112"/>
                  <a:pt x="26186" y="6945"/>
                </a:cubicBezTo>
                <a:cubicBezTo>
                  <a:pt x="26930" y="6107"/>
                  <a:pt x="27819" y="5500"/>
                  <a:pt x="29014" y="5500"/>
                </a:cubicBezTo>
                <a:cubicBezTo>
                  <a:pt x="29104" y="5500"/>
                  <a:pt x="29195" y="5504"/>
                  <a:pt x="29288" y="5511"/>
                </a:cubicBezTo>
                <a:cubicBezTo>
                  <a:pt x="30489" y="5544"/>
                  <a:pt x="31489" y="6011"/>
                  <a:pt x="31990" y="7412"/>
                </a:cubicBezTo>
                <a:cubicBezTo>
                  <a:pt x="32290" y="6578"/>
                  <a:pt x="32123" y="6011"/>
                  <a:pt x="31790" y="5410"/>
                </a:cubicBezTo>
                <a:cubicBezTo>
                  <a:pt x="30834" y="3850"/>
                  <a:pt x="29453" y="3171"/>
                  <a:pt x="27762" y="3171"/>
                </a:cubicBezTo>
                <a:cubicBezTo>
                  <a:pt x="27682" y="3171"/>
                  <a:pt x="27601" y="3173"/>
                  <a:pt x="27520" y="3176"/>
                </a:cubicBezTo>
                <a:cubicBezTo>
                  <a:pt x="25785" y="3209"/>
                  <a:pt x="24251" y="3909"/>
                  <a:pt x="22917" y="5044"/>
                </a:cubicBezTo>
                <a:cubicBezTo>
                  <a:pt x="21682" y="6044"/>
                  <a:pt x="20848" y="7245"/>
                  <a:pt x="20148" y="8613"/>
                </a:cubicBezTo>
                <a:cubicBezTo>
                  <a:pt x="19848" y="9247"/>
                  <a:pt x="19481" y="9780"/>
                  <a:pt x="18580" y="10014"/>
                </a:cubicBezTo>
                <a:cubicBezTo>
                  <a:pt x="18680" y="9647"/>
                  <a:pt x="18747" y="9447"/>
                  <a:pt x="18814" y="9247"/>
                </a:cubicBezTo>
                <a:cubicBezTo>
                  <a:pt x="19414" y="8346"/>
                  <a:pt x="19948" y="7412"/>
                  <a:pt x="20548" y="6545"/>
                </a:cubicBezTo>
                <a:cubicBezTo>
                  <a:pt x="21849" y="4743"/>
                  <a:pt x="23550" y="3576"/>
                  <a:pt x="25752" y="3075"/>
                </a:cubicBezTo>
                <a:cubicBezTo>
                  <a:pt x="26286" y="2942"/>
                  <a:pt x="27420" y="2608"/>
                  <a:pt x="28187" y="2542"/>
                </a:cubicBezTo>
                <a:cubicBezTo>
                  <a:pt x="28087" y="2508"/>
                  <a:pt x="27778" y="2492"/>
                  <a:pt x="27474" y="2492"/>
                </a:cubicBezTo>
                <a:cubicBezTo>
                  <a:pt x="27170" y="2492"/>
                  <a:pt x="26869" y="2508"/>
                  <a:pt x="26786" y="2542"/>
                </a:cubicBezTo>
                <a:cubicBezTo>
                  <a:pt x="24351" y="2709"/>
                  <a:pt x="22316" y="3743"/>
                  <a:pt x="20782" y="5577"/>
                </a:cubicBezTo>
                <a:cubicBezTo>
                  <a:pt x="19681" y="6811"/>
                  <a:pt x="18714" y="8212"/>
                  <a:pt x="18213" y="9814"/>
                </a:cubicBezTo>
                <a:cubicBezTo>
                  <a:pt x="18121" y="10184"/>
                  <a:pt x="17999" y="10555"/>
                  <a:pt x="17373" y="10555"/>
                </a:cubicBezTo>
                <a:cubicBezTo>
                  <a:pt x="17323" y="10555"/>
                  <a:pt x="17269" y="10552"/>
                  <a:pt x="17213" y="10547"/>
                </a:cubicBezTo>
                <a:cubicBezTo>
                  <a:pt x="18046" y="9080"/>
                  <a:pt x="18847" y="7645"/>
                  <a:pt x="19681" y="6278"/>
                </a:cubicBezTo>
                <a:cubicBezTo>
                  <a:pt x="20615" y="4777"/>
                  <a:pt x="21849" y="3709"/>
                  <a:pt x="23417" y="2875"/>
                </a:cubicBezTo>
                <a:cubicBezTo>
                  <a:pt x="24570" y="2249"/>
                  <a:pt x="25716" y="1939"/>
                  <a:pt x="26838" y="1939"/>
                </a:cubicBezTo>
                <a:close/>
                <a:moveTo>
                  <a:pt x="16846" y="13683"/>
                </a:moveTo>
                <a:lnTo>
                  <a:pt x="16846" y="13683"/>
                </a:lnTo>
                <a:cubicBezTo>
                  <a:pt x="16512" y="14384"/>
                  <a:pt x="15845" y="15751"/>
                  <a:pt x="15511" y="16518"/>
                </a:cubicBezTo>
                <a:cubicBezTo>
                  <a:pt x="15411" y="16719"/>
                  <a:pt x="15278" y="16952"/>
                  <a:pt x="15144" y="17219"/>
                </a:cubicBezTo>
                <a:cubicBezTo>
                  <a:pt x="15078" y="17419"/>
                  <a:pt x="14511" y="18353"/>
                  <a:pt x="14444" y="18553"/>
                </a:cubicBezTo>
                <a:cubicBezTo>
                  <a:pt x="14511" y="18353"/>
                  <a:pt x="15078" y="16418"/>
                  <a:pt x="15144" y="16185"/>
                </a:cubicBezTo>
                <a:cubicBezTo>
                  <a:pt x="15411" y="15384"/>
                  <a:pt x="16145" y="14183"/>
                  <a:pt x="16846" y="13683"/>
                </a:cubicBezTo>
                <a:close/>
                <a:moveTo>
                  <a:pt x="26432" y="1040"/>
                </a:moveTo>
                <a:cubicBezTo>
                  <a:pt x="27398" y="1040"/>
                  <a:pt x="28329" y="1254"/>
                  <a:pt x="29088" y="1775"/>
                </a:cubicBezTo>
                <a:cubicBezTo>
                  <a:pt x="28454" y="1608"/>
                  <a:pt x="27887" y="1508"/>
                  <a:pt x="27286" y="1508"/>
                </a:cubicBezTo>
                <a:cubicBezTo>
                  <a:pt x="23183" y="1508"/>
                  <a:pt x="20215" y="3843"/>
                  <a:pt x="18280" y="7412"/>
                </a:cubicBezTo>
                <a:cubicBezTo>
                  <a:pt x="17846" y="8179"/>
                  <a:pt x="17446" y="8913"/>
                  <a:pt x="17112" y="9714"/>
                </a:cubicBezTo>
                <a:cubicBezTo>
                  <a:pt x="16612" y="10748"/>
                  <a:pt x="16112" y="11548"/>
                  <a:pt x="15345" y="12549"/>
                </a:cubicBezTo>
                <a:cubicBezTo>
                  <a:pt x="15027" y="12931"/>
                  <a:pt x="14496" y="13918"/>
                  <a:pt x="14361" y="14097"/>
                </a:cubicBezTo>
                <a:lnTo>
                  <a:pt x="14361" y="14097"/>
                </a:lnTo>
                <a:cubicBezTo>
                  <a:pt x="15060" y="13269"/>
                  <a:pt x="16049" y="12413"/>
                  <a:pt x="16545" y="12082"/>
                </a:cubicBezTo>
                <a:lnTo>
                  <a:pt x="16545" y="12082"/>
                </a:lnTo>
                <a:cubicBezTo>
                  <a:pt x="15812" y="13216"/>
                  <a:pt x="14878" y="14217"/>
                  <a:pt x="14244" y="15284"/>
                </a:cubicBezTo>
                <a:cubicBezTo>
                  <a:pt x="12743" y="17753"/>
                  <a:pt x="10775" y="19721"/>
                  <a:pt x="8340" y="21255"/>
                </a:cubicBezTo>
                <a:cubicBezTo>
                  <a:pt x="7272" y="21956"/>
                  <a:pt x="6138" y="22356"/>
                  <a:pt x="4904" y="22456"/>
                </a:cubicBezTo>
                <a:cubicBezTo>
                  <a:pt x="4764" y="22473"/>
                  <a:pt x="4623" y="22482"/>
                  <a:pt x="4484" y="22482"/>
                </a:cubicBezTo>
                <a:cubicBezTo>
                  <a:pt x="3792" y="22482"/>
                  <a:pt x="3113" y="22255"/>
                  <a:pt x="2502" y="21589"/>
                </a:cubicBezTo>
                <a:cubicBezTo>
                  <a:pt x="2902" y="21455"/>
                  <a:pt x="3136" y="21389"/>
                  <a:pt x="3436" y="21322"/>
                </a:cubicBezTo>
                <a:cubicBezTo>
                  <a:pt x="8273" y="20455"/>
                  <a:pt x="11742" y="17786"/>
                  <a:pt x="13944" y="13450"/>
                </a:cubicBezTo>
                <a:cubicBezTo>
                  <a:pt x="14444" y="12516"/>
                  <a:pt x="14911" y="11515"/>
                  <a:pt x="15411" y="10547"/>
                </a:cubicBezTo>
                <a:cubicBezTo>
                  <a:pt x="16946" y="7579"/>
                  <a:pt x="18914" y="4943"/>
                  <a:pt x="21416" y="2775"/>
                </a:cubicBezTo>
                <a:cubicBezTo>
                  <a:pt x="22540" y="1850"/>
                  <a:pt x="24552" y="1040"/>
                  <a:pt x="26432" y="1040"/>
                </a:cubicBezTo>
                <a:close/>
                <a:moveTo>
                  <a:pt x="13643" y="17586"/>
                </a:moveTo>
                <a:lnTo>
                  <a:pt x="13643" y="17586"/>
                </a:lnTo>
                <a:cubicBezTo>
                  <a:pt x="12109" y="19687"/>
                  <a:pt x="10274" y="21622"/>
                  <a:pt x="8807" y="22456"/>
                </a:cubicBezTo>
                <a:cubicBezTo>
                  <a:pt x="8846" y="22463"/>
                  <a:pt x="8887" y="22466"/>
                  <a:pt x="8928" y="22466"/>
                </a:cubicBezTo>
                <a:cubicBezTo>
                  <a:pt x="9272" y="22466"/>
                  <a:pt x="9676" y="22238"/>
                  <a:pt x="9974" y="22089"/>
                </a:cubicBezTo>
                <a:cubicBezTo>
                  <a:pt x="10308" y="21956"/>
                  <a:pt x="10908" y="21455"/>
                  <a:pt x="11308" y="21355"/>
                </a:cubicBezTo>
                <a:lnTo>
                  <a:pt x="11308" y="21355"/>
                </a:lnTo>
                <a:cubicBezTo>
                  <a:pt x="11108" y="21922"/>
                  <a:pt x="10508" y="22423"/>
                  <a:pt x="9607" y="23123"/>
                </a:cubicBezTo>
                <a:cubicBezTo>
                  <a:pt x="9616" y="23142"/>
                  <a:pt x="9641" y="23150"/>
                  <a:pt x="9678" y="23150"/>
                </a:cubicBezTo>
                <a:cubicBezTo>
                  <a:pt x="9773" y="23150"/>
                  <a:pt x="9948" y="23095"/>
                  <a:pt x="10141" y="23023"/>
                </a:cubicBezTo>
                <a:cubicBezTo>
                  <a:pt x="10641" y="22723"/>
                  <a:pt x="11142" y="22423"/>
                  <a:pt x="11775" y="22089"/>
                </a:cubicBezTo>
                <a:lnTo>
                  <a:pt x="11775" y="22089"/>
                </a:lnTo>
                <a:cubicBezTo>
                  <a:pt x="11242" y="23590"/>
                  <a:pt x="10441" y="24558"/>
                  <a:pt x="8940" y="24558"/>
                </a:cubicBezTo>
                <a:cubicBezTo>
                  <a:pt x="8906" y="24558"/>
                  <a:pt x="8872" y="24559"/>
                  <a:pt x="8838" y="24559"/>
                </a:cubicBezTo>
                <a:cubicBezTo>
                  <a:pt x="7722" y="24559"/>
                  <a:pt x="6887" y="24023"/>
                  <a:pt x="6271" y="22890"/>
                </a:cubicBezTo>
                <a:cubicBezTo>
                  <a:pt x="9240" y="21755"/>
                  <a:pt x="11342" y="19554"/>
                  <a:pt x="13643" y="17586"/>
                </a:cubicBezTo>
                <a:close/>
                <a:moveTo>
                  <a:pt x="21516" y="12115"/>
                </a:moveTo>
                <a:cubicBezTo>
                  <a:pt x="21516" y="12215"/>
                  <a:pt x="22116" y="16385"/>
                  <a:pt x="22216" y="18120"/>
                </a:cubicBezTo>
                <a:cubicBezTo>
                  <a:pt x="22283" y="18687"/>
                  <a:pt x="22183" y="19220"/>
                  <a:pt x="22116" y="19754"/>
                </a:cubicBezTo>
                <a:cubicBezTo>
                  <a:pt x="22016" y="20388"/>
                  <a:pt x="21782" y="20955"/>
                  <a:pt x="21149" y="21255"/>
                </a:cubicBezTo>
                <a:cubicBezTo>
                  <a:pt x="20548" y="21555"/>
                  <a:pt x="20448" y="22089"/>
                  <a:pt x="20315" y="22656"/>
                </a:cubicBezTo>
                <a:cubicBezTo>
                  <a:pt x="20148" y="23557"/>
                  <a:pt x="19848" y="24391"/>
                  <a:pt x="19614" y="25225"/>
                </a:cubicBezTo>
                <a:cubicBezTo>
                  <a:pt x="19514" y="25391"/>
                  <a:pt x="19281" y="25525"/>
                  <a:pt x="19014" y="25792"/>
                </a:cubicBezTo>
                <a:cubicBezTo>
                  <a:pt x="18847" y="22856"/>
                  <a:pt x="18513" y="20054"/>
                  <a:pt x="18847" y="17286"/>
                </a:cubicBezTo>
                <a:cubicBezTo>
                  <a:pt x="19014" y="15785"/>
                  <a:pt x="19414" y="14350"/>
                  <a:pt x="19681" y="12849"/>
                </a:cubicBezTo>
                <a:cubicBezTo>
                  <a:pt x="19711" y="12728"/>
                  <a:pt x="19851" y="12197"/>
                  <a:pt x="19877" y="12197"/>
                </a:cubicBezTo>
                <a:cubicBezTo>
                  <a:pt x="19880" y="12197"/>
                  <a:pt x="19881" y="12203"/>
                  <a:pt x="19881" y="12215"/>
                </a:cubicBezTo>
                <a:cubicBezTo>
                  <a:pt x="19848" y="12549"/>
                  <a:pt x="19781" y="13550"/>
                  <a:pt x="19714" y="13917"/>
                </a:cubicBezTo>
                <a:cubicBezTo>
                  <a:pt x="19381" y="16218"/>
                  <a:pt x="19614" y="18787"/>
                  <a:pt x="20015" y="21122"/>
                </a:cubicBezTo>
                <a:cubicBezTo>
                  <a:pt x="20115" y="20688"/>
                  <a:pt x="20148" y="19887"/>
                  <a:pt x="20148" y="19420"/>
                </a:cubicBezTo>
                <a:cubicBezTo>
                  <a:pt x="20181" y="18086"/>
                  <a:pt x="20381" y="14584"/>
                  <a:pt x="20515" y="14183"/>
                </a:cubicBezTo>
                <a:cubicBezTo>
                  <a:pt x="20640" y="15338"/>
                  <a:pt x="21056" y="18127"/>
                  <a:pt x="21137" y="18127"/>
                </a:cubicBezTo>
                <a:cubicBezTo>
                  <a:pt x="21143" y="18127"/>
                  <a:pt x="21147" y="18114"/>
                  <a:pt x="21149" y="18086"/>
                </a:cubicBezTo>
                <a:cubicBezTo>
                  <a:pt x="21282" y="16752"/>
                  <a:pt x="21449" y="12182"/>
                  <a:pt x="21516" y="12115"/>
                </a:cubicBezTo>
                <a:close/>
                <a:moveTo>
                  <a:pt x="17874" y="17100"/>
                </a:moveTo>
                <a:cubicBezTo>
                  <a:pt x="17877" y="17100"/>
                  <a:pt x="17879" y="17106"/>
                  <a:pt x="17880" y="17119"/>
                </a:cubicBezTo>
                <a:cubicBezTo>
                  <a:pt x="17946" y="19587"/>
                  <a:pt x="18046" y="22656"/>
                  <a:pt x="18046" y="25125"/>
                </a:cubicBezTo>
                <a:cubicBezTo>
                  <a:pt x="18046" y="25892"/>
                  <a:pt x="18046" y="26626"/>
                  <a:pt x="17980" y="27326"/>
                </a:cubicBezTo>
                <a:cubicBezTo>
                  <a:pt x="17698" y="29858"/>
                  <a:pt x="15966" y="31409"/>
                  <a:pt x="13775" y="31409"/>
                </a:cubicBezTo>
                <a:cubicBezTo>
                  <a:pt x="13108" y="31409"/>
                  <a:pt x="12399" y="31266"/>
                  <a:pt x="11675" y="30962"/>
                </a:cubicBezTo>
                <a:cubicBezTo>
                  <a:pt x="11154" y="30737"/>
                  <a:pt x="10847" y="30607"/>
                  <a:pt x="10599" y="30607"/>
                </a:cubicBezTo>
                <a:cubicBezTo>
                  <a:pt x="10258" y="30607"/>
                  <a:pt x="10028" y="30851"/>
                  <a:pt x="9507" y="31429"/>
                </a:cubicBezTo>
                <a:cubicBezTo>
                  <a:pt x="9091" y="31918"/>
                  <a:pt x="8603" y="32157"/>
                  <a:pt x="8057" y="32157"/>
                </a:cubicBezTo>
                <a:cubicBezTo>
                  <a:pt x="7858" y="32157"/>
                  <a:pt x="7652" y="32125"/>
                  <a:pt x="7439" y="32063"/>
                </a:cubicBezTo>
                <a:cubicBezTo>
                  <a:pt x="6905" y="31896"/>
                  <a:pt x="6338" y="31629"/>
                  <a:pt x="5838" y="31296"/>
                </a:cubicBezTo>
                <a:cubicBezTo>
                  <a:pt x="5389" y="30947"/>
                  <a:pt x="4922" y="30766"/>
                  <a:pt x="4423" y="30766"/>
                </a:cubicBezTo>
                <a:cubicBezTo>
                  <a:pt x="4253" y="30766"/>
                  <a:pt x="4080" y="30786"/>
                  <a:pt x="3903" y="30829"/>
                </a:cubicBezTo>
                <a:cubicBezTo>
                  <a:pt x="3665" y="30868"/>
                  <a:pt x="3416" y="30898"/>
                  <a:pt x="3151" y="30898"/>
                </a:cubicBezTo>
                <a:cubicBezTo>
                  <a:pt x="2747" y="30898"/>
                  <a:pt x="2305" y="30830"/>
                  <a:pt x="1802" y="30629"/>
                </a:cubicBezTo>
                <a:cubicBezTo>
                  <a:pt x="2168" y="30462"/>
                  <a:pt x="2402" y="30395"/>
                  <a:pt x="2569" y="30295"/>
                </a:cubicBezTo>
                <a:cubicBezTo>
                  <a:pt x="3603" y="29928"/>
                  <a:pt x="4670" y="29628"/>
                  <a:pt x="5704" y="29194"/>
                </a:cubicBezTo>
                <a:cubicBezTo>
                  <a:pt x="9040" y="27626"/>
                  <a:pt x="11675" y="25358"/>
                  <a:pt x="13110" y="21889"/>
                </a:cubicBezTo>
                <a:cubicBezTo>
                  <a:pt x="13210" y="21555"/>
                  <a:pt x="13443" y="21255"/>
                  <a:pt x="13543" y="20955"/>
                </a:cubicBezTo>
                <a:lnTo>
                  <a:pt x="13944" y="20088"/>
                </a:lnTo>
                <a:lnTo>
                  <a:pt x="13944" y="20088"/>
                </a:lnTo>
                <a:cubicBezTo>
                  <a:pt x="13843" y="20388"/>
                  <a:pt x="13777" y="20721"/>
                  <a:pt x="13677" y="20988"/>
                </a:cubicBezTo>
                <a:cubicBezTo>
                  <a:pt x="13110" y="22523"/>
                  <a:pt x="12609" y="24091"/>
                  <a:pt x="11875" y="25558"/>
                </a:cubicBezTo>
                <a:cubicBezTo>
                  <a:pt x="10941" y="27560"/>
                  <a:pt x="9207" y="28894"/>
                  <a:pt x="7339" y="29995"/>
                </a:cubicBezTo>
                <a:cubicBezTo>
                  <a:pt x="7422" y="30028"/>
                  <a:pt x="7489" y="30045"/>
                  <a:pt x="7547" y="30045"/>
                </a:cubicBezTo>
                <a:cubicBezTo>
                  <a:pt x="7606" y="30045"/>
                  <a:pt x="7656" y="30028"/>
                  <a:pt x="7706" y="29995"/>
                </a:cubicBezTo>
                <a:cubicBezTo>
                  <a:pt x="10041" y="28927"/>
                  <a:pt x="11709" y="27159"/>
                  <a:pt x="12776" y="24791"/>
                </a:cubicBezTo>
                <a:cubicBezTo>
                  <a:pt x="13643" y="22756"/>
                  <a:pt x="14444" y="20655"/>
                  <a:pt x="15278" y="18620"/>
                </a:cubicBezTo>
                <a:cubicBezTo>
                  <a:pt x="15445" y="18220"/>
                  <a:pt x="15645" y="17819"/>
                  <a:pt x="15812" y="17419"/>
                </a:cubicBezTo>
                <a:lnTo>
                  <a:pt x="15812" y="17419"/>
                </a:lnTo>
                <a:cubicBezTo>
                  <a:pt x="15511" y="21589"/>
                  <a:pt x="14711" y="25592"/>
                  <a:pt x="12309" y="28994"/>
                </a:cubicBezTo>
                <a:cubicBezTo>
                  <a:pt x="12643" y="28761"/>
                  <a:pt x="12809" y="28594"/>
                  <a:pt x="13010" y="28327"/>
                </a:cubicBezTo>
                <a:cubicBezTo>
                  <a:pt x="14944" y="25658"/>
                  <a:pt x="16012" y="22089"/>
                  <a:pt x="16479" y="18887"/>
                </a:cubicBezTo>
                <a:lnTo>
                  <a:pt x="16479" y="18887"/>
                </a:lnTo>
                <a:cubicBezTo>
                  <a:pt x="16712" y="20088"/>
                  <a:pt x="16212" y="25725"/>
                  <a:pt x="14811" y="28394"/>
                </a:cubicBezTo>
                <a:cubicBezTo>
                  <a:pt x="14677" y="28627"/>
                  <a:pt x="14611" y="28794"/>
                  <a:pt x="14277" y="29261"/>
                </a:cubicBezTo>
                <a:cubicBezTo>
                  <a:pt x="15511" y="28127"/>
                  <a:pt x="16445" y="26259"/>
                  <a:pt x="16679" y="24691"/>
                </a:cubicBezTo>
                <a:cubicBezTo>
                  <a:pt x="17130" y="22016"/>
                  <a:pt x="17799" y="17100"/>
                  <a:pt x="17874" y="17100"/>
                </a:cubicBezTo>
                <a:close/>
                <a:moveTo>
                  <a:pt x="26127" y="0"/>
                </a:moveTo>
                <a:cubicBezTo>
                  <a:pt x="25165" y="0"/>
                  <a:pt x="24213" y="152"/>
                  <a:pt x="23317" y="474"/>
                </a:cubicBezTo>
                <a:cubicBezTo>
                  <a:pt x="21716" y="1074"/>
                  <a:pt x="20448" y="2108"/>
                  <a:pt x="19281" y="3309"/>
                </a:cubicBezTo>
                <a:cubicBezTo>
                  <a:pt x="17213" y="5410"/>
                  <a:pt x="15645" y="7879"/>
                  <a:pt x="14444" y="10547"/>
                </a:cubicBezTo>
                <a:cubicBezTo>
                  <a:pt x="13977" y="11582"/>
                  <a:pt x="13510" y="12616"/>
                  <a:pt x="12976" y="13583"/>
                </a:cubicBezTo>
                <a:cubicBezTo>
                  <a:pt x="10908" y="17452"/>
                  <a:pt x="7639" y="19821"/>
                  <a:pt x="3336" y="20721"/>
                </a:cubicBezTo>
                <a:cubicBezTo>
                  <a:pt x="2969" y="20788"/>
                  <a:pt x="2602" y="20855"/>
                  <a:pt x="2235" y="20955"/>
                </a:cubicBezTo>
                <a:cubicBezTo>
                  <a:pt x="1735" y="21122"/>
                  <a:pt x="1601" y="21522"/>
                  <a:pt x="1968" y="21889"/>
                </a:cubicBezTo>
                <a:cubicBezTo>
                  <a:pt x="2335" y="22289"/>
                  <a:pt x="2836" y="22656"/>
                  <a:pt x="3403" y="22923"/>
                </a:cubicBezTo>
                <a:cubicBezTo>
                  <a:pt x="3836" y="23123"/>
                  <a:pt x="4403" y="23123"/>
                  <a:pt x="4837" y="23290"/>
                </a:cubicBezTo>
                <a:cubicBezTo>
                  <a:pt x="5171" y="23390"/>
                  <a:pt x="5571" y="23523"/>
                  <a:pt x="5771" y="23757"/>
                </a:cubicBezTo>
                <a:cubicBezTo>
                  <a:pt x="6672" y="24891"/>
                  <a:pt x="7839" y="25391"/>
                  <a:pt x="9507" y="25425"/>
                </a:cubicBezTo>
                <a:cubicBezTo>
                  <a:pt x="6939" y="28360"/>
                  <a:pt x="3803" y="29695"/>
                  <a:pt x="0" y="30295"/>
                </a:cubicBezTo>
                <a:cubicBezTo>
                  <a:pt x="467" y="30729"/>
                  <a:pt x="667" y="30929"/>
                  <a:pt x="901" y="31062"/>
                </a:cubicBezTo>
                <a:cubicBezTo>
                  <a:pt x="1592" y="31446"/>
                  <a:pt x="2343" y="31654"/>
                  <a:pt x="3122" y="31654"/>
                </a:cubicBezTo>
                <a:cubicBezTo>
                  <a:pt x="3358" y="31654"/>
                  <a:pt x="3596" y="31635"/>
                  <a:pt x="3836" y="31596"/>
                </a:cubicBezTo>
                <a:cubicBezTo>
                  <a:pt x="3958" y="31583"/>
                  <a:pt x="4075" y="31576"/>
                  <a:pt x="4189" y="31576"/>
                </a:cubicBezTo>
                <a:cubicBezTo>
                  <a:pt x="4664" y="31576"/>
                  <a:pt x="5073" y="31693"/>
                  <a:pt x="5504" y="31963"/>
                </a:cubicBezTo>
                <a:cubicBezTo>
                  <a:pt x="6205" y="32401"/>
                  <a:pt x="6932" y="32788"/>
                  <a:pt x="7706" y="32788"/>
                </a:cubicBezTo>
                <a:cubicBezTo>
                  <a:pt x="7816" y="32788"/>
                  <a:pt x="7927" y="32780"/>
                  <a:pt x="8039" y="32763"/>
                </a:cubicBezTo>
                <a:cubicBezTo>
                  <a:pt x="8706" y="32697"/>
                  <a:pt x="9440" y="32430"/>
                  <a:pt x="9941" y="31996"/>
                </a:cubicBezTo>
                <a:cubicBezTo>
                  <a:pt x="10285" y="31733"/>
                  <a:pt x="10581" y="31605"/>
                  <a:pt x="10909" y="31605"/>
                </a:cubicBezTo>
                <a:cubicBezTo>
                  <a:pt x="11121" y="31605"/>
                  <a:pt x="11347" y="31658"/>
                  <a:pt x="11609" y="31763"/>
                </a:cubicBezTo>
                <a:cubicBezTo>
                  <a:pt x="12360" y="32046"/>
                  <a:pt x="13092" y="32183"/>
                  <a:pt x="13788" y="32183"/>
                </a:cubicBezTo>
                <a:cubicBezTo>
                  <a:pt x="15470" y="32183"/>
                  <a:pt x="16942" y="31381"/>
                  <a:pt x="17980" y="29895"/>
                </a:cubicBezTo>
                <a:cubicBezTo>
                  <a:pt x="18513" y="29094"/>
                  <a:pt x="18847" y="28260"/>
                  <a:pt x="18947" y="27259"/>
                </a:cubicBezTo>
                <a:cubicBezTo>
                  <a:pt x="18980" y="26926"/>
                  <a:pt x="19081" y="26492"/>
                  <a:pt x="19281" y="26325"/>
                </a:cubicBezTo>
                <a:cubicBezTo>
                  <a:pt x="20348" y="25492"/>
                  <a:pt x="20748" y="24391"/>
                  <a:pt x="20915" y="23090"/>
                </a:cubicBezTo>
                <a:cubicBezTo>
                  <a:pt x="20982" y="22389"/>
                  <a:pt x="21149" y="21822"/>
                  <a:pt x="21782" y="21422"/>
                </a:cubicBezTo>
                <a:cubicBezTo>
                  <a:pt x="22416" y="21055"/>
                  <a:pt x="22650" y="20288"/>
                  <a:pt x="22683" y="19587"/>
                </a:cubicBezTo>
                <a:cubicBezTo>
                  <a:pt x="22750" y="18320"/>
                  <a:pt x="22750" y="17085"/>
                  <a:pt x="22683" y="15818"/>
                </a:cubicBezTo>
                <a:cubicBezTo>
                  <a:pt x="22616" y="14484"/>
                  <a:pt x="22416" y="13149"/>
                  <a:pt x="22350" y="11815"/>
                </a:cubicBezTo>
                <a:cubicBezTo>
                  <a:pt x="22316" y="9914"/>
                  <a:pt x="22683" y="8112"/>
                  <a:pt x="24017" y="6745"/>
                </a:cubicBezTo>
                <a:cubicBezTo>
                  <a:pt x="24618" y="6111"/>
                  <a:pt x="25485" y="5644"/>
                  <a:pt x="25985" y="5477"/>
                </a:cubicBezTo>
                <a:lnTo>
                  <a:pt x="25985" y="5477"/>
                </a:lnTo>
                <a:cubicBezTo>
                  <a:pt x="25318" y="5978"/>
                  <a:pt x="24851" y="6645"/>
                  <a:pt x="24751" y="6878"/>
                </a:cubicBezTo>
                <a:cubicBezTo>
                  <a:pt x="23450" y="9080"/>
                  <a:pt x="23817" y="13917"/>
                  <a:pt x="28087" y="15484"/>
                </a:cubicBezTo>
                <a:cubicBezTo>
                  <a:pt x="28784" y="15754"/>
                  <a:pt x="29489" y="15886"/>
                  <a:pt x="30179" y="15886"/>
                </a:cubicBezTo>
                <a:cubicBezTo>
                  <a:pt x="31964" y="15886"/>
                  <a:pt x="33646" y="15000"/>
                  <a:pt x="34825" y="13316"/>
                </a:cubicBezTo>
                <a:cubicBezTo>
                  <a:pt x="36460" y="10948"/>
                  <a:pt x="36360" y="8379"/>
                  <a:pt x="35225" y="5777"/>
                </a:cubicBezTo>
                <a:cubicBezTo>
                  <a:pt x="33741" y="2278"/>
                  <a:pt x="29854" y="0"/>
                  <a:pt x="261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23716560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963168" y="597408"/>
            <a:ext cx="1027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1"/>
          </p:nvPr>
        </p:nvSpPr>
        <p:spPr>
          <a:xfrm>
            <a:off x="963167" y="1487233"/>
            <a:ext cx="10278000" cy="1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61678569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963168" y="597408"/>
            <a:ext cx="1027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1"/>
          </p:nvPr>
        </p:nvSpPr>
        <p:spPr>
          <a:xfrm>
            <a:off x="963167" y="1487233"/>
            <a:ext cx="10278000" cy="4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1137524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ubTitle" idx="1"/>
          </p:nvPr>
        </p:nvSpPr>
        <p:spPr>
          <a:xfrm>
            <a:off x="1202467" y="3754464"/>
            <a:ext cx="2928800" cy="21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ubTitle" idx="2"/>
          </p:nvPr>
        </p:nvSpPr>
        <p:spPr>
          <a:xfrm>
            <a:off x="4631512" y="3754464"/>
            <a:ext cx="2928800" cy="21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ubTitle" idx="3"/>
          </p:nvPr>
        </p:nvSpPr>
        <p:spPr>
          <a:xfrm>
            <a:off x="8060565" y="3754464"/>
            <a:ext cx="2928800" cy="21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ubTitle" idx="4"/>
          </p:nvPr>
        </p:nvSpPr>
        <p:spPr>
          <a:xfrm>
            <a:off x="1202467" y="2828608"/>
            <a:ext cx="2928800" cy="10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ubTitle" idx="5"/>
          </p:nvPr>
        </p:nvSpPr>
        <p:spPr>
          <a:xfrm>
            <a:off x="4631515" y="2828608"/>
            <a:ext cx="2928800" cy="10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6"/>
          </p:nvPr>
        </p:nvSpPr>
        <p:spPr>
          <a:xfrm>
            <a:off x="8060561" y="2828608"/>
            <a:ext cx="2928800" cy="10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41310404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ubTitle" idx="1"/>
          </p:nvPr>
        </p:nvSpPr>
        <p:spPr>
          <a:xfrm>
            <a:off x="2243795" y="2337384"/>
            <a:ext cx="3797600" cy="1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ubTitle" idx="2"/>
          </p:nvPr>
        </p:nvSpPr>
        <p:spPr>
          <a:xfrm>
            <a:off x="7345863" y="2337384"/>
            <a:ext cx="3797600" cy="1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ubTitle" idx="3"/>
          </p:nvPr>
        </p:nvSpPr>
        <p:spPr>
          <a:xfrm>
            <a:off x="2243793" y="4608167"/>
            <a:ext cx="3797600" cy="1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ubTitle" idx="4"/>
          </p:nvPr>
        </p:nvSpPr>
        <p:spPr>
          <a:xfrm>
            <a:off x="7345863" y="4608167"/>
            <a:ext cx="3797600" cy="1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5"/>
          </p:nvPr>
        </p:nvSpPr>
        <p:spPr>
          <a:xfrm>
            <a:off x="2243793" y="1946251"/>
            <a:ext cx="379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ubTitle" idx="6"/>
          </p:nvPr>
        </p:nvSpPr>
        <p:spPr>
          <a:xfrm>
            <a:off x="2243793" y="4217133"/>
            <a:ext cx="379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7"/>
          </p:nvPr>
        </p:nvSpPr>
        <p:spPr>
          <a:xfrm>
            <a:off x="7345827" y="1946251"/>
            <a:ext cx="379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8"/>
          </p:nvPr>
        </p:nvSpPr>
        <p:spPr>
          <a:xfrm>
            <a:off x="7345827" y="4217133"/>
            <a:ext cx="379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6029343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subTitle" idx="1"/>
          </p:nvPr>
        </p:nvSpPr>
        <p:spPr>
          <a:xfrm>
            <a:off x="960000" y="2339995"/>
            <a:ext cx="28592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ubTitle" idx="2"/>
          </p:nvPr>
        </p:nvSpPr>
        <p:spPr>
          <a:xfrm>
            <a:off x="4668317" y="2339965"/>
            <a:ext cx="28592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ubTitle" idx="3"/>
          </p:nvPr>
        </p:nvSpPr>
        <p:spPr>
          <a:xfrm>
            <a:off x="960000" y="4620247"/>
            <a:ext cx="28592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ubTitle" idx="4"/>
          </p:nvPr>
        </p:nvSpPr>
        <p:spPr>
          <a:xfrm>
            <a:off x="4668317" y="4620241"/>
            <a:ext cx="28592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ubTitle" idx="5"/>
          </p:nvPr>
        </p:nvSpPr>
        <p:spPr>
          <a:xfrm>
            <a:off x="8376633" y="2339965"/>
            <a:ext cx="28592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ubTitle" idx="6"/>
          </p:nvPr>
        </p:nvSpPr>
        <p:spPr>
          <a:xfrm>
            <a:off x="8376633" y="4620241"/>
            <a:ext cx="28592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7"/>
          </p:nvPr>
        </p:nvSpPr>
        <p:spPr>
          <a:xfrm>
            <a:off x="965633" y="1761332"/>
            <a:ext cx="2859200" cy="6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8"/>
          </p:nvPr>
        </p:nvSpPr>
        <p:spPr>
          <a:xfrm>
            <a:off x="4673733" y="1761332"/>
            <a:ext cx="2859200" cy="6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9"/>
          </p:nvPr>
        </p:nvSpPr>
        <p:spPr>
          <a:xfrm>
            <a:off x="8381833" y="1761332"/>
            <a:ext cx="2859200" cy="6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13"/>
          </p:nvPr>
        </p:nvSpPr>
        <p:spPr>
          <a:xfrm>
            <a:off x="965633" y="4044512"/>
            <a:ext cx="2859200" cy="6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14"/>
          </p:nvPr>
        </p:nvSpPr>
        <p:spPr>
          <a:xfrm>
            <a:off x="4673733" y="4044512"/>
            <a:ext cx="2859200" cy="6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15"/>
          </p:nvPr>
        </p:nvSpPr>
        <p:spPr>
          <a:xfrm>
            <a:off x="8381833" y="4044512"/>
            <a:ext cx="2859200" cy="6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2592741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5310233" y="1322033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ubTitle" idx="1"/>
          </p:nvPr>
        </p:nvSpPr>
        <p:spPr>
          <a:xfrm>
            <a:off x="5310233" y="2387933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6878000" y="4503567"/>
            <a:ext cx="4363200" cy="9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rPr>
              <a:t>CREDITS: This presentation template was created by</a:t>
            </a:r>
            <a:r>
              <a:rPr lang="en" sz="1333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" sz="1333" b="1" u="sng">
                <a:solidFill>
                  <a:schemeClr val="hlink"/>
                </a:solidFill>
                <a:latin typeface="Mulish"/>
                <a:ea typeface="Mulish"/>
                <a:cs typeface="Mulish"/>
                <a:sym typeface="Mulish"/>
                <a:hlinkClick r:id="rId2"/>
              </a:rPr>
              <a:t>Slidesgo</a:t>
            </a:r>
            <a:r>
              <a:rPr lang="en" sz="1333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rPr>
              <a:t> </a:t>
            </a:r>
            <a:endParaRPr sz="1333" u="sng">
              <a:solidFill>
                <a:schemeClr val="dk1"/>
              </a:solidFill>
              <a:latin typeface="Mulish Medium"/>
              <a:ea typeface="Mulish Medium"/>
              <a:cs typeface="Mulish Medium"/>
              <a:sym typeface="Mulish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3376041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1"/>
          <p:cNvGrpSpPr/>
          <p:nvPr/>
        </p:nvGrpSpPr>
        <p:grpSpPr>
          <a:xfrm>
            <a:off x="-89696" y="220384"/>
            <a:ext cx="10847496" cy="6727251"/>
            <a:chOff x="-67272" y="165288"/>
            <a:chExt cx="8135622" cy="5045438"/>
          </a:xfrm>
        </p:grpSpPr>
        <p:grpSp>
          <p:nvGrpSpPr>
            <p:cNvPr id="102" name="Google Shape;102;p21"/>
            <p:cNvGrpSpPr/>
            <p:nvPr/>
          </p:nvGrpSpPr>
          <p:grpSpPr>
            <a:xfrm>
              <a:off x="-67272" y="4073950"/>
              <a:ext cx="913949" cy="1136775"/>
              <a:chOff x="4919328" y="3607500"/>
              <a:chExt cx="913949" cy="1136775"/>
            </a:xfrm>
          </p:grpSpPr>
          <p:sp>
            <p:nvSpPr>
              <p:cNvPr id="103" name="Google Shape;103;p21"/>
              <p:cNvSpPr/>
              <p:nvPr/>
            </p:nvSpPr>
            <p:spPr>
              <a:xfrm>
                <a:off x="5100633" y="3861850"/>
                <a:ext cx="626100" cy="6261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04" name="Google Shape;104;p21"/>
              <p:cNvSpPr/>
              <p:nvPr/>
            </p:nvSpPr>
            <p:spPr>
              <a:xfrm>
                <a:off x="4919328" y="3607500"/>
                <a:ext cx="354000" cy="35400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lt1"/>
                  </a:solidFill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05" name="Google Shape;105;p21"/>
              <p:cNvSpPr/>
              <p:nvPr/>
            </p:nvSpPr>
            <p:spPr>
              <a:xfrm>
                <a:off x="5385677" y="4296675"/>
                <a:ext cx="447600" cy="4476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</p:grpSp>
        <p:grpSp>
          <p:nvGrpSpPr>
            <p:cNvPr id="106" name="Google Shape;106;p21"/>
            <p:cNvGrpSpPr/>
            <p:nvPr/>
          </p:nvGrpSpPr>
          <p:grpSpPr>
            <a:xfrm>
              <a:off x="1075650" y="165288"/>
              <a:ext cx="6992700" cy="4812925"/>
              <a:chOff x="1075650" y="175550"/>
              <a:chExt cx="6992700" cy="4812925"/>
            </a:xfrm>
          </p:grpSpPr>
          <p:cxnSp>
            <p:nvCxnSpPr>
              <p:cNvPr id="107" name="Google Shape;107;p21"/>
              <p:cNvCxnSpPr/>
              <p:nvPr/>
            </p:nvCxnSpPr>
            <p:spPr>
              <a:xfrm>
                <a:off x="1075650" y="4988475"/>
                <a:ext cx="6992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21"/>
              <p:cNvCxnSpPr/>
              <p:nvPr/>
            </p:nvCxnSpPr>
            <p:spPr>
              <a:xfrm>
                <a:off x="1075650" y="175550"/>
                <a:ext cx="6992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13873319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22"/>
          <p:cNvGrpSpPr/>
          <p:nvPr/>
        </p:nvGrpSpPr>
        <p:grpSpPr>
          <a:xfrm>
            <a:off x="86071" y="112767"/>
            <a:ext cx="12024732" cy="6664884"/>
            <a:chOff x="64553" y="84575"/>
            <a:chExt cx="9018549" cy="4998663"/>
          </a:xfrm>
        </p:grpSpPr>
        <p:grpSp>
          <p:nvGrpSpPr>
            <p:cNvPr id="111" name="Google Shape;111;p22"/>
            <p:cNvGrpSpPr/>
            <p:nvPr/>
          </p:nvGrpSpPr>
          <p:grpSpPr>
            <a:xfrm>
              <a:off x="8169153" y="84575"/>
              <a:ext cx="913949" cy="1136775"/>
              <a:chOff x="4919328" y="3607500"/>
              <a:chExt cx="913949" cy="1136775"/>
            </a:xfrm>
          </p:grpSpPr>
          <p:sp>
            <p:nvSpPr>
              <p:cNvPr id="112" name="Google Shape;112;p22"/>
              <p:cNvSpPr/>
              <p:nvPr/>
            </p:nvSpPr>
            <p:spPr>
              <a:xfrm>
                <a:off x="5100633" y="3861850"/>
                <a:ext cx="626100" cy="6261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13" name="Google Shape;113;p22"/>
              <p:cNvSpPr/>
              <p:nvPr/>
            </p:nvSpPr>
            <p:spPr>
              <a:xfrm>
                <a:off x="4919328" y="3607500"/>
                <a:ext cx="354000" cy="3540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lt1"/>
                  </a:solidFill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14" name="Google Shape;114;p22"/>
              <p:cNvSpPr/>
              <p:nvPr/>
            </p:nvSpPr>
            <p:spPr>
              <a:xfrm>
                <a:off x="5385677" y="4296675"/>
                <a:ext cx="447600" cy="4476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</p:grpSp>
        <p:cxnSp>
          <p:nvCxnSpPr>
            <p:cNvPr id="115" name="Google Shape;115;p22"/>
            <p:cNvCxnSpPr/>
            <p:nvPr/>
          </p:nvCxnSpPr>
          <p:spPr>
            <a:xfrm rot="-5400000">
              <a:off x="-1266212" y="2482552"/>
              <a:ext cx="305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22"/>
            <p:cNvCxnSpPr/>
            <p:nvPr/>
          </p:nvCxnSpPr>
          <p:spPr>
            <a:xfrm rot="-5400000">
              <a:off x="7250038" y="2750002"/>
              <a:ext cx="305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7" name="Google Shape;117;p22"/>
            <p:cNvGrpSpPr/>
            <p:nvPr/>
          </p:nvGrpSpPr>
          <p:grpSpPr>
            <a:xfrm>
              <a:off x="64553" y="3946463"/>
              <a:ext cx="913949" cy="1136775"/>
              <a:chOff x="4919328" y="3607500"/>
              <a:chExt cx="913949" cy="1136775"/>
            </a:xfrm>
          </p:grpSpPr>
          <p:sp>
            <p:nvSpPr>
              <p:cNvPr id="118" name="Google Shape;118;p22"/>
              <p:cNvSpPr/>
              <p:nvPr/>
            </p:nvSpPr>
            <p:spPr>
              <a:xfrm>
                <a:off x="5100633" y="3861850"/>
                <a:ext cx="626100" cy="6261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19" name="Google Shape;119;p22"/>
              <p:cNvSpPr/>
              <p:nvPr/>
            </p:nvSpPr>
            <p:spPr>
              <a:xfrm>
                <a:off x="4919328" y="3607500"/>
                <a:ext cx="354000" cy="3540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lt1"/>
                  </a:solidFill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20" name="Google Shape;120;p22"/>
              <p:cNvSpPr/>
              <p:nvPr/>
            </p:nvSpPr>
            <p:spPr>
              <a:xfrm>
                <a:off x="5385677" y="4296675"/>
                <a:ext cx="447600" cy="4476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550428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087339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955600" y="681367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21787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4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10800000"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4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title" idx="2"/>
          </p:nvPr>
        </p:nvSpPr>
        <p:spPr>
          <a:xfrm>
            <a:off x="950971" y="1832551"/>
            <a:ext cx="3151600" cy="5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subTitle" idx="1"/>
          </p:nvPr>
        </p:nvSpPr>
        <p:spPr>
          <a:xfrm>
            <a:off x="950967" y="2168367"/>
            <a:ext cx="3151600" cy="1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title" idx="3"/>
          </p:nvPr>
        </p:nvSpPr>
        <p:spPr>
          <a:xfrm>
            <a:off x="4520204" y="1832551"/>
            <a:ext cx="3151600" cy="5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subTitle" idx="4"/>
          </p:nvPr>
        </p:nvSpPr>
        <p:spPr>
          <a:xfrm>
            <a:off x="4520200" y="2168367"/>
            <a:ext cx="3151600" cy="1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title" idx="5"/>
          </p:nvPr>
        </p:nvSpPr>
        <p:spPr>
          <a:xfrm>
            <a:off x="8089437" y="1832551"/>
            <a:ext cx="3151600" cy="5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subTitle" idx="6"/>
          </p:nvPr>
        </p:nvSpPr>
        <p:spPr>
          <a:xfrm>
            <a:off x="8089433" y="2168367"/>
            <a:ext cx="3151600" cy="1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title" idx="7"/>
          </p:nvPr>
        </p:nvSpPr>
        <p:spPr>
          <a:xfrm>
            <a:off x="950971" y="3841033"/>
            <a:ext cx="3151600" cy="5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subTitle" idx="8"/>
          </p:nvPr>
        </p:nvSpPr>
        <p:spPr>
          <a:xfrm>
            <a:off x="950967" y="4176867"/>
            <a:ext cx="3151600" cy="1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title" idx="9"/>
          </p:nvPr>
        </p:nvSpPr>
        <p:spPr>
          <a:xfrm>
            <a:off x="4520204" y="3841033"/>
            <a:ext cx="3151600" cy="5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subTitle" idx="13"/>
          </p:nvPr>
        </p:nvSpPr>
        <p:spPr>
          <a:xfrm>
            <a:off x="4520200" y="4176867"/>
            <a:ext cx="3151600" cy="1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2" name="Google Shape;192;p24"/>
          <p:cNvSpPr txBox="1">
            <a:spLocks noGrp="1"/>
          </p:cNvSpPr>
          <p:nvPr>
            <p:ph type="title" idx="14"/>
          </p:nvPr>
        </p:nvSpPr>
        <p:spPr>
          <a:xfrm>
            <a:off x="8089437" y="3841033"/>
            <a:ext cx="3151600" cy="5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3" name="Google Shape;193;p24"/>
          <p:cNvSpPr txBox="1">
            <a:spLocks noGrp="1"/>
          </p:cNvSpPr>
          <p:nvPr>
            <p:ph type="subTitle" idx="15"/>
          </p:nvPr>
        </p:nvSpPr>
        <p:spPr>
          <a:xfrm>
            <a:off x="8089433" y="4176867"/>
            <a:ext cx="3151600" cy="1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15240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5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5"/>
          <p:cNvSpPr txBox="1">
            <a:spLocks noGrp="1"/>
          </p:cNvSpPr>
          <p:nvPr>
            <p:ph type="title"/>
          </p:nvPr>
        </p:nvSpPr>
        <p:spPr>
          <a:xfrm>
            <a:off x="3113800" y="908267"/>
            <a:ext cx="5964400" cy="14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9200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subTitle" idx="1"/>
          </p:nvPr>
        </p:nvSpPr>
        <p:spPr>
          <a:xfrm>
            <a:off x="4117800" y="2131733"/>
            <a:ext cx="3956400" cy="16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8" name="Google Shape;198;p25"/>
          <p:cNvSpPr txBox="1"/>
          <p:nvPr/>
        </p:nvSpPr>
        <p:spPr>
          <a:xfrm>
            <a:off x="3350600" y="4803267"/>
            <a:ext cx="54908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lt2"/>
                </a:solidFill>
                <a:latin typeface="Belleza"/>
                <a:ea typeface="Belleza"/>
                <a:cs typeface="Belleza"/>
                <a:sym typeface="Belleza"/>
              </a:rPr>
              <a:t>CREDITS:</a:t>
            </a:r>
            <a:r>
              <a:rPr lang="en" sz="1467">
                <a:solidFill>
                  <a:schemeClr val="lt2"/>
                </a:solidFill>
                <a:latin typeface="Belleza"/>
                <a:ea typeface="Belleza"/>
                <a:cs typeface="Belleza"/>
                <a:sym typeface="Belleza"/>
              </a:rPr>
              <a:t> This presentation template was created by </a:t>
            </a:r>
            <a:r>
              <a:rPr lang="en" sz="1467" b="1">
                <a:solidFill>
                  <a:schemeClr val="lt2"/>
                </a:solidFill>
                <a:uFill>
                  <a:noFill/>
                </a:uFill>
                <a:latin typeface="Belleza"/>
                <a:ea typeface="Belleza"/>
                <a:cs typeface="Belleza"/>
                <a:sym typeface="Bellez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lt2"/>
                </a:solidFill>
                <a:latin typeface="Belleza"/>
                <a:ea typeface="Belleza"/>
                <a:cs typeface="Belleza"/>
                <a:sym typeface="Belleza"/>
              </a:rPr>
              <a:t>, and includes icons by </a:t>
            </a:r>
            <a:r>
              <a:rPr lang="en" sz="1467" b="1">
                <a:solidFill>
                  <a:schemeClr val="lt2"/>
                </a:solidFill>
                <a:uFill>
                  <a:noFill/>
                </a:uFill>
                <a:latin typeface="Belleza"/>
                <a:ea typeface="Belleza"/>
                <a:cs typeface="Belleza"/>
                <a:sym typeface="Bellez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lt2"/>
                </a:solidFill>
                <a:latin typeface="Belleza"/>
                <a:ea typeface="Belleza"/>
                <a:cs typeface="Belleza"/>
                <a:sym typeface="Belleza"/>
              </a:rPr>
              <a:t>, and infographics &amp; images by </a:t>
            </a:r>
            <a:r>
              <a:rPr lang="en" sz="1467" b="1">
                <a:solidFill>
                  <a:schemeClr val="lt2"/>
                </a:solidFill>
                <a:uFill>
                  <a:noFill/>
                </a:uFill>
                <a:latin typeface="Belleza"/>
                <a:ea typeface="Belleza"/>
                <a:cs typeface="Belleza"/>
                <a:sym typeface="Bellez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>
                <a:solidFill>
                  <a:schemeClr val="lt2"/>
                </a:solidFill>
                <a:latin typeface="Belleza"/>
                <a:ea typeface="Belleza"/>
                <a:cs typeface="Belleza"/>
                <a:sym typeface="Belleza"/>
              </a:rPr>
              <a:t> </a:t>
            </a:r>
            <a:endParaRPr sz="1467">
              <a:solidFill>
                <a:schemeClr val="lt2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301784" y="533218"/>
            <a:ext cx="1215333" cy="1092933"/>
          </a:xfrm>
          <a:custGeom>
            <a:avLst/>
            <a:gdLst/>
            <a:ahLst/>
            <a:cxnLst/>
            <a:rect l="l" t="t" r="r" b="b"/>
            <a:pathLst>
              <a:path w="36460" h="32788" extrusionOk="0">
                <a:moveTo>
                  <a:pt x="14361" y="14097"/>
                </a:moveTo>
                <a:cubicBezTo>
                  <a:pt x="14355" y="14103"/>
                  <a:pt x="14349" y="14110"/>
                  <a:pt x="14344" y="14117"/>
                </a:cubicBezTo>
                <a:cubicBezTo>
                  <a:pt x="14348" y="14112"/>
                  <a:pt x="14354" y="14105"/>
                  <a:pt x="14361" y="14097"/>
                </a:cubicBezTo>
                <a:close/>
                <a:moveTo>
                  <a:pt x="26838" y="1939"/>
                </a:moveTo>
                <a:cubicBezTo>
                  <a:pt x="28347" y="1939"/>
                  <a:pt x="29812" y="2500"/>
                  <a:pt x="31189" y="3609"/>
                </a:cubicBezTo>
                <a:cubicBezTo>
                  <a:pt x="31323" y="3709"/>
                  <a:pt x="32123" y="4276"/>
                  <a:pt x="32624" y="4943"/>
                </a:cubicBezTo>
                <a:cubicBezTo>
                  <a:pt x="32157" y="3776"/>
                  <a:pt x="30756" y="2575"/>
                  <a:pt x="29855" y="2041"/>
                </a:cubicBezTo>
                <a:lnTo>
                  <a:pt x="29855" y="2041"/>
                </a:lnTo>
                <a:cubicBezTo>
                  <a:pt x="31289" y="2442"/>
                  <a:pt x="32590" y="3609"/>
                  <a:pt x="33357" y="4777"/>
                </a:cubicBezTo>
                <a:cubicBezTo>
                  <a:pt x="34758" y="6811"/>
                  <a:pt x="34258" y="9647"/>
                  <a:pt x="32357" y="11115"/>
                </a:cubicBezTo>
                <a:cubicBezTo>
                  <a:pt x="31585" y="11693"/>
                  <a:pt x="30723" y="12067"/>
                  <a:pt x="29751" y="12067"/>
                </a:cubicBezTo>
                <a:cubicBezTo>
                  <a:pt x="29546" y="12067"/>
                  <a:pt x="29336" y="12050"/>
                  <a:pt x="29121" y="12015"/>
                </a:cubicBezTo>
                <a:lnTo>
                  <a:pt x="29121" y="12015"/>
                </a:lnTo>
                <a:cubicBezTo>
                  <a:pt x="29458" y="12398"/>
                  <a:pt x="29841" y="12507"/>
                  <a:pt x="30239" y="12507"/>
                </a:cubicBezTo>
                <a:cubicBezTo>
                  <a:pt x="30431" y="12507"/>
                  <a:pt x="30627" y="12481"/>
                  <a:pt x="30822" y="12449"/>
                </a:cubicBezTo>
                <a:cubicBezTo>
                  <a:pt x="32457" y="12182"/>
                  <a:pt x="33491" y="11181"/>
                  <a:pt x="34158" y="9680"/>
                </a:cubicBezTo>
                <a:cubicBezTo>
                  <a:pt x="34291" y="9380"/>
                  <a:pt x="34391" y="9080"/>
                  <a:pt x="34658" y="8579"/>
                </a:cubicBezTo>
                <a:lnTo>
                  <a:pt x="34658" y="8579"/>
                </a:lnTo>
                <a:cubicBezTo>
                  <a:pt x="34792" y="11190"/>
                  <a:pt x="32733" y="13056"/>
                  <a:pt x="30438" y="13056"/>
                </a:cubicBezTo>
                <a:cubicBezTo>
                  <a:pt x="29859" y="13056"/>
                  <a:pt x="29265" y="12938"/>
                  <a:pt x="28687" y="12682"/>
                </a:cubicBezTo>
                <a:cubicBezTo>
                  <a:pt x="28387" y="12549"/>
                  <a:pt x="28054" y="12282"/>
                  <a:pt x="27853" y="12049"/>
                </a:cubicBezTo>
                <a:cubicBezTo>
                  <a:pt x="27386" y="11515"/>
                  <a:pt x="27320" y="10781"/>
                  <a:pt x="27553" y="10181"/>
                </a:cubicBezTo>
                <a:cubicBezTo>
                  <a:pt x="27769" y="9669"/>
                  <a:pt x="28179" y="9483"/>
                  <a:pt x="28663" y="9483"/>
                </a:cubicBezTo>
                <a:cubicBezTo>
                  <a:pt x="28779" y="9483"/>
                  <a:pt x="28899" y="9494"/>
                  <a:pt x="29021" y="9513"/>
                </a:cubicBezTo>
                <a:cubicBezTo>
                  <a:pt x="29154" y="9513"/>
                  <a:pt x="29288" y="9547"/>
                  <a:pt x="29488" y="9547"/>
                </a:cubicBezTo>
                <a:cubicBezTo>
                  <a:pt x="29388" y="9347"/>
                  <a:pt x="29388" y="9213"/>
                  <a:pt x="29321" y="9113"/>
                </a:cubicBezTo>
                <a:cubicBezTo>
                  <a:pt x="28961" y="8792"/>
                  <a:pt x="28557" y="8639"/>
                  <a:pt x="28168" y="8639"/>
                </a:cubicBezTo>
                <a:cubicBezTo>
                  <a:pt x="27545" y="8639"/>
                  <a:pt x="26960" y="9029"/>
                  <a:pt x="26653" y="9747"/>
                </a:cubicBezTo>
                <a:cubicBezTo>
                  <a:pt x="26019" y="11181"/>
                  <a:pt x="26786" y="12916"/>
                  <a:pt x="28320" y="13550"/>
                </a:cubicBezTo>
                <a:cubicBezTo>
                  <a:pt x="28904" y="13800"/>
                  <a:pt x="29496" y="13925"/>
                  <a:pt x="30084" y="13925"/>
                </a:cubicBezTo>
                <a:cubicBezTo>
                  <a:pt x="30672" y="13925"/>
                  <a:pt x="31256" y="13800"/>
                  <a:pt x="31823" y="13550"/>
                </a:cubicBezTo>
                <a:cubicBezTo>
                  <a:pt x="32657" y="13183"/>
                  <a:pt x="33391" y="12549"/>
                  <a:pt x="34458" y="11915"/>
                </a:cubicBezTo>
                <a:lnTo>
                  <a:pt x="34458" y="11915"/>
                </a:lnTo>
                <a:cubicBezTo>
                  <a:pt x="33858" y="13416"/>
                  <a:pt x="32890" y="14283"/>
                  <a:pt x="31690" y="14851"/>
                </a:cubicBezTo>
                <a:cubicBezTo>
                  <a:pt x="31166" y="15089"/>
                  <a:pt x="30600" y="15202"/>
                  <a:pt x="30032" y="15202"/>
                </a:cubicBezTo>
                <a:cubicBezTo>
                  <a:pt x="28533" y="15202"/>
                  <a:pt x="27017" y="14422"/>
                  <a:pt x="26219" y="13116"/>
                </a:cubicBezTo>
                <a:cubicBezTo>
                  <a:pt x="25185" y="11515"/>
                  <a:pt x="25619" y="9180"/>
                  <a:pt x="27186" y="7779"/>
                </a:cubicBezTo>
                <a:cubicBezTo>
                  <a:pt x="27770" y="7271"/>
                  <a:pt x="28412" y="6995"/>
                  <a:pt x="29141" y="6995"/>
                </a:cubicBezTo>
                <a:cubicBezTo>
                  <a:pt x="29370" y="6995"/>
                  <a:pt x="29608" y="7023"/>
                  <a:pt x="29855" y="7078"/>
                </a:cubicBezTo>
                <a:cubicBezTo>
                  <a:pt x="30155" y="7178"/>
                  <a:pt x="30455" y="7178"/>
                  <a:pt x="30789" y="7212"/>
                </a:cubicBezTo>
                <a:cubicBezTo>
                  <a:pt x="30121" y="6647"/>
                  <a:pt x="29471" y="6398"/>
                  <a:pt x="28825" y="6398"/>
                </a:cubicBezTo>
                <a:cubicBezTo>
                  <a:pt x="28212" y="6398"/>
                  <a:pt x="27603" y="6622"/>
                  <a:pt x="26986" y="7012"/>
                </a:cubicBezTo>
                <a:cubicBezTo>
                  <a:pt x="26653" y="7212"/>
                  <a:pt x="25985" y="7779"/>
                  <a:pt x="25652" y="8279"/>
                </a:cubicBezTo>
                <a:cubicBezTo>
                  <a:pt x="25685" y="7779"/>
                  <a:pt x="26086" y="7112"/>
                  <a:pt x="26186" y="6945"/>
                </a:cubicBezTo>
                <a:cubicBezTo>
                  <a:pt x="26930" y="6107"/>
                  <a:pt x="27819" y="5500"/>
                  <a:pt x="29014" y="5500"/>
                </a:cubicBezTo>
                <a:cubicBezTo>
                  <a:pt x="29104" y="5500"/>
                  <a:pt x="29195" y="5504"/>
                  <a:pt x="29288" y="5511"/>
                </a:cubicBezTo>
                <a:cubicBezTo>
                  <a:pt x="30489" y="5544"/>
                  <a:pt x="31489" y="6011"/>
                  <a:pt x="31990" y="7412"/>
                </a:cubicBezTo>
                <a:cubicBezTo>
                  <a:pt x="32290" y="6578"/>
                  <a:pt x="32123" y="6011"/>
                  <a:pt x="31790" y="5410"/>
                </a:cubicBezTo>
                <a:cubicBezTo>
                  <a:pt x="30834" y="3850"/>
                  <a:pt x="29453" y="3171"/>
                  <a:pt x="27762" y="3171"/>
                </a:cubicBezTo>
                <a:cubicBezTo>
                  <a:pt x="27682" y="3171"/>
                  <a:pt x="27601" y="3173"/>
                  <a:pt x="27520" y="3176"/>
                </a:cubicBezTo>
                <a:cubicBezTo>
                  <a:pt x="25785" y="3209"/>
                  <a:pt x="24251" y="3909"/>
                  <a:pt x="22917" y="5044"/>
                </a:cubicBezTo>
                <a:cubicBezTo>
                  <a:pt x="21682" y="6044"/>
                  <a:pt x="20848" y="7245"/>
                  <a:pt x="20148" y="8613"/>
                </a:cubicBezTo>
                <a:cubicBezTo>
                  <a:pt x="19848" y="9247"/>
                  <a:pt x="19481" y="9780"/>
                  <a:pt x="18580" y="10014"/>
                </a:cubicBezTo>
                <a:cubicBezTo>
                  <a:pt x="18680" y="9647"/>
                  <a:pt x="18747" y="9447"/>
                  <a:pt x="18814" y="9247"/>
                </a:cubicBezTo>
                <a:cubicBezTo>
                  <a:pt x="19414" y="8346"/>
                  <a:pt x="19948" y="7412"/>
                  <a:pt x="20548" y="6545"/>
                </a:cubicBezTo>
                <a:cubicBezTo>
                  <a:pt x="21849" y="4743"/>
                  <a:pt x="23550" y="3576"/>
                  <a:pt x="25752" y="3075"/>
                </a:cubicBezTo>
                <a:cubicBezTo>
                  <a:pt x="26286" y="2942"/>
                  <a:pt x="27420" y="2608"/>
                  <a:pt x="28187" y="2542"/>
                </a:cubicBezTo>
                <a:cubicBezTo>
                  <a:pt x="28087" y="2508"/>
                  <a:pt x="27778" y="2492"/>
                  <a:pt x="27474" y="2492"/>
                </a:cubicBezTo>
                <a:cubicBezTo>
                  <a:pt x="27170" y="2492"/>
                  <a:pt x="26869" y="2508"/>
                  <a:pt x="26786" y="2542"/>
                </a:cubicBezTo>
                <a:cubicBezTo>
                  <a:pt x="24351" y="2709"/>
                  <a:pt x="22316" y="3743"/>
                  <a:pt x="20782" y="5577"/>
                </a:cubicBezTo>
                <a:cubicBezTo>
                  <a:pt x="19681" y="6811"/>
                  <a:pt x="18714" y="8212"/>
                  <a:pt x="18213" y="9814"/>
                </a:cubicBezTo>
                <a:cubicBezTo>
                  <a:pt x="18121" y="10184"/>
                  <a:pt x="17999" y="10555"/>
                  <a:pt x="17373" y="10555"/>
                </a:cubicBezTo>
                <a:cubicBezTo>
                  <a:pt x="17323" y="10555"/>
                  <a:pt x="17269" y="10552"/>
                  <a:pt x="17213" y="10547"/>
                </a:cubicBezTo>
                <a:cubicBezTo>
                  <a:pt x="18046" y="9080"/>
                  <a:pt x="18847" y="7645"/>
                  <a:pt x="19681" y="6278"/>
                </a:cubicBezTo>
                <a:cubicBezTo>
                  <a:pt x="20615" y="4777"/>
                  <a:pt x="21849" y="3709"/>
                  <a:pt x="23417" y="2875"/>
                </a:cubicBezTo>
                <a:cubicBezTo>
                  <a:pt x="24570" y="2249"/>
                  <a:pt x="25716" y="1939"/>
                  <a:pt x="26838" y="1939"/>
                </a:cubicBezTo>
                <a:close/>
                <a:moveTo>
                  <a:pt x="16846" y="13683"/>
                </a:moveTo>
                <a:lnTo>
                  <a:pt x="16846" y="13683"/>
                </a:lnTo>
                <a:cubicBezTo>
                  <a:pt x="16512" y="14384"/>
                  <a:pt x="15845" y="15751"/>
                  <a:pt x="15511" y="16518"/>
                </a:cubicBezTo>
                <a:cubicBezTo>
                  <a:pt x="15411" y="16719"/>
                  <a:pt x="15278" y="16952"/>
                  <a:pt x="15144" y="17219"/>
                </a:cubicBezTo>
                <a:cubicBezTo>
                  <a:pt x="15078" y="17419"/>
                  <a:pt x="14511" y="18353"/>
                  <a:pt x="14444" y="18553"/>
                </a:cubicBezTo>
                <a:cubicBezTo>
                  <a:pt x="14511" y="18353"/>
                  <a:pt x="15078" y="16418"/>
                  <a:pt x="15144" y="16185"/>
                </a:cubicBezTo>
                <a:cubicBezTo>
                  <a:pt x="15411" y="15384"/>
                  <a:pt x="16145" y="14183"/>
                  <a:pt x="16846" y="13683"/>
                </a:cubicBezTo>
                <a:close/>
                <a:moveTo>
                  <a:pt x="26432" y="1040"/>
                </a:moveTo>
                <a:cubicBezTo>
                  <a:pt x="27398" y="1040"/>
                  <a:pt x="28329" y="1254"/>
                  <a:pt x="29088" y="1775"/>
                </a:cubicBezTo>
                <a:cubicBezTo>
                  <a:pt x="28454" y="1608"/>
                  <a:pt x="27887" y="1508"/>
                  <a:pt x="27286" y="1508"/>
                </a:cubicBezTo>
                <a:cubicBezTo>
                  <a:pt x="23183" y="1508"/>
                  <a:pt x="20215" y="3843"/>
                  <a:pt x="18280" y="7412"/>
                </a:cubicBezTo>
                <a:cubicBezTo>
                  <a:pt x="17846" y="8179"/>
                  <a:pt x="17446" y="8913"/>
                  <a:pt x="17112" y="9714"/>
                </a:cubicBezTo>
                <a:cubicBezTo>
                  <a:pt x="16612" y="10748"/>
                  <a:pt x="16112" y="11548"/>
                  <a:pt x="15345" y="12549"/>
                </a:cubicBezTo>
                <a:cubicBezTo>
                  <a:pt x="15027" y="12931"/>
                  <a:pt x="14496" y="13918"/>
                  <a:pt x="14361" y="14097"/>
                </a:cubicBezTo>
                <a:lnTo>
                  <a:pt x="14361" y="14097"/>
                </a:lnTo>
                <a:cubicBezTo>
                  <a:pt x="15060" y="13269"/>
                  <a:pt x="16049" y="12413"/>
                  <a:pt x="16545" y="12082"/>
                </a:cubicBezTo>
                <a:lnTo>
                  <a:pt x="16545" y="12082"/>
                </a:lnTo>
                <a:cubicBezTo>
                  <a:pt x="15812" y="13216"/>
                  <a:pt x="14878" y="14217"/>
                  <a:pt x="14244" y="15284"/>
                </a:cubicBezTo>
                <a:cubicBezTo>
                  <a:pt x="12743" y="17753"/>
                  <a:pt x="10775" y="19721"/>
                  <a:pt x="8340" y="21255"/>
                </a:cubicBezTo>
                <a:cubicBezTo>
                  <a:pt x="7272" y="21956"/>
                  <a:pt x="6138" y="22356"/>
                  <a:pt x="4904" y="22456"/>
                </a:cubicBezTo>
                <a:cubicBezTo>
                  <a:pt x="4764" y="22473"/>
                  <a:pt x="4623" y="22482"/>
                  <a:pt x="4484" y="22482"/>
                </a:cubicBezTo>
                <a:cubicBezTo>
                  <a:pt x="3792" y="22482"/>
                  <a:pt x="3113" y="22255"/>
                  <a:pt x="2502" y="21589"/>
                </a:cubicBezTo>
                <a:cubicBezTo>
                  <a:pt x="2902" y="21455"/>
                  <a:pt x="3136" y="21389"/>
                  <a:pt x="3436" y="21322"/>
                </a:cubicBezTo>
                <a:cubicBezTo>
                  <a:pt x="8273" y="20455"/>
                  <a:pt x="11742" y="17786"/>
                  <a:pt x="13944" y="13450"/>
                </a:cubicBezTo>
                <a:cubicBezTo>
                  <a:pt x="14444" y="12516"/>
                  <a:pt x="14911" y="11515"/>
                  <a:pt x="15411" y="10547"/>
                </a:cubicBezTo>
                <a:cubicBezTo>
                  <a:pt x="16946" y="7579"/>
                  <a:pt x="18914" y="4943"/>
                  <a:pt x="21416" y="2775"/>
                </a:cubicBezTo>
                <a:cubicBezTo>
                  <a:pt x="22540" y="1850"/>
                  <a:pt x="24552" y="1040"/>
                  <a:pt x="26432" y="1040"/>
                </a:cubicBezTo>
                <a:close/>
                <a:moveTo>
                  <a:pt x="13643" y="17586"/>
                </a:moveTo>
                <a:lnTo>
                  <a:pt x="13643" y="17586"/>
                </a:lnTo>
                <a:cubicBezTo>
                  <a:pt x="12109" y="19687"/>
                  <a:pt x="10274" y="21622"/>
                  <a:pt x="8807" y="22456"/>
                </a:cubicBezTo>
                <a:cubicBezTo>
                  <a:pt x="8846" y="22463"/>
                  <a:pt x="8887" y="22466"/>
                  <a:pt x="8928" y="22466"/>
                </a:cubicBezTo>
                <a:cubicBezTo>
                  <a:pt x="9272" y="22466"/>
                  <a:pt x="9676" y="22238"/>
                  <a:pt x="9974" y="22089"/>
                </a:cubicBezTo>
                <a:cubicBezTo>
                  <a:pt x="10308" y="21956"/>
                  <a:pt x="10908" y="21455"/>
                  <a:pt x="11308" y="21355"/>
                </a:cubicBezTo>
                <a:lnTo>
                  <a:pt x="11308" y="21355"/>
                </a:lnTo>
                <a:cubicBezTo>
                  <a:pt x="11108" y="21922"/>
                  <a:pt x="10508" y="22423"/>
                  <a:pt x="9607" y="23123"/>
                </a:cubicBezTo>
                <a:cubicBezTo>
                  <a:pt x="9616" y="23142"/>
                  <a:pt x="9641" y="23150"/>
                  <a:pt x="9678" y="23150"/>
                </a:cubicBezTo>
                <a:cubicBezTo>
                  <a:pt x="9773" y="23150"/>
                  <a:pt x="9948" y="23095"/>
                  <a:pt x="10141" y="23023"/>
                </a:cubicBezTo>
                <a:cubicBezTo>
                  <a:pt x="10641" y="22723"/>
                  <a:pt x="11142" y="22423"/>
                  <a:pt x="11775" y="22089"/>
                </a:cubicBezTo>
                <a:lnTo>
                  <a:pt x="11775" y="22089"/>
                </a:lnTo>
                <a:cubicBezTo>
                  <a:pt x="11242" y="23590"/>
                  <a:pt x="10441" y="24558"/>
                  <a:pt x="8940" y="24558"/>
                </a:cubicBezTo>
                <a:cubicBezTo>
                  <a:pt x="8906" y="24558"/>
                  <a:pt x="8872" y="24559"/>
                  <a:pt x="8838" y="24559"/>
                </a:cubicBezTo>
                <a:cubicBezTo>
                  <a:pt x="7722" y="24559"/>
                  <a:pt x="6887" y="24023"/>
                  <a:pt x="6271" y="22890"/>
                </a:cubicBezTo>
                <a:cubicBezTo>
                  <a:pt x="9240" y="21755"/>
                  <a:pt x="11342" y="19554"/>
                  <a:pt x="13643" y="17586"/>
                </a:cubicBezTo>
                <a:close/>
                <a:moveTo>
                  <a:pt x="21516" y="12115"/>
                </a:moveTo>
                <a:cubicBezTo>
                  <a:pt x="21516" y="12215"/>
                  <a:pt x="22116" y="16385"/>
                  <a:pt x="22216" y="18120"/>
                </a:cubicBezTo>
                <a:cubicBezTo>
                  <a:pt x="22283" y="18687"/>
                  <a:pt x="22183" y="19220"/>
                  <a:pt x="22116" y="19754"/>
                </a:cubicBezTo>
                <a:cubicBezTo>
                  <a:pt x="22016" y="20388"/>
                  <a:pt x="21782" y="20955"/>
                  <a:pt x="21149" y="21255"/>
                </a:cubicBezTo>
                <a:cubicBezTo>
                  <a:pt x="20548" y="21555"/>
                  <a:pt x="20448" y="22089"/>
                  <a:pt x="20315" y="22656"/>
                </a:cubicBezTo>
                <a:cubicBezTo>
                  <a:pt x="20148" y="23557"/>
                  <a:pt x="19848" y="24391"/>
                  <a:pt x="19614" y="25225"/>
                </a:cubicBezTo>
                <a:cubicBezTo>
                  <a:pt x="19514" y="25391"/>
                  <a:pt x="19281" y="25525"/>
                  <a:pt x="19014" y="25792"/>
                </a:cubicBezTo>
                <a:cubicBezTo>
                  <a:pt x="18847" y="22856"/>
                  <a:pt x="18513" y="20054"/>
                  <a:pt x="18847" y="17286"/>
                </a:cubicBezTo>
                <a:cubicBezTo>
                  <a:pt x="19014" y="15785"/>
                  <a:pt x="19414" y="14350"/>
                  <a:pt x="19681" y="12849"/>
                </a:cubicBezTo>
                <a:cubicBezTo>
                  <a:pt x="19711" y="12728"/>
                  <a:pt x="19851" y="12197"/>
                  <a:pt x="19877" y="12197"/>
                </a:cubicBezTo>
                <a:cubicBezTo>
                  <a:pt x="19880" y="12197"/>
                  <a:pt x="19881" y="12203"/>
                  <a:pt x="19881" y="12215"/>
                </a:cubicBezTo>
                <a:cubicBezTo>
                  <a:pt x="19848" y="12549"/>
                  <a:pt x="19781" y="13550"/>
                  <a:pt x="19714" y="13917"/>
                </a:cubicBezTo>
                <a:cubicBezTo>
                  <a:pt x="19381" y="16218"/>
                  <a:pt x="19614" y="18787"/>
                  <a:pt x="20015" y="21122"/>
                </a:cubicBezTo>
                <a:cubicBezTo>
                  <a:pt x="20115" y="20688"/>
                  <a:pt x="20148" y="19887"/>
                  <a:pt x="20148" y="19420"/>
                </a:cubicBezTo>
                <a:cubicBezTo>
                  <a:pt x="20181" y="18086"/>
                  <a:pt x="20381" y="14584"/>
                  <a:pt x="20515" y="14183"/>
                </a:cubicBezTo>
                <a:cubicBezTo>
                  <a:pt x="20640" y="15338"/>
                  <a:pt x="21056" y="18127"/>
                  <a:pt x="21137" y="18127"/>
                </a:cubicBezTo>
                <a:cubicBezTo>
                  <a:pt x="21143" y="18127"/>
                  <a:pt x="21147" y="18114"/>
                  <a:pt x="21149" y="18086"/>
                </a:cubicBezTo>
                <a:cubicBezTo>
                  <a:pt x="21282" y="16752"/>
                  <a:pt x="21449" y="12182"/>
                  <a:pt x="21516" y="12115"/>
                </a:cubicBezTo>
                <a:close/>
                <a:moveTo>
                  <a:pt x="17874" y="17100"/>
                </a:moveTo>
                <a:cubicBezTo>
                  <a:pt x="17877" y="17100"/>
                  <a:pt x="17879" y="17106"/>
                  <a:pt x="17880" y="17119"/>
                </a:cubicBezTo>
                <a:cubicBezTo>
                  <a:pt x="17946" y="19587"/>
                  <a:pt x="18046" y="22656"/>
                  <a:pt x="18046" y="25125"/>
                </a:cubicBezTo>
                <a:cubicBezTo>
                  <a:pt x="18046" y="25892"/>
                  <a:pt x="18046" y="26626"/>
                  <a:pt x="17980" y="27326"/>
                </a:cubicBezTo>
                <a:cubicBezTo>
                  <a:pt x="17698" y="29858"/>
                  <a:pt x="15966" y="31409"/>
                  <a:pt x="13775" y="31409"/>
                </a:cubicBezTo>
                <a:cubicBezTo>
                  <a:pt x="13108" y="31409"/>
                  <a:pt x="12399" y="31266"/>
                  <a:pt x="11675" y="30962"/>
                </a:cubicBezTo>
                <a:cubicBezTo>
                  <a:pt x="11154" y="30737"/>
                  <a:pt x="10847" y="30607"/>
                  <a:pt x="10599" y="30607"/>
                </a:cubicBezTo>
                <a:cubicBezTo>
                  <a:pt x="10258" y="30607"/>
                  <a:pt x="10028" y="30851"/>
                  <a:pt x="9507" y="31429"/>
                </a:cubicBezTo>
                <a:cubicBezTo>
                  <a:pt x="9091" y="31918"/>
                  <a:pt x="8603" y="32157"/>
                  <a:pt x="8057" y="32157"/>
                </a:cubicBezTo>
                <a:cubicBezTo>
                  <a:pt x="7858" y="32157"/>
                  <a:pt x="7652" y="32125"/>
                  <a:pt x="7439" y="32063"/>
                </a:cubicBezTo>
                <a:cubicBezTo>
                  <a:pt x="6905" y="31896"/>
                  <a:pt x="6338" y="31629"/>
                  <a:pt x="5838" y="31296"/>
                </a:cubicBezTo>
                <a:cubicBezTo>
                  <a:pt x="5389" y="30947"/>
                  <a:pt x="4922" y="30766"/>
                  <a:pt x="4423" y="30766"/>
                </a:cubicBezTo>
                <a:cubicBezTo>
                  <a:pt x="4253" y="30766"/>
                  <a:pt x="4080" y="30786"/>
                  <a:pt x="3903" y="30829"/>
                </a:cubicBezTo>
                <a:cubicBezTo>
                  <a:pt x="3665" y="30868"/>
                  <a:pt x="3416" y="30898"/>
                  <a:pt x="3151" y="30898"/>
                </a:cubicBezTo>
                <a:cubicBezTo>
                  <a:pt x="2747" y="30898"/>
                  <a:pt x="2305" y="30830"/>
                  <a:pt x="1802" y="30629"/>
                </a:cubicBezTo>
                <a:cubicBezTo>
                  <a:pt x="2168" y="30462"/>
                  <a:pt x="2402" y="30395"/>
                  <a:pt x="2569" y="30295"/>
                </a:cubicBezTo>
                <a:cubicBezTo>
                  <a:pt x="3603" y="29928"/>
                  <a:pt x="4670" y="29628"/>
                  <a:pt x="5704" y="29194"/>
                </a:cubicBezTo>
                <a:cubicBezTo>
                  <a:pt x="9040" y="27626"/>
                  <a:pt x="11675" y="25358"/>
                  <a:pt x="13110" y="21889"/>
                </a:cubicBezTo>
                <a:cubicBezTo>
                  <a:pt x="13210" y="21555"/>
                  <a:pt x="13443" y="21255"/>
                  <a:pt x="13543" y="20955"/>
                </a:cubicBezTo>
                <a:lnTo>
                  <a:pt x="13944" y="20088"/>
                </a:lnTo>
                <a:lnTo>
                  <a:pt x="13944" y="20088"/>
                </a:lnTo>
                <a:cubicBezTo>
                  <a:pt x="13843" y="20388"/>
                  <a:pt x="13777" y="20721"/>
                  <a:pt x="13677" y="20988"/>
                </a:cubicBezTo>
                <a:cubicBezTo>
                  <a:pt x="13110" y="22523"/>
                  <a:pt x="12609" y="24091"/>
                  <a:pt x="11875" y="25558"/>
                </a:cubicBezTo>
                <a:cubicBezTo>
                  <a:pt x="10941" y="27560"/>
                  <a:pt x="9207" y="28894"/>
                  <a:pt x="7339" y="29995"/>
                </a:cubicBezTo>
                <a:cubicBezTo>
                  <a:pt x="7422" y="30028"/>
                  <a:pt x="7489" y="30045"/>
                  <a:pt x="7547" y="30045"/>
                </a:cubicBezTo>
                <a:cubicBezTo>
                  <a:pt x="7606" y="30045"/>
                  <a:pt x="7656" y="30028"/>
                  <a:pt x="7706" y="29995"/>
                </a:cubicBezTo>
                <a:cubicBezTo>
                  <a:pt x="10041" y="28927"/>
                  <a:pt x="11709" y="27159"/>
                  <a:pt x="12776" y="24791"/>
                </a:cubicBezTo>
                <a:cubicBezTo>
                  <a:pt x="13643" y="22756"/>
                  <a:pt x="14444" y="20655"/>
                  <a:pt x="15278" y="18620"/>
                </a:cubicBezTo>
                <a:cubicBezTo>
                  <a:pt x="15445" y="18220"/>
                  <a:pt x="15645" y="17819"/>
                  <a:pt x="15812" y="17419"/>
                </a:cubicBezTo>
                <a:lnTo>
                  <a:pt x="15812" y="17419"/>
                </a:lnTo>
                <a:cubicBezTo>
                  <a:pt x="15511" y="21589"/>
                  <a:pt x="14711" y="25592"/>
                  <a:pt x="12309" y="28994"/>
                </a:cubicBezTo>
                <a:cubicBezTo>
                  <a:pt x="12643" y="28761"/>
                  <a:pt x="12809" y="28594"/>
                  <a:pt x="13010" y="28327"/>
                </a:cubicBezTo>
                <a:cubicBezTo>
                  <a:pt x="14944" y="25658"/>
                  <a:pt x="16012" y="22089"/>
                  <a:pt x="16479" y="18887"/>
                </a:cubicBezTo>
                <a:lnTo>
                  <a:pt x="16479" y="18887"/>
                </a:lnTo>
                <a:cubicBezTo>
                  <a:pt x="16712" y="20088"/>
                  <a:pt x="16212" y="25725"/>
                  <a:pt x="14811" y="28394"/>
                </a:cubicBezTo>
                <a:cubicBezTo>
                  <a:pt x="14677" y="28627"/>
                  <a:pt x="14611" y="28794"/>
                  <a:pt x="14277" y="29261"/>
                </a:cubicBezTo>
                <a:cubicBezTo>
                  <a:pt x="15511" y="28127"/>
                  <a:pt x="16445" y="26259"/>
                  <a:pt x="16679" y="24691"/>
                </a:cubicBezTo>
                <a:cubicBezTo>
                  <a:pt x="17130" y="22016"/>
                  <a:pt x="17799" y="17100"/>
                  <a:pt x="17874" y="17100"/>
                </a:cubicBezTo>
                <a:close/>
                <a:moveTo>
                  <a:pt x="26127" y="0"/>
                </a:moveTo>
                <a:cubicBezTo>
                  <a:pt x="25165" y="0"/>
                  <a:pt x="24213" y="152"/>
                  <a:pt x="23317" y="474"/>
                </a:cubicBezTo>
                <a:cubicBezTo>
                  <a:pt x="21716" y="1074"/>
                  <a:pt x="20448" y="2108"/>
                  <a:pt x="19281" y="3309"/>
                </a:cubicBezTo>
                <a:cubicBezTo>
                  <a:pt x="17213" y="5410"/>
                  <a:pt x="15645" y="7879"/>
                  <a:pt x="14444" y="10547"/>
                </a:cubicBezTo>
                <a:cubicBezTo>
                  <a:pt x="13977" y="11582"/>
                  <a:pt x="13510" y="12616"/>
                  <a:pt x="12976" y="13583"/>
                </a:cubicBezTo>
                <a:cubicBezTo>
                  <a:pt x="10908" y="17452"/>
                  <a:pt x="7639" y="19821"/>
                  <a:pt x="3336" y="20721"/>
                </a:cubicBezTo>
                <a:cubicBezTo>
                  <a:pt x="2969" y="20788"/>
                  <a:pt x="2602" y="20855"/>
                  <a:pt x="2235" y="20955"/>
                </a:cubicBezTo>
                <a:cubicBezTo>
                  <a:pt x="1735" y="21122"/>
                  <a:pt x="1601" y="21522"/>
                  <a:pt x="1968" y="21889"/>
                </a:cubicBezTo>
                <a:cubicBezTo>
                  <a:pt x="2335" y="22289"/>
                  <a:pt x="2836" y="22656"/>
                  <a:pt x="3403" y="22923"/>
                </a:cubicBezTo>
                <a:cubicBezTo>
                  <a:pt x="3836" y="23123"/>
                  <a:pt x="4403" y="23123"/>
                  <a:pt x="4837" y="23290"/>
                </a:cubicBezTo>
                <a:cubicBezTo>
                  <a:pt x="5171" y="23390"/>
                  <a:pt x="5571" y="23523"/>
                  <a:pt x="5771" y="23757"/>
                </a:cubicBezTo>
                <a:cubicBezTo>
                  <a:pt x="6672" y="24891"/>
                  <a:pt x="7839" y="25391"/>
                  <a:pt x="9507" y="25425"/>
                </a:cubicBezTo>
                <a:cubicBezTo>
                  <a:pt x="6939" y="28360"/>
                  <a:pt x="3803" y="29695"/>
                  <a:pt x="0" y="30295"/>
                </a:cubicBezTo>
                <a:cubicBezTo>
                  <a:pt x="467" y="30729"/>
                  <a:pt x="667" y="30929"/>
                  <a:pt x="901" y="31062"/>
                </a:cubicBezTo>
                <a:cubicBezTo>
                  <a:pt x="1592" y="31446"/>
                  <a:pt x="2343" y="31654"/>
                  <a:pt x="3122" y="31654"/>
                </a:cubicBezTo>
                <a:cubicBezTo>
                  <a:pt x="3358" y="31654"/>
                  <a:pt x="3596" y="31635"/>
                  <a:pt x="3836" y="31596"/>
                </a:cubicBezTo>
                <a:cubicBezTo>
                  <a:pt x="3958" y="31583"/>
                  <a:pt x="4075" y="31576"/>
                  <a:pt x="4189" y="31576"/>
                </a:cubicBezTo>
                <a:cubicBezTo>
                  <a:pt x="4664" y="31576"/>
                  <a:pt x="5073" y="31693"/>
                  <a:pt x="5504" y="31963"/>
                </a:cubicBezTo>
                <a:cubicBezTo>
                  <a:pt x="6205" y="32401"/>
                  <a:pt x="6932" y="32788"/>
                  <a:pt x="7706" y="32788"/>
                </a:cubicBezTo>
                <a:cubicBezTo>
                  <a:pt x="7816" y="32788"/>
                  <a:pt x="7927" y="32780"/>
                  <a:pt x="8039" y="32763"/>
                </a:cubicBezTo>
                <a:cubicBezTo>
                  <a:pt x="8706" y="32697"/>
                  <a:pt x="9440" y="32430"/>
                  <a:pt x="9941" y="31996"/>
                </a:cubicBezTo>
                <a:cubicBezTo>
                  <a:pt x="10285" y="31733"/>
                  <a:pt x="10581" y="31605"/>
                  <a:pt x="10909" y="31605"/>
                </a:cubicBezTo>
                <a:cubicBezTo>
                  <a:pt x="11121" y="31605"/>
                  <a:pt x="11347" y="31658"/>
                  <a:pt x="11609" y="31763"/>
                </a:cubicBezTo>
                <a:cubicBezTo>
                  <a:pt x="12360" y="32046"/>
                  <a:pt x="13092" y="32183"/>
                  <a:pt x="13788" y="32183"/>
                </a:cubicBezTo>
                <a:cubicBezTo>
                  <a:pt x="15470" y="32183"/>
                  <a:pt x="16942" y="31381"/>
                  <a:pt x="17980" y="29895"/>
                </a:cubicBezTo>
                <a:cubicBezTo>
                  <a:pt x="18513" y="29094"/>
                  <a:pt x="18847" y="28260"/>
                  <a:pt x="18947" y="27259"/>
                </a:cubicBezTo>
                <a:cubicBezTo>
                  <a:pt x="18980" y="26926"/>
                  <a:pt x="19081" y="26492"/>
                  <a:pt x="19281" y="26325"/>
                </a:cubicBezTo>
                <a:cubicBezTo>
                  <a:pt x="20348" y="25492"/>
                  <a:pt x="20748" y="24391"/>
                  <a:pt x="20915" y="23090"/>
                </a:cubicBezTo>
                <a:cubicBezTo>
                  <a:pt x="20982" y="22389"/>
                  <a:pt x="21149" y="21822"/>
                  <a:pt x="21782" y="21422"/>
                </a:cubicBezTo>
                <a:cubicBezTo>
                  <a:pt x="22416" y="21055"/>
                  <a:pt x="22650" y="20288"/>
                  <a:pt x="22683" y="19587"/>
                </a:cubicBezTo>
                <a:cubicBezTo>
                  <a:pt x="22750" y="18320"/>
                  <a:pt x="22750" y="17085"/>
                  <a:pt x="22683" y="15818"/>
                </a:cubicBezTo>
                <a:cubicBezTo>
                  <a:pt x="22616" y="14484"/>
                  <a:pt x="22416" y="13149"/>
                  <a:pt x="22350" y="11815"/>
                </a:cubicBezTo>
                <a:cubicBezTo>
                  <a:pt x="22316" y="9914"/>
                  <a:pt x="22683" y="8112"/>
                  <a:pt x="24017" y="6745"/>
                </a:cubicBezTo>
                <a:cubicBezTo>
                  <a:pt x="24618" y="6111"/>
                  <a:pt x="25485" y="5644"/>
                  <a:pt x="25985" y="5477"/>
                </a:cubicBezTo>
                <a:lnTo>
                  <a:pt x="25985" y="5477"/>
                </a:lnTo>
                <a:cubicBezTo>
                  <a:pt x="25318" y="5978"/>
                  <a:pt x="24851" y="6645"/>
                  <a:pt x="24751" y="6878"/>
                </a:cubicBezTo>
                <a:cubicBezTo>
                  <a:pt x="23450" y="9080"/>
                  <a:pt x="23817" y="13917"/>
                  <a:pt x="28087" y="15484"/>
                </a:cubicBezTo>
                <a:cubicBezTo>
                  <a:pt x="28784" y="15754"/>
                  <a:pt x="29489" y="15886"/>
                  <a:pt x="30179" y="15886"/>
                </a:cubicBezTo>
                <a:cubicBezTo>
                  <a:pt x="31964" y="15886"/>
                  <a:pt x="33646" y="15000"/>
                  <a:pt x="34825" y="13316"/>
                </a:cubicBezTo>
                <a:cubicBezTo>
                  <a:pt x="36460" y="10948"/>
                  <a:pt x="36360" y="8379"/>
                  <a:pt x="35225" y="5777"/>
                </a:cubicBezTo>
                <a:cubicBezTo>
                  <a:pt x="33741" y="2278"/>
                  <a:pt x="29854" y="0"/>
                  <a:pt x="261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25"/>
          <p:cNvSpPr/>
          <p:nvPr/>
        </p:nvSpPr>
        <p:spPr>
          <a:xfrm flipH="1">
            <a:off x="10674784" y="512484"/>
            <a:ext cx="1215333" cy="1092933"/>
          </a:xfrm>
          <a:custGeom>
            <a:avLst/>
            <a:gdLst/>
            <a:ahLst/>
            <a:cxnLst/>
            <a:rect l="l" t="t" r="r" b="b"/>
            <a:pathLst>
              <a:path w="36460" h="32788" extrusionOk="0">
                <a:moveTo>
                  <a:pt x="14361" y="14097"/>
                </a:moveTo>
                <a:cubicBezTo>
                  <a:pt x="14355" y="14103"/>
                  <a:pt x="14349" y="14110"/>
                  <a:pt x="14344" y="14117"/>
                </a:cubicBezTo>
                <a:cubicBezTo>
                  <a:pt x="14348" y="14112"/>
                  <a:pt x="14354" y="14105"/>
                  <a:pt x="14361" y="14097"/>
                </a:cubicBezTo>
                <a:close/>
                <a:moveTo>
                  <a:pt x="26838" y="1939"/>
                </a:moveTo>
                <a:cubicBezTo>
                  <a:pt x="28347" y="1939"/>
                  <a:pt x="29812" y="2500"/>
                  <a:pt x="31189" y="3609"/>
                </a:cubicBezTo>
                <a:cubicBezTo>
                  <a:pt x="31323" y="3709"/>
                  <a:pt x="32123" y="4276"/>
                  <a:pt x="32624" y="4943"/>
                </a:cubicBezTo>
                <a:cubicBezTo>
                  <a:pt x="32157" y="3776"/>
                  <a:pt x="30756" y="2575"/>
                  <a:pt x="29855" y="2041"/>
                </a:cubicBezTo>
                <a:lnTo>
                  <a:pt x="29855" y="2041"/>
                </a:lnTo>
                <a:cubicBezTo>
                  <a:pt x="31289" y="2442"/>
                  <a:pt x="32590" y="3609"/>
                  <a:pt x="33357" y="4777"/>
                </a:cubicBezTo>
                <a:cubicBezTo>
                  <a:pt x="34758" y="6811"/>
                  <a:pt x="34258" y="9647"/>
                  <a:pt x="32357" y="11115"/>
                </a:cubicBezTo>
                <a:cubicBezTo>
                  <a:pt x="31585" y="11693"/>
                  <a:pt x="30723" y="12067"/>
                  <a:pt x="29751" y="12067"/>
                </a:cubicBezTo>
                <a:cubicBezTo>
                  <a:pt x="29546" y="12067"/>
                  <a:pt x="29336" y="12050"/>
                  <a:pt x="29121" y="12015"/>
                </a:cubicBezTo>
                <a:lnTo>
                  <a:pt x="29121" y="12015"/>
                </a:lnTo>
                <a:cubicBezTo>
                  <a:pt x="29458" y="12398"/>
                  <a:pt x="29841" y="12507"/>
                  <a:pt x="30239" y="12507"/>
                </a:cubicBezTo>
                <a:cubicBezTo>
                  <a:pt x="30431" y="12507"/>
                  <a:pt x="30627" y="12481"/>
                  <a:pt x="30822" y="12449"/>
                </a:cubicBezTo>
                <a:cubicBezTo>
                  <a:pt x="32457" y="12182"/>
                  <a:pt x="33491" y="11181"/>
                  <a:pt x="34158" y="9680"/>
                </a:cubicBezTo>
                <a:cubicBezTo>
                  <a:pt x="34291" y="9380"/>
                  <a:pt x="34391" y="9080"/>
                  <a:pt x="34658" y="8579"/>
                </a:cubicBezTo>
                <a:lnTo>
                  <a:pt x="34658" y="8579"/>
                </a:lnTo>
                <a:cubicBezTo>
                  <a:pt x="34792" y="11190"/>
                  <a:pt x="32733" y="13056"/>
                  <a:pt x="30438" y="13056"/>
                </a:cubicBezTo>
                <a:cubicBezTo>
                  <a:pt x="29859" y="13056"/>
                  <a:pt x="29265" y="12938"/>
                  <a:pt x="28687" y="12682"/>
                </a:cubicBezTo>
                <a:cubicBezTo>
                  <a:pt x="28387" y="12549"/>
                  <a:pt x="28054" y="12282"/>
                  <a:pt x="27853" y="12049"/>
                </a:cubicBezTo>
                <a:cubicBezTo>
                  <a:pt x="27386" y="11515"/>
                  <a:pt x="27320" y="10781"/>
                  <a:pt x="27553" y="10181"/>
                </a:cubicBezTo>
                <a:cubicBezTo>
                  <a:pt x="27769" y="9669"/>
                  <a:pt x="28179" y="9483"/>
                  <a:pt x="28663" y="9483"/>
                </a:cubicBezTo>
                <a:cubicBezTo>
                  <a:pt x="28779" y="9483"/>
                  <a:pt x="28899" y="9494"/>
                  <a:pt x="29021" y="9513"/>
                </a:cubicBezTo>
                <a:cubicBezTo>
                  <a:pt x="29154" y="9513"/>
                  <a:pt x="29288" y="9547"/>
                  <a:pt x="29488" y="9547"/>
                </a:cubicBezTo>
                <a:cubicBezTo>
                  <a:pt x="29388" y="9347"/>
                  <a:pt x="29388" y="9213"/>
                  <a:pt x="29321" y="9113"/>
                </a:cubicBezTo>
                <a:cubicBezTo>
                  <a:pt x="28961" y="8792"/>
                  <a:pt x="28557" y="8639"/>
                  <a:pt x="28168" y="8639"/>
                </a:cubicBezTo>
                <a:cubicBezTo>
                  <a:pt x="27545" y="8639"/>
                  <a:pt x="26960" y="9029"/>
                  <a:pt x="26653" y="9747"/>
                </a:cubicBezTo>
                <a:cubicBezTo>
                  <a:pt x="26019" y="11181"/>
                  <a:pt x="26786" y="12916"/>
                  <a:pt x="28320" y="13550"/>
                </a:cubicBezTo>
                <a:cubicBezTo>
                  <a:pt x="28904" y="13800"/>
                  <a:pt x="29496" y="13925"/>
                  <a:pt x="30084" y="13925"/>
                </a:cubicBezTo>
                <a:cubicBezTo>
                  <a:pt x="30672" y="13925"/>
                  <a:pt x="31256" y="13800"/>
                  <a:pt x="31823" y="13550"/>
                </a:cubicBezTo>
                <a:cubicBezTo>
                  <a:pt x="32657" y="13183"/>
                  <a:pt x="33391" y="12549"/>
                  <a:pt x="34458" y="11915"/>
                </a:cubicBezTo>
                <a:lnTo>
                  <a:pt x="34458" y="11915"/>
                </a:lnTo>
                <a:cubicBezTo>
                  <a:pt x="33858" y="13416"/>
                  <a:pt x="32890" y="14283"/>
                  <a:pt x="31690" y="14851"/>
                </a:cubicBezTo>
                <a:cubicBezTo>
                  <a:pt x="31166" y="15089"/>
                  <a:pt x="30600" y="15202"/>
                  <a:pt x="30032" y="15202"/>
                </a:cubicBezTo>
                <a:cubicBezTo>
                  <a:pt x="28533" y="15202"/>
                  <a:pt x="27017" y="14422"/>
                  <a:pt x="26219" y="13116"/>
                </a:cubicBezTo>
                <a:cubicBezTo>
                  <a:pt x="25185" y="11515"/>
                  <a:pt x="25619" y="9180"/>
                  <a:pt x="27186" y="7779"/>
                </a:cubicBezTo>
                <a:cubicBezTo>
                  <a:pt x="27770" y="7271"/>
                  <a:pt x="28412" y="6995"/>
                  <a:pt x="29141" y="6995"/>
                </a:cubicBezTo>
                <a:cubicBezTo>
                  <a:pt x="29370" y="6995"/>
                  <a:pt x="29608" y="7023"/>
                  <a:pt x="29855" y="7078"/>
                </a:cubicBezTo>
                <a:cubicBezTo>
                  <a:pt x="30155" y="7178"/>
                  <a:pt x="30455" y="7178"/>
                  <a:pt x="30789" y="7212"/>
                </a:cubicBezTo>
                <a:cubicBezTo>
                  <a:pt x="30121" y="6647"/>
                  <a:pt x="29471" y="6398"/>
                  <a:pt x="28825" y="6398"/>
                </a:cubicBezTo>
                <a:cubicBezTo>
                  <a:pt x="28212" y="6398"/>
                  <a:pt x="27603" y="6622"/>
                  <a:pt x="26986" y="7012"/>
                </a:cubicBezTo>
                <a:cubicBezTo>
                  <a:pt x="26653" y="7212"/>
                  <a:pt x="25985" y="7779"/>
                  <a:pt x="25652" y="8279"/>
                </a:cubicBezTo>
                <a:cubicBezTo>
                  <a:pt x="25685" y="7779"/>
                  <a:pt x="26086" y="7112"/>
                  <a:pt x="26186" y="6945"/>
                </a:cubicBezTo>
                <a:cubicBezTo>
                  <a:pt x="26930" y="6107"/>
                  <a:pt x="27819" y="5500"/>
                  <a:pt x="29014" y="5500"/>
                </a:cubicBezTo>
                <a:cubicBezTo>
                  <a:pt x="29104" y="5500"/>
                  <a:pt x="29195" y="5504"/>
                  <a:pt x="29288" y="5511"/>
                </a:cubicBezTo>
                <a:cubicBezTo>
                  <a:pt x="30489" y="5544"/>
                  <a:pt x="31489" y="6011"/>
                  <a:pt x="31990" y="7412"/>
                </a:cubicBezTo>
                <a:cubicBezTo>
                  <a:pt x="32290" y="6578"/>
                  <a:pt x="32123" y="6011"/>
                  <a:pt x="31790" y="5410"/>
                </a:cubicBezTo>
                <a:cubicBezTo>
                  <a:pt x="30834" y="3850"/>
                  <a:pt x="29453" y="3171"/>
                  <a:pt x="27762" y="3171"/>
                </a:cubicBezTo>
                <a:cubicBezTo>
                  <a:pt x="27682" y="3171"/>
                  <a:pt x="27601" y="3173"/>
                  <a:pt x="27520" y="3176"/>
                </a:cubicBezTo>
                <a:cubicBezTo>
                  <a:pt x="25785" y="3209"/>
                  <a:pt x="24251" y="3909"/>
                  <a:pt x="22917" y="5044"/>
                </a:cubicBezTo>
                <a:cubicBezTo>
                  <a:pt x="21682" y="6044"/>
                  <a:pt x="20848" y="7245"/>
                  <a:pt x="20148" y="8613"/>
                </a:cubicBezTo>
                <a:cubicBezTo>
                  <a:pt x="19848" y="9247"/>
                  <a:pt x="19481" y="9780"/>
                  <a:pt x="18580" y="10014"/>
                </a:cubicBezTo>
                <a:cubicBezTo>
                  <a:pt x="18680" y="9647"/>
                  <a:pt x="18747" y="9447"/>
                  <a:pt x="18814" y="9247"/>
                </a:cubicBezTo>
                <a:cubicBezTo>
                  <a:pt x="19414" y="8346"/>
                  <a:pt x="19948" y="7412"/>
                  <a:pt x="20548" y="6545"/>
                </a:cubicBezTo>
                <a:cubicBezTo>
                  <a:pt x="21849" y="4743"/>
                  <a:pt x="23550" y="3576"/>
                  <a:pt x="25752" y="3075"/>
                </a:cubicBezTo>
                <a:cubicBezTo>
                  <a:pt x="26286" y="2942"/>
                  <a:pt x="27420" y="2608"/>
                  <a:pt x="28187" y="2542"/>
                </a:cubicBezTo>
                <a:cubicBezTo>
                  <a:pt x="28087" y="2508"/>
                  <a:pt x="27778" y="2492"/>
                  <a:pt x="27474" y="2492"/>
                </a:cubicBezTo>
                <a:cubicBezTo>
                  <a:pt x="27170" y="2492"/>
                  <a:pt x="26869" y="2508"/>
                  <a:pt x="26786" y="2542"/>
                </a:cubicBezTo>
                <a:cubicBezTo>
                  <a:pt x="24351" y="2709"/>
                  <a:pt x="22316" y="3743"/>
                  <a:pt x="20782" y="5577"/>
                </a:cubicBezTo>
                <a:cubicBezTo>
                  <a:pt x="19681" y="6811"/>
                  <a:pt x="18714" y="8212"/>
                  <a:pt x="18213" y="9814"/>
                </a:cubicBezTo>
                <a:cubicBezTo>
                  <a:pt x="18121" y="10184"/>
                  <a:pt x="17999" y="10555"/>
                  <a:pt x="17373" y="10555"/>
                </a:cubicBezTo>
                <a:cubicBezTo>
                  <a:pt x="17323" y="10555"/>
                  <a:pt x="17269" y="10552"/>
                  <a:pt x="17213" y="10547"/>
                </a:cubicBezTo>
                <a:cubicBezTo>
                  <a:pt x="18046" y="9080"/>
                  <a:pt x="18847" y="7645"/>
                  <a:pt x="19681" y="6278"/>
                </a:cubicBezTo>
                <a:cubicBezTo>
                  <a:pt x="20615" y="4777"/>
                  <a:pt x="21849" y="3709"/>
                  <a:pt x="23417" y="2875"/>
                </a:cubicBezTo>
                <a:cubicBezTo>
                  <a:pt x="24570" y="2249"/>
                  <a:pt x="25716" y="1939"/>
                  <a:pt x="26838" y="1939"/>
                </a:cubicBezTo>
                <a:close/>
                <a:moveTo>
                  <a:pt x="16846" y="13683"/>
                </a:moveTo>
                <a:lnTo>
                  <a:pt x="16846" y="13683"/>
                </a:lnTo>
                <a:cubicBezTo>
                  <a:pt x="16512" y="14384"/>
                  <a:pt x="15845" y="15751"/>
                  <a:pt x="15511" y="16518"/>
                </a:cubicBezTo>
                <a:cubicBezTo>
                  <a:pt x="15411" y="16719"/>
                  <a:pt x="15278" y="16952"/>
                  <a:pt x="15144" y="17219"/>
                </a:cubicBezTo>
                <a:cubicBezTo>
                  <a:pt x="15078" y="17419"/>
                  <a:pt x="14511" y="18353"/>
                  <a:pt x="14444" y="18553"/>
                </a:cubicBezTo>
                <a:cubicBezTo>
                  <a:pt x="14511" y="18353"/>
                  <a:pt x="15078" y="16418"/>
                  <a:pt x="15144" y="16185"/>
                </a:cubicBezTo>
                <a:cubicBezTo>
                  <a:pt x="15411" y="15384"/>
                  <a:pt x="16145" y="14183"/>
                  <a:pt x="16846" y="13683"/>
                </a:cubicBezTo>
                <a:close/>
                <a:moveTo>
                  <a:pt x="26432" y="1040"/>
                </a:moveTo>
                <a:cubicBezTo>
                  <a:pt x="27398" y="1040"/>
                  <a:pt x="28329" y="1254"/>
                  <a:pt x="29088" y="1775"/>
                </a:cubicBezTo>
                <a:cubicBezTo>
                  <a:pt x="28454" y="1608"/>
                  <a:pt x="27887" y="1508"/>
                  <a:pt x="27286" y="1508"/>
                </a:cubicBezTo>
                <a:cubicBezTo>
                  <a:pt x="23183" y="1508"/>
                  <a:pt x="20215" y="3843"/>
                  <a:pt x="18280" y="7412"/>
                </a:cubicBezTo>
                <a:cubicBezTo>
                  <a:pt x="17846" y="8179"/>
                  <a:pt x="17446" y="8913"/>
                  <a:pt x="17112" y="9714"/>
                </a:cubicBezTo>
                <a:cubicBezTo>
                  <a:pt x="16612" y="10748"/>
                  <a:pt x="16112" y="11548"/>
                  <a:pt x="15345" y="12549"/>
                </a:cubicBezTo>
                <a:cubicBezTo>
                  <a:pt x="15027" y="12931"/>
                  <a:pt x="14496" y="13918"/>
                  <a:pt x="14361" y="14097"/>
                </a:cubicBezTo>
                <a:lnTo>
                  <a:pt x="14361" y="14097"/>
                </a:lnTo>
                <a:cubicBezTo>
                  <a:pt x="15060" y="13269"/>
                  <a:pt x="16049" y="12413"/>
                  <a:pt x="16545" y="12082"/>
                </a:cubicBezTo>
                <a:lnTo>
                  <a:pt x="16545" y="12082"/>
                </a:lnTo>
                <a:cubicBezTo>
                  <a:pt x="15812" y="13216"/>
                  <a:pt x="14878" y="14217"/>
                  <a:pt x="14244" y="15284"/>
                </a:cubicBezTo>
                <a:cubicBezTo>
                  <a:pt x="12743" y="17753"/>
                  <a:pt x="10775" y="19721"/>
                  <a:pt x="8340" y="21255"/>
                </a:cubicBezTo>
                <a:cubicBezTo>
                  <a:pt x="7272" y="21956"/>
                  <a:pt x="6138" y="22356"/>
                  <a:pt x="4904" y="22456"/>
                </a:cubicBezTo>
                <a:cubicBezTo>
                  <a:pt x="4764" y="22473"/>
                  <a:pt x="4623" y="22482"/>
                  <a:pt x="4484" y="22482"/>
                </a:cubicBezTo>
                <a:cubicBezTo>
                  <a:pt x="3792" y="22482"/>
                  <a:pt x="3113" y="22255"/>
                  <a:pt x="2502" y="21589"/>
                </a:cubicBezTo>
                <a:cubicBezTo>
                  <a:pt x="2902" y="21455"/>
                  <a:pt x="3136" y="21389"/>
                  <a:pt x="3436" y="21322"/>
                </a:cubicBezTo>
                <a:cubicBezTo>
                  <a:pt x="8273" y="20455"/>
                  <a:pt x="11742" y="17786"/>
                  <a:pt x="13944" y="13450"/>
                </a:cubicBezTo>
                <a:cubicBezTo>
                  <a:pt x="14444" y="12516"/>
                  <a:pt x="14911" y="11515"/>
                  <a:pt x="15411" y="10547"/>
                </a:cubicBezTo>
                <a:cubicBezTo>
                  <a:pt x="16946" y="7579"/>
                  <a:pt x="18914" y="4943"/>
                  <a:pt x="21416" y="2775"/>
                </a:cubicBezTo>
                <a:cubicBezTo>
                  <a:pt x="22540" y="1850"/>
                  <a:pt x="24552" y="1040"/>
                  <a:pt x="26432" y="1040"/>
                </a:cubicBezTo>
                <a:close/>
                <a:moveTo>
                  <a:pt x="13643" y="17586"/>
                </a:moveTo>
                <a:lnTo>
                  <a:pt x="13643" y="17586"/>
                </a:lnTo>
                <a:cubicBezTo>
                  <a:pt x="12109" y="19687"/>
                  <a:pt x="10274" y="21622"/>
                  <a:pt x="8807" y="22456"/>
                </a:cubicBezTo>
                <a:cubicBezTo>
                  <a:pt x="8846" y="22463"/>
                  <a:pt x="8887" y="22466"/>
                  <a:pt x="8928" y="22466"/>
                </a:cubicBezTo>
                <a:cubicBezTo>
                  <a:pt x="9272" y="22466"/>
                  <a:pt x="9676" y="22238"/>
                  <a:pt x="9974" y="22089"/>
                </a:cubicBezTo>
                <a:cubicBezTo>
                  <a:pt x="10308" y="21956"/>
                  <a:pt x="10908" y="21455"/>
                  <a:pt x="11308" y="21355"/>
                </a:cubicBezTo>
                <a:lnTo>
                  <a:pt x="11308" y="21355"/>
                </a:lnTo>
                <a:cubicBezTo>
                  <a:pt x="11108" y="21922"/>
                  <a:pt x="10508" y="22423"/>
                  <a:pt x="9607" y="23123"/>
                </a:cubicBezTo>
                <a:cubicBezTo>
                  <a:pt x="9616" y="23142"/>
                  <a:pt x="9641" y="23150"/>
                  <a:pt x="9678" y="23150"/>
                </a:cubicBezTo>
                <a:cubicBezTo>
                  <a:pt x="9773" y="23150"/>
                  <a:pt x="9948" y="23095"/>
                  <a:pt x="10141" y="23023"/>
                </a:cubicBezTo>
                <a:cubicBezTo>
                  <a:pt x="10641" y="22723"/>
                  <a:pt x="11142" y="22423"/>
                  <a:pt x="11775" y="22089"/>
                </a:cubicBezTo>
                <a:lnTo>
                  <a:pt x="11775" y="22089"/>
                </a:lnTo>
                <a:cubicBezTo>
                  <a:pt x="11242" y="23590"/>
                  <a:pt x="10441" y="24558"/>
                  <a:pt x="8940" y="24558"/>
                </a:cubicBezTo>
                <a:cubicBezTo>
                  <a:pt x="8906" y="24558"/>
                  <a:pt x="8872" y="24559"/>
                  <a:pt x="8838" y="24559"/>
                </a:cubicBezTo>
                <a:cubicBezTo>
                  <a:pt x="7722" y="24559"/>
                  <a:pt x="6887" y="24023"/>
                  <a:pt x="6271" y="22890"/>
                </a:cubicBezTo>
                <a:cubicBezTo>
                  <a:pt x="9240" y="21755"/>
                  <a:pt x="11342" y="19554"/>
                  <a:pt x="13643" y="17586"/>
                </a:cubicBezTo>
                <a:close/>
                <a:moveTo>
                  <a:pt x="21516" y="12115"/>
                </a:moveTo>
                <a:cubicBezTo>
                  <a:pt x="21516" y="12215"/>
                  <a:pt x="22116" y="16385"/>
                  <a:pt x="22216" y="18120"/>
                </a:cubicBezTo>
                <a:cubicBezTo>
                  <a:pt x="22283" y="18687"/>
                  <a:pt x="22183" y="19220"/>
                  <a:pt x="22116" y="19754"/>
                </a:cubicBezTo>
                <a:cubicBezTo>
                  <a:pt x="22016" y="20388"/>
                  <a:pt x="21782" y="20955"/>
                  <a:pt x="21149" y="21255"/>
                </a:cubicBezTo>
                <a:cubicBezTo>
                  <a:pt x="20548" y="21555"/>
                  <a:pt x="20448" y="22089"/>
                  <a:pt x="20315" y="22656"/>
                </a:cubicBezTo>
                <a:cubicBezTo>
                  <a:pt x="20148" y="23557"/>
                  <a:pt x="19848" y="24391"/>
                  <a:pt x="19614" y="25225"/>
                </a:cubicBezTo>
                <a:cubicBezTo>
                  <a:pt x="19514" y="25391"/>
                  <a:pt x="19281" y="25525"/>
                  <a:pt x="19014" y="25792"/>
                </a:cubicBezTo>
                <a:cubicBezTo>
                  <a:pt x="18847" y="22856"/>
                  <a:pt x="18513" y="20054"/>
                  <a:pt x="18847" y="17286"/>
                </a:cubicBezTo>
                <a:cubicBezTo>
                  <a:pt x="19014" y="15785"/>
                  <a:pt x="19414" y="14350"/>
                  <a:pt x="19681" y="12849"/>
                </a:cubicBezTo>
                <a:cubicBezTo>
                  <a:pt x="19711" y="12728"/>
                  <a:pt x="19851" y="12197"/>
                  <a:pt x="19877" y="12197"/>
                </a:cubicBezTo>
                <a:cubicBezTo>
                  <a:pt x="19880" y="12197"/>
                  <a:pt x="19881" y="12203"/>
                  <a:pt x="19881" y="12215"/>
                </a:cubicBezTo>
                <a:cubicBezTo>
                  <a:pt x="19848" y="12549"/>
                  <a:pt x="19781" y="13550"/>
                  <a:pt x="19714" y="13917"/>
                </a:cubicBezTo>
                <a:cubicBezTo>
                  <a:pt x="19381" y="16218"/>
                  <a:pt x="19614" y="18787"/>
                  <a:pt x="20015" y="21122"/>
                </a:cubicBezTo>
                <a:cubicBezTo>
                  <a:pt x="20115" y="20688"/>
                  <a:pt x="20148" y="19887"/>
                  <a:pt x="20148" y="19420"/>
                </a:cubicBezTo>
                <a:cubicBezTo>
                  <a:pt x="20181" y="18086"/>
                  <a:pt x="20381" y="14584"/>
                  <a:pt x="20515" y="14183"/>
                </a:cubicBezTo>
                <a:cubicBezTo>
                  <a:pt x="20640" y="15338"/>
                  <a:pt x="21056" y="18127"/>
                  <a:pt x="21137" y="18127"/>
                </a:cubicBezTo>
                <a:cubicBezTo>
                  <a:pt x="21143" y="18127"/>
                  <a:pt x="21147" y="18114"/>
                  <a:pt x="21149" y="18086"/>
                </a:cubicBezTo>
                <a:cubicBezTo>
                  <a:pt x="21282" y="16752"/>
                  <a:pt x="21449" y="12182"/>
                  <a:pt x="21516" y="12115"/>
                </a:cubicBezTo>
                <a:close/>
                <a:moveTo>
                  <a:pt x="17874" y="17100"/>
                </a:moveTo>
                <a:cubicBezTo>
                  <a:pt x="17877" y="17100"/>
                  <a:pt x="17879" y="17106"/>
                  <a:pt x="17880" y="17119"/>
                </a:cubicBezTo>
                <a:cubicBezTo>
                  <a:pt x="17946" y="19587"/>
                  <a:pt x="18046" y="22656"/>
                  <a:pt x="18046" y="25125"/>
                </a:cubicBezTo>
                <a:cubicBezTo>
                  <a:pt x="18046" y="25892"/>
                  <a:pt x="18046" y="26626"/>
                  <a:pt x="17980" y="27326"/>
                </a:cubicBezTo>
                <a:cubicBezTo>
                  <a:pt x="17698" y="29858"/>
                  <a:pt x="15966" y="31409"/>
                  <a:pt x="13775" y="31409"/>
                </a:cubicBezTo>
                <a:cubicBezTo>
                  <a:pt x="13108" y="31409"/>
                  <a:pt x="12399" y="31266"/>
                  <a:pt x="11675" y="30962"/>
                </a:cubicBezTo>
                <a:cubicBezTo>
                  <a:pt x="11154" y="30737"/>
                  <a:pt x="10847" y="30607"/>
                  <a:pt x="10599" y="30607"/>
                </a:cubicBezTo>
                <a:cubicBezTo>
                  <a:pt x="10258" y="30607"/>
                  <a:pt x="10028" y="30851"/>
                  <a:pt x="9507" y="31429"/>
                </a:cubicBezTo>
                <a:cubicBezTo>
                  <a:pt x="9091" y="31918"/>
                  <a:pt x="8603" y="32157"/>
                  <a:pt x="8057" y="32157"/>
                </a:cubicBezTo>
                <a:cubicBezTo>
                  <a:pt x="7858" y="32157"/>
                  <a:pt x="7652" y="32125"/>
                  <a:pt x="7439" y="32063"/>
                </a:cubicBezTo>
                <a:cubicBezTo>
                  <a:pt x="6905" y="31896"/>
                  <a:pt x="6338" y="31629"/>
                  <a:pt x="5838" y="31296"/>
                </a:cubicBezTo>
                <a:cubicBezTo>
                  <a:pt x="5389" y="30947"/>
                  <a:pt x="4922" y="30766"/>
                  <a:pt x="4423" y="30766"/>
                </a:cubicBezTo>
                <a:cubicBezTo>
                  <a:pt x="4253" y="30766"/>
                  <a:pt x="4080" y="30786"/>
                  <a:pt x="3903" y="30829"/>
                </a:cubicBezTo>
                <a:cubicBezTo>
                  <a:pt x="3665" y="30868"/>
                  <a:pt x="3416" y="30898"/>
                  <a:pt x="3151" y="30898"/>
                </a:cubicBezTo>
                <a:cubicBezTo>
                  <a:pt x="2747" y="30898"/>
                  <a:pt x="2305" y="30830"/>
                  <a:pt x="1802" y="30629"/>
                </a:cubicBezTo>
                <a:cubicBezTo>
                  <a:pt x="2168" y="30462"/>
                  <a:pt x="2402" y="30395"/>
                  <a:pt x="2569" y="30295"/>
                </a:cubicBezTo>
                <a:cubicBezTo>
                  <a:pt x="3603" y="29928"/>
                  <a:pt x="4670" y="29628"/>
                  <a:pt x="5704" y="29194"/>
                </a:cubicBezTo>
                <a:cubicBezTo>
                  <a:pt x="9040" y="27626"/>
                  <a:pt x="11675" y="25358"/>
                  <a:pt x="13110" y="21889"/>
                </a:cubicBezTo>
                <a:cubicBezTo>
                  <a:pt x="13210" y="21555"/>
                  <a:pt x="13443" y="21255"/>
                  <a:pt x="13543" y="20955"/>
                </a:cubicBezTo>
                <a:lnTo>
                  <a:pt x="13944" y="20088"/>
                </a:lnTo>
                <a:lnTo>
                  <a:pt x="13944" y="20088"/>
                </a:lnTo>
                <a:cubicBezTo>
                  <a:pt x="13843" y="20388"/>
                  <a:pt x="13777" y="20721"/>
                  <a:pt x="13677" y="20988"/>
                </a:cubicBezTo>
                <a:cubicBezTo>
                  <a:pt x="13110" y="22523"/>
                  <a:pt x="12609" y="24091"/>
                  <a:pt x="11875" y="25558"/>
                </a:cubicBezTo>
                <a:cubicBezTo>
                  <a:pt x="10941" y="27560"/>
                  <a:pt x="9207" y="28894"/>
                  <a:pt x="7339" y="29995"/>
                </a:cubicBezTo>
                <a:cubicBezTo>
                  <a:pt x="7422" y="30028"/>
                  <a:pt x="7489" y="30045"/>
                  <a:pt x="7547" y="30045"/>
                </a:cubicBezTo>
                <a:cubicBezTo>
                  <a:pt x="7606" y="30045"/>
                  <a:pt x="7656" y="30028"/>
                  <a:pt x="7706" y="29995"/>
                </a:cubicBezTo>
                <a:cubicBezTo>
                  <a:pt x="10041" y="28927"/>
                  <a:pt x="11709" y="27159"/>
                  <a:pt x="12776" y="24791"/>
                </a:cubicBezTo>
                <a:cubicBezTo>
                  <a:pt x="13643" y="22756"/>
                  <a:pt x="14444" y="20655"/>
                  <a:pt x="15278" y="18620"/>
                </a:cubicBezTo>
                <a:cubicBezTo>
                  <a:pt x="15445" y="18220"/>
                  <a:pt x="15645" y="17819"/>
                  <a:pt x="15812" y="17419"/>
                </a:cubicBezTo>
                <a:lnTo>
                  <a:pt x="15812" y="17419"/>
                </a:lnTo>
                <a:cubicBezTo>
                  <a:pt x="15511" y="21589"/>
                  <a:pt x="14711" y="25592"/>
                  <a:pt x="12309" y="28994"/>
                </a:cubicBezTo>
                <a:cubicBezTo>
                  <a:pt x="12643" y="28761"/>
                  <a:pt x="12809" y="28594"/>
                  <a:pt x="13010" y="28327"/>
                </a:cubicBezTo>
                <a:cubicBezTo>
                  <a:pt x="14944" y="25658"/>
                  <a:pt x="16012" y="22089"/>
                  <a:pt x="16479" y="18887"/>
                </a:cubicBezTo>
                <a:lnTo>
                  <a:pt x="16479" y="18887"/>
                </a:lnTo>
                <a:cubicBezTo>
                  <a:pt x="16712" y="20088"/>
                  <a:pt x="16212" y="25725"/>
                  <a:pt x="14811" y="28394"/>
                </a:cubicBezTo>
                <a:cubicBezTo>
                  <a:pt x="14677" y="28627"/>
                  <a:pt x="14611" y="28794"/>
                  <a:pt x="14277" y="29261"/>
                </a:cubicBezTo>
                <a:cubicBezTo>
                  <a:pt x="15511" y="28127"/>
                  <a:pt x="16445" y="26259"/>
                  <a:pt x="16679" y="24691"/>
                </a:cubicBezTo>
                <a:cubicBezTo>
                  <a:pt x="17130" y="22016"/>
                  <a:pt x="17799" y="17100"/>
                  <a:pt x="17874" y="17100"/>
                </a:cubicBezTo>
                <a:close/>
                <a:moveTo>
                  <a:pt x="26127" y="0"/>
                </a:moveTo>
                <a:cubicBezTo>
                  <a:pt x="25165" y="0"/>
                  <a:pt x="24213" y="152"/>
                  <a:pt x="23317" y="474"/>
                </a:cubicBezTo>
                <a:cubicBezTo>
                  <a:pt x="21716" y="1074"/>
                  <a:pt x="20448" y="2108"/>
                  <a:pt x="19281" y="3309"/>
                </a:cubicBezTo>
                <a:cubicBezTo>
                  <a:pt x="17213" y="5410"/>
                  <a:pt x="15645" y="7879"/>
                  <a:pt x="14444" y="10547"/>
                </a:cubicBezTo>
                <a:cubicBezTo>
                  <a:pt x="13977" y="11582"/>
                  <a:pt x="13510" y="12616"/>
                  <a:pt x="12976" y="13583"/>
                </a:cubicBezTo>
                <a:cubicBezTo>
                  <a:pt x="10908" y="17452"/>
                  <a:pt x="7639" y="19821"/>
                  <a:pt x="3336" y="20721"/>
                </a:cubicBezTo>
                <a:cubicBezTo>
                  <a:pt x="2969" y="20788"/>
                  <a:pt x="2602" y="20855"/>
                  <a:pt x="2235" y="20955"/>
                </a:cubicBezTo>
                <a:cubicBezTo>
                  <a:pt x="1735" y="21122"/>
                  <a:pt x="1601" y="21522"/>
                  <a:pt x="1968" y="21889"/>
                </a:cubicBezTo>
                <a:cubicBezTo>
                  <a:pt x="2335" y="22289"/>
                  <a:pt x="2836" y="22656"/>
                  <a:pt x="3403" y="22923"/>
                </a:cubicBezTo>
                <a:cubicBezTo>
                  <a:pt x="3836" y="23123"/>
                  <a:pt x="4403" y="23123"/>
                  <a:pt x="4837" y="23290"/>
                </a:cubicBezTo>
                <a:cubicBezTo>
                  <a:pt x="5171" y="23390"/>
                  <a:pt x="5571" y="23523"/>
                  <a:pt x="5771" y="23757"/>
                </a:cubicBezTo>
                <a:cubicBezTo>
                  <a:pt x="6672" y="24891"/>
                  <a:pt x="7839" y="25391"/>
                  <a:pt x="9507" y="25425"/>
                </a:cubicBezTo>
                <a:cubicBezTo>
                  <a:pt x="6939" y="28360"/>
                  <a:pt x="3803" y="29695"/>
                  <a:pt x="0" y="30295"/>
                </a:cubicBezTo>
                <a:cubicBezTo>
                  <a:pt x="467" y="30729"/>
                  <a:pt x="667" y="30929"/>
                  <a:pt x="901" y="31062"/>
                </a:cubicBezTo>
                <a:cubicBezTo>
                  <a:pt x="1592" y="31446"/>
                  <a:pt x="2343" y="31654"/>
                  <a:pt x="3122" y="31654"/>
                </a:cubicBezTo>
                <a:cubicBezTo>
                  <a:pt x="3358" y="31654"/>
                  <a:pt x="3596" y="31635"/>
                  <a:pt x="3836" y="31596"/>
                </a:cubicBezTo>
                <a:cubicBezTo>
                  <a:pt x="3958" y="31583"/>
                  <a:pt x="4075" y="31576"/>
                  <a:pt x="4189" y="31576"/>
                </a:cubicBezTo>
                <a:cubicBezTo>
                  <a:pt x="4664" y="31576"/>
                  <a:pt x="5073" y="31693"/>
                  <a:pt x="5504" y="31963"/>
                </a:cubicBezTo>
                <a:cubicBezTo>
                  <a:pt x="6205" y="32401"/>
                  <a:pt x="6932" y="32788"/>
                  <a:pt x="7706" y="32788"/>
                </a:cubicBezTo>
                <a:cubicBezTo>
                  <a:pt x="7816" y="32788"/>
                  <a:pt x="7927" y="32780"/>
                  <a:pt x="8039" y="32763"/>
                </a:cubicBezTo>
                <a:cubicBezTo>
                  <a:pt x="8706" y="32697"/>
                  <a:pt x="9440" y="32430"/>
                  <a:pt x="9941" y="31996"/>
                </a:cubicBezTo>
                <a:cubicBezTo>
                  <a:pt x="10285" y="31733"/>
                  <a:pt x="10581" y="31605"/>
                  <a:pt x="10909" y="31605"/>
                </a:cubicBezTo>
                <a:cubicBezTo>
                  <a:pt x="11121" y="31605"/>
                  <a:pt x="11347" y="31658"/>
                  <a:pt x="11609" y="31763"/>
                </a:cubicBezTo>
                <a:cubicBezTo>
                  <a:pt x="12360" y="32046"/>
                  <a:pt x="13092" y="32183"/>
                  <a:pt x="13788" y="32183"/>
                </a:cubicBezTo>
                <a:cubicBezTo>
                  <a:pt x="15470" y="32183"/>
                  <a:pt x="16942" y="31381"/>
                  <a:pt x="17980" y="29895"/>
                </a:cubicBezTo>
                <a:cubicBezTo>
                  <a:pt x="18513" y="29094"/>
                  <a:pt x="18847" y="28260"/>
                  <a:pt x="18947" y="27259"/>
                </a:cubicBezTo>
                <a:cubicBezTo>
                  <a:pt x="18980" y="26926"/>
                  <a:pt x="19081" y="26492"/>
                  <a:pt x="19281" y="26325"/>
                </a:cubicBezTo>
                <a:cubicBezTo>
                  <a:pt x="20348" y="25492"/>
                  <a:pt x="20748" y="24391"/>
                  <a:pt x="20915" y="23090"/>
                </a:cubicBezTo>
                <a:cubicBezTo>
                  <a:pt x="20982" y="22389"/>
                  <a:pt x="21149" y="21822"/>
                  <a:pt x="21782" y="21422"/>
                </a:cubicBezTo>
                <a:cubicBezTo>
                  <a:pt x="22416" y="21055"/>
                  <a:pt x="22650" y="20288"/>
                  <a:pt x="22683" y="19587"/>
                </a:cubicBezTo>
                <a:cubicBezTo>
                  <a:pt x="22750" y="18320"/>
                  <a:pt x="22750" y="17085"/>
                  <a:pt x="22683" y="15818"/>
                </a:cubicBezTo>
                <a:cubicBezTo>
                  <a:pt x="22616" y="14484"/>
                  <a:pt x="22416" y="13149"/>
                  <a:pt x="22350" y="11815"/>
                </a:cubicBezTo>
                <a:cubicBezTo>
                  <a:pt x="22316" y="9914"/>
                  <a:pt x="22683" y="8112"/>
                  <a:pt x="24017" y="6745"/>
                </a:cubicBezTo>
                <a:cubicBezTo>
                  <a:pt x="24618" y="6111"/>
                  <a:pt x="25485" y="5644"/>
                  <a:pt x="25985" y="5477"/>
                </a:cubicBezTo>
                <a:lnTo>
                  <a:pt x="25985" y="5477"/>
                </a:lnTo>
                <a:cubicBezTo>
                  <a:pt x="25318" y="5978"/>
                  <a:pt x="24851" y="6645"/>
                  <a:pt x="24751" y="6878"/>
                </a:cubicBezTo>
                <a:cubicBezTo>
                  <a:pt x="23450" y="9080"/>
                  <a:pt x="23817" y="13917"/>
                  <a:pt x="28087" y="15484"/>
                </a:cubicBezTo>
                <a:cubicBezTo>
                  <a:pt x="28784" y="15754"/>
                  <a:pt x="29489" y="15886"/>
                  <a:pt x="30179" y="15886"/>
                </a:cubicBezTo>
                <a:cubicBezTo>
                  <a:pt x="31964" y="15886"/>
                  <a:pt x="33646" y="15000"/>
                  <a:pt x="34825" y="13316"/>
                </a:cubicBezTo>
                <a:cubicBezTo>
                  <a:pt x="36460" y="10948"/>
                  <a:pt x="36360" y="8379"/>
                  <a:pt x="35225" y="5777"/>
                </a:cubicBezTo>
                <a:cubicBezTo>
                  <a:pt x="33741" y="2278"/>
                  <a:pt x="29854" y="0"/>
                  <a:pt x="261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958975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6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10800000"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p26"/>
          <p:cNvGrpSpPr/>
          <p:nvPr/>
        </p:nvGrpSpPr>
        <p:grpSpPr>
          <a:xfrm flipH="1">
            <a:off x="362452" y="406414"/>
            <a:ext cx="1335416" cy="1305113"/>
            <a:chOff x="1601875" y="3436850"/>
            <a:chExt cx="1534725" cy="1499900"/>
          </a:xfrm>
        </p:grpSpPr>
        <p:sp>
          <p:nvSpPr>
            <p:cNvPr id="204" name="Google Shape;204;p26"/>
            <p:cNvSpPr/>
            <p:nvPr/>
          </p:nvSpPr>
          <p:spPr>
            <a:xfrm>
              <a:off x="1601875" y="3436850"/>
              <a:ext cx="1534725" cy="1499900"/>
            </a:xfrm>
            <a:custGeom>
              <a:avLst/>
              <a:gdLst/>
              <a:ahLst/>
              <a:cxnLst/>
              <a:rect l="l" t="t" r="r" b="b"/>
              <a:pathLst>
                <a:path w="61389" h="59996" extrusionOk="0">
                  <a:moveTo>
                    <a:pt x="44443" y="10317"/>
                  </a:moveTo>
                  <a:cubicBezTo>
                    <a:pt x="44710" y="11117"/>
                    <a:pt x="44543" y="11851"/>
                    <a:pt x="44477" y="12618"/>
                  </a:cubicBezTo>
                  <a:cubicBezTo>
                    <a:pt x="44443" y="13452"/>
                    <a:pt x="44376" y="14286"/>
                    <a:pt x="44443" y="15120"/>
                  </a:cubicBezTo>
                  <a:cubicBezTo>
                    <a:pt x="44546" y="16150"/>
                    <a:pt x="44947" y="16603"/>
                    <a:pt x="45708" y="16603"/>
                  </a:cubicBezTo>
                  <a:cubicBezTo>
                    <a:pt x="45932" y="16603"/>
                    <a:pt x="46189" y="16564"/>
                    <a:pt x="46478" y="16488"/>
                  </a:cubicBezTo>
                  <a:cubicBezTo>
                    <a:pt x="47040" y="16365"/>
                    <a:pt x="47436" y="16283"/>
                    <a:pt x="47710" y="16283"/>
                  </a:cubicBezTo>
                  <a:cubicBezTo>
                    <a:pt x="48332" y="16283"/>
                    <a:pt x="48328" y="16703"/>
                    <a:pt x="48213" y="18022"/>
                  </a:cubicBezTo>
                  <a:cubicBezTo>
                    <a:pt x="48079" y="19690"/>
                    <a:pt x="48079" y="21358"/>
                    <a:pt x="47979" y="23193"/>
                  </a:cubicBezTo>
                  <a:cubicBezTo>
                    <a:pt x="47746" y="22625"/>
                    <a:pt x="47545" y="22125"/>
                    <a:pt x="47312" y="21625"/>
                  </a:cubicBezTo>
                  <a:cubicBezTo>
                    <a:pt x="47112" y="21124"/>
                    <a:pt x="46978" y="20591"/>
                    <a:pt x="46711" y="20124"/>
                  </a:cubicBezTo>
                  <a:lnTo>
                    <a:pt x="46711" y="20124"/>
                  </a:lnTo>
                  <a:cubicBezTo>
                    <a:pt x="46411" y="21725"/>
                    <a:pt x="47078" y="23193"/>
                    <a:pt x="47379" y="24760"/>
                  </a:cubicBezTo>
                  <a:cubicBezTo>
                    <a:pt x="45978" y="23159"/>
                    <a:pt x="45377" y="21158"/>
                    <a:pt x="44643" y="19256"/>
                  </a:cubicBezTo>
                  <a:lnTo>
                    <a:pt x="44643" y="19256"/>
                  </a:lnTo>
                  <a:cubicBezTo>
                    <a:pt x="44543" y="21792"/>
                    <a:pt x="45711" y="23860"/>
                    <a:pt x="46912" y="25995"/>
                  </a:cubicBezTo>
                  <a:cubicBezTo>
                    <a:pt x="45878" y="25161"/>
                    <a:pt x="44310" y="22192"/>
                    <a:pt x="43609" y="19924"/>
                  </a:cubicBezTo>
                  <a:cubicBezTo>
                    <a:pt x="42909" y="17655"/>
                    <a:pt x="43042" y="15354"/>
                    <a:pt x="43209" y="13019"/>
                  </a:cubicBezTo>
                  <a:lnTo>
                    <a:pt x="43209" y="13019"/>
                  </a:lnTo>
                  <a:cubicBezTo>
                    <a:pt x="41474" y="17689"/>
                    <a:pt x="43309" y="21792"/>
                    <a:pt x="45411" y="25828"/>
                  </a:cubicBezTo>
                  <a:lnTo>
                    <a:pt x="45144" y="25961"/>
                  </a:lnTo>
                  <a:cubicBezTo>
                    <a:pt x="43909" y="24360"/>
                    <a:pt x="42709" y="22792"/>
                    <a:pt x="41441" y="21191"/>
                  </a:cubicBezTo>
                  <a:lnTo>
                    <a:pt x="41441" y="21191"/>
                  </a:lnTo>
                  <a:cubicBezTo>
                    <a:pt x="41775" y="22859"/>
                    <a:pt x="42909" y="24093"/>
                    <a:pt x="43643" y="25594"/>
                  </a:cubicBezTo>
                  <a:cubicBezTo>
                    <a:pt x="41975" y="24493"/>
                    <a:pt x="40774" y="22926"/>
                    <a:pt x="39306" y="21625"/>
                  </a:cubicBezTo>
                  <a:lnTo>
                    <a:pt x="39306" y="21625"/>
                  </a:lnTo>
                  <a:cubicBezTo>
                    <a:pt x="40107" y="23593"/>
                    <a:pt x="41574" y="24994"/>
                    <a:pt x="42909" y="26595"/>
                  </a:cubicBezTo>
                  <a:cubicBezTo>
                    <a:pt x="42709" y="26462"/>
                    <a:pt x="42442" y="26361"/>
                    <a:pt x="42242" y="26195"/>
                  </a:cubicBezTo>
                  <a:cubicBezTo>
                    <a:pt x="41341" y="25494"/>
                    <a:pt x="40407" y="24794"/>
                    <a:pt x="39540" y="24026"/>
                  </a:cubicBezTo>
                  <a:cubicBezTo>
                    <a:pt x="38739" y="23359"/>
                    <a:pt x="38139" y="22592"/>
                    <a:pt x="37872" y="21591"/>
                  </a:cubicBezTo>
                  <a:cubicBezTo>
                    <a:pt x="37805" y="21024"/>
                    <a:pt x="37772" y="20591"/>
                    <a:pt x="37805" y="20157"/>
                  </a:cubicBezTo>
                  <a:cubicBezTo>
                    <a:pt x="37862" y="19588"/>
                    <a:pt x="38137" y="19334"/>
                    <a:pt x="38632" y="19334"/>
                  </a:cubicBezTo>
                  <a:cubicBezTo>
                    <a:pt x="38717" y="19334"/>
                    <a:pt x="38808" y="19342"/>
                    <a:pt x="38906" y="19356"/>
                  </a:cubicBezTo>
                  <a:cubicBezTo>
                    <a:pt x="39239" y="19423"/>
                    <a:pt x="39540" y="19523"/>
                    <a:pt x="39807" y="19623"/>
                  </a:cubicBezTo>
                  <a:cubicBezTo>
                    <a:pt x="39993" y="19662"/>
                    <a:pt x="40157" y="19682"/>
                    <a:pt x="40300" y="19682"/>
                  </a:cubicBezTo>
                  <a:cubicBezTo>
                    <a:pt x="40902" y="19682"/>
                    <a:pt x="41141" y="19331"/>
                    <a:pt x="41141" y="18523"/>
                  </a:cubicBezTo>
                  <a:cubicBezTo>
                    <a:pt x="41141" y="17589"/>
                    <a:pt x="41074" y="16621"/>
                    <a:pt x="41141" y="15654"/>
                  </a:cubicBezTo>
                  <a:cubicBezTo>
                    <a:pt x="41308" y="14019"/>
                    <a:pt x="41908" y="12518"/>
                    <a:pt x="42942" y="11284"/>
                  </a:cubicBezTo>
                  <a:cubicBezTo>
                    <a:pt x="43309" y="10817"/>
                    <a:pt x="43709" y="10350"/>
                    <a:pt x="44443" y="10317"/>
                  </a:cubicBezTo>
                  <a:close/>
                  <a:moveTo>
                    <a:pt x="14285" y="31528"/>
                  </a:moveTo>
                  <a:cubicBezTo>
                    <a:pt x="14341" y="31528"/>
                    <a:pt x="14398" y="31529"/>
                    <a:pt x="14455" y="31532"/>
                  </a:cubicBezTo>
                  <a:cubicBezTo>
                    <a:pt x="18458" y="31832"/>
                    <a:pt x="22494" y="31999"/>
                    <a:pt x="26464" y="32332"/>
                  </a:cubicBezTo>
                  <a:cubicBezTo>
                    <a:pt x="32802" y="32833"/>
                    <a:pt x="39006" y="34267"/>
                    <a:pt x="44843" y="36869"/>
                  </a:cubicBezTo>
                  <a:cubicBezTo>
                    <a:pt x="45210" y="37036"/>
                    <a:pt x="45611" y="37269"/>
                    <a:pt x="45911" y="37670"/>
                  </a:cubicBezTo>
                  <a:cubicBezTo>
                    <a:pt x="45611" y="37503"/>
                    <a:pt x="45210" y="37369"/>
                    <a:pt x="44843" y="37269"/>
                  </a:cubicBezTo>
                  <a:cubicBezTo>
                    <a:pt x="42517" y="36579"/>
                    <a:pt x="40239" y="36227"/>
                    <a:pt x="38007" y="36227"/>
                  </a:cubicBezTo>
                  <a:cubicBezTo>
                    <a:pt x="34096" y="36227"/>
                    <a:pt x="30329" y="37307"/>
                    <a:pt x="26697" y="39538"/>
                  </a:cubicBezTo>
                  <a:cubicBezTo>
                    <a:pt x="25830" y="40105"/>
                    <a:pt x="24996" y="40772"/>
                    <a:pt x="24162" y="41372"/>
                  </a:cubicBezTo>
                  <a:cubicBezTo>
                    <a:pt x="23662" y="41706"/>
                    <a:pt x="23195" y="42139"/>
                    <a:pt x="22694" y="42473"/>
                  </a:cubicBezTo>
                  <a:cubicBezTo>
                    <a:pt x="22306" y="42726"/>
                    <a:pt x="21969" y="42911"/>
                    <a:pt x="21619" y="42911"/>
                  </a:cubicBezTo>
                  <a:cubicBezTo>
                    <a:pt x="21277" y="42911"/>
                    <a:pt x="20921" y="42734"/>
                    <a:pt x="20493" y="42273"/>
                  </a:cubicBezTo>
                  <a:cubicBezTo>
                    <a:pt x="20153" y="41879"/>
                    <a:pt x="19909" y="41716"/>
                    <a:pt x="19622" y="41716"/>
                  </a:cubicBezTo>
                  <a:cubicBezTo>
                    <a:pt x="19374" y="41716"/>
                    <a:pt x="19094" y="41838"/>
                    <a:pt x="18691" y="42039"/>
                  </a:cubicBezTo>
                  <a:cubicBezTo>
                    <a:pt x="18024" y="42373"/>
                    <a:pt x="17357" y="42807"/>
                    <a:pt x="16657" y="43040"/>
                  </a:cubicBezTo>
                  <a:cubicBezTo>
                    <a:pt x="16394" y="43131"/>
                    <a:pt x="16168" y="43177"/>
                    <a:pt x="15972" y="43177"/>
                  </a:cubicBezTo>
                  <a:cubicBezTo>
                    <a:pt x="15448" y="43177"/>
                    <a:pt x="15141" y="42844"/>
                    <a:pt x="14922" y="42139"/>
                  </a:cubicBezTo>
                  <a:cubicBezTo>
                    <a:pt x="14822" y="41706"/>
                    <a:pt x="14755" y="41305"/>
                    <a:pt x="14655" y="40705"/>
                  </a:cubicBezTo>
                  <a:cubicBezTo>
                    <a:pt x="16590" y="39704"/>
                    <a:pt x="18525" y="38770"/>
                    <a:pt x="20559" y="37703"/>
                  </a:cubicBezTo>
                  <a:cubicBezTo>
                    <a:pt x="20264" y="37660"/>
                    <a:pt x="19985" y="37639"/>
                    <a:pt x="19719" y="37639"/>
                  </a:cubicBezTo>
                  <a:cubicBezTo>
                    <a:pt x="18961" y="37639"/>
                    <a:pt x="18308" y="37807"/>
                    <a:pt x="17691" y="38103"/>
                  </a:cubicBezTo>
                  <a:cubicBezTo>
                    <a:pt x="16090" y="38804"/>
                    <a:pt x="14555" y="39538"/>
                    <a:pt x="13021" y="40305"/>
                  </a:cubicBezTo>
                  <a:cubicBezTo>
                    <a:pt x="12153" y="40705"/>
                    <a:pt x="11320" y="41205"/>
                    <a:pt x="10419" y="41606"/>
                  </a:cubicBezTo>
                  <a:cubicBezTo>
                    <a:pt x="9719" y="41891"/>
                    <a:pt x="8981" y="42023"/>
                    <a:pt x="8238" y="42023"/>
                  </a:cubicBezTo>
                  <a:cubicBezTo>
                    <a:pt x="5336" y="42023"/>
                    <a:pt x="2354" y="40012"/>
                    <a:pt x="1212" y="37303"/>
                  </a:cubicBezTo>
                  <a:cubicBezTo>
                    <a:pt x="1179" y="37169"/>
                    <a:pt x="1179" y="37002"/>
                    <a:pt x="1146" y="36669"/>
                  </a:cubicBezTo>
                  <a:lnTo>
                    <a:pt x="1146" y="36669"/>
                  </a:lnTo>
                  <a:cubicBezTo>
                    <a:pt x="1840" y="36823"/>
                    <a:pt x="2508" y="36894"/>
                    <a:pt x="3153" y="36894"/>
                  </a:cubicBezTo>
                  <a:cubicBezTo>
                    <a:pt x="5855" y="36894"/>
                    <a:pt x="8152" y="35643"/>
                    <a:pt x="10252" y="34000"/>
                  </a:cubicBezTo>
                  <a:cubicBezTo>
                    <a:pt x="11053" y="33366"/>
                    <a:pt x="11853" y="32766"/>
                    <a:pt x="12587" y="32132"/>
                  </a:cubicBezTo>
                  <a:cubicBezTo>
                    <a:pt x="13077" y="31703"/>
                    <a:pt x="13652" y="31528"/>
                    <a:pt x="14285" y="31528"/>
                  </a:cubicBezTo>
                  <a:close/>
                  <a:moveTo>
                    <a:pt x="5249" y="1010"/>
                  </a:moveTo>
                  <a:cubicBezTo>
                    <a:pt x="5615" y="1344"/>
                    <a:pt x="6082" y="1677"/>
                    <a:pt x="6416" y="2111"/>
                  </a:cubicBezTo>
                  <a:cubicBezTo>
                    <a:pt x="7083" y="2845"/>
                    <a:pt x="7684" y="3679"/>
                    <a:pt x="8351" y="4446"/>
                  </a:cubicBezTo>
                  <a:cubicBezTo>
                    <a:pt x="8751" y="4946"/>
                    <a:pt x="9218" y="5413"/>
                    <a:pt x="9718" y="5780"/>
                  </a:cubicBezTo>
                  <a:cubicBezTo>
                    <a:pt x="10253" y="6208"/>
                    <a:pt x="10749" y="6416"/>
                    <a:pt x="11269" y="6416"/>
                  </a:cubicBezTo>
                  <a:cubicBezTo>
                    <a:pt x="11722" y="6416"/>
                    <a:pt x="12192" y="6258"/>
                    <a:pt x="12721" y="5947"/>
                  </a:cubicBezTo>
                  <a:cubicBezTo>
                    <a:pt x="13205" y="5647"/>
                    <a:pt x="13526" y="5482"/>
                    <a:pt x="13785" y="5482"/>
                  </a:cubicBezTo>
                  <a:cubicBezTo>
                    <a:pt x="14134" y="5482"/>
                    <a:pt x="14373" y="5779"/>
                    <a:pt x="14755" y="6447"/>
                  </a:cubicBezTo>
                  <a:cubicBezTo>
                    <a:pt x="15222" y="7248"/>
                    <a:pt x="15589" y="8115"/>
                    <a:pt x="16023" y="8916"/>
                  </a:cubicBezTo>
                  <a:cubicBezTo>
                    <a:pt x="16356" y="9516"/>
                    <a:pt x="16690" y="10183"/>
                    <a:pt x="17090" y="10784"/>
                  </a:cubicBezTo>
                  <a:cubicBezTo>
                    <a:pt x="17444" y="11238"/>
                    <a:pt x="17865" y="11463"/>
                    <a:pt x="18299" y="11463"/>
                  </a:cubicBezTo>
                  <a:cubicBezTo>
                    <a:pt x="18725" y="11463"/>
                    <a:pt x="19162" y="11247"/>
                    <a:pt x="19559" y="10817"/>
                  </a:cubicBezTo>
                  <a:cubicBezTo>
                    <a:pt x="19892" y="10450"/>
                    <a:pt x="20193" y="10016"/>
                    <a:pt x="20593" y="9516"/>
                  </a:cubicBezTo>
                  <a:cubicBezTo>
                    <a:pt x="20993" y="9916"/>
                    <a:pt x="21327" y="10150"/>
                    <a:pt x="21594" y="10483"/>
                  </a:cubicBezTo>
                  <a:cubicBezTo>
                    <a:pt x="21894" y="10850"/>
                    <a:pt x="22161" y="11284"/>
                    <a:pt x="22394" y="11684"/>
                  </a:cubicBezTo>
                  <a:cubicBezTo>
                    <a:pt x="25163" y="16755"/>
                    <a:pt x="29366" y="20324"/>
                    <a:pt x="34236" y="23159"/>
                  </a:cubicBezTo>
                  <a:cubicBezTo>
                    <a:pt x="36337" y="24360"/>
                    <a:pt x="38472" y="25394"/>
                    <a:pt x="40607" y="26595"/>
                  </a:cubicBezTo>
                  <a:cubicBezTo>
                    <a:pt x="44243" y="28530"/>
                    <a:pt x="47912" y="30498"/>
                    <a:pt x="51015" y="33266"/>
                  </a:cubicBezTo>
                  <a:cubicBezTo>
                    <a:pt x="54050" y="35902"/>
                    <a:pt x="56518" y="39037"/>
                    <a:pt x="58386" y="42673"/>
                  </a:cubicBezTo>
                  <a:cubicBezTo>
                    <a:pt x="58587" y="43040"/>
                    <a:pt x="58720" y="43474"/>
                    <a:pt x="58887" y="43874"/>
                  </a:cubicBezTo>
                  <a:lnTo>
                    <a:pt x="59387" y="45509"/>
                  </a:lnTo>
                  <a:cubicBezTo>
                    <a:pt x="59154" y="45008"/>
                    <a:pt x="58920" y="44508"/>
                    <a:pt x="58720" y="44007"/>
                  </a:cubicBezTo>
                  <a:cubicBezTo>
                    <a:pt x="57619" y="42340"/>
                    <a:pt x="56619" y="40572"/>
                    <a:pt x="55384" y="39004"/>
                  </a:cubicBezTo>
                  <a:cubicBezTo>
                    <a:pt x="52682" y="35535"/>
                    <a:pt x="49313" y="32666"/>
                    <a:pt x="45544" y="30464"/>
                  </a:cubicBezTo>
                  <a:cubicBezTo>
                    <a:pt x="42642" y="28797"/>
                    <a:pt x="39706" y="27229"/>
                    <a:pt x="36771" y="25694"/>
                  </a:cubicBezTo>
                  <a:cubicBezTo>
                    <a:pt x="32234" y="23293"/>
                    <a:pt x="27998" y="20457"/>
                    <a:pt x="24396" y="16655"/>
                  </a:cubicBezTo>
                  <a:cubicBezTo>
                    <a:pt x="23562" y="15787"/>
                    <a:pt x="22728" y="14953"/>
                    <a:pt x="21860" y="14119"/>
                  </a:cubicBezTo>
                  <a:cubicBezTo>
                    <a:pt x="21694" y="13953"/>
                    <a:pt x="21460" y="13786"/>
                    <a:pt x="21260" y="13619"/>
                  </a:cubicBezTo>
                  <a:lnTo>
                    <a:pt x="21260" y="13619"/>
                  </a:lnTo>
                  <a:cubicBezTo>
                    <a:pt x="21527" y="14353"/>
                    <a:pt x="21894" y="15020"/>
                    <a:pt x="22394" y="15620"/>
                  </a:cubicBezTo>
                  <a:cubicBezTo>
                    <a:pt x="24696" y="18489"/>
                    <a:pt x="27364" y="20991"/>
                    <a:pt x="30500" y="22892"/>
                  </a:cubicBezTo>
                  <a:cubicBezTo>
                    <a:pt x="32935" y="24460"/>
                    <a:pt x="35570" y="25828"/>
                    <a:pt x="38105" y="27229"/>
                  </a:cubicBezTo>
                  <a:lnTo>
                    <a:pt x="39239" y="27863"/>
                  </a:lnTo>
                  <a:cubicBezTo>
                    <a:pt x="39206" y="27963"/>
                    <a:pt x="39173" y="28029"/>
                    <a:pt x="39173" y="28129"/>
                  </a:cubicBezTo>
                  <a:cubicBezTo>
                    <a:pt x="38839" y="27996"/>
                    <a:pt x="38439" y="27863"/>
                    <a:pt x="38105" y="27696"/>
                  </a:cubicBezTo>
                  <a:cubicBezTo>
                    <a:pt x="35036" y="26295"/>
                    <a:pt x="31901" y="24860"/>
                    <a:pt x="28865" y="23393"/>
                  </a:cubicBezTo>
                  <a:cubicBezTo>
                    <a:pt x="25696" y="21892"/>
                    <a:pt x="22528" y="20324"/>
                    <a:pt x="19592" y="18322"/>
                  </a:cubicBezTo>
                  <a:cubicBezTo>
                    <a:pt x="16723" y="16321"/>
                    <a:pt x="14055" y="14086"/>
                    <a:pt x="12254" y="10984"/>
                  </a:cubicBezTo>
                  <a:cubicBezTo>
                    <a:pt x="12153" y="10817"/>
                    <a:pt x="12020" y="10650"/>
                    <a:pt x="11853" y="10483"/>
                  </a:cubicBezTo>
                  <a:lnTo>
                    <a:pt x="11853" y="10483"/>
                  </a:lnTo>
                  <a:cubicBezTo>
                    <a:pt x="12487" y="12218"/>
                    <a:pt x="13388" y="13786"/>
                    <a:pt x="14722" y="15120"/>
                  </a:cubicBezTo>
                  <a:cubicBezTo>
                    <a:pt x="18158" y="18523"/>
                    <a:pt x="22094" y="21158"/>
                    <a:pt x="26430" y="23259"/>
                  </a:cubicBezTo>
                  <a:cubicBezTo>
                    <a:pt x="30366" y="25161"/>
                    <a:pt x="34336" y="26962"/>
                    <a:pt x="38272" y="28830"/>
                  </a:cubicBezTo>
                  <a:cubicBezTo>
                    <a:pt x="38606" y="28997"/>
                    <a:pt x="39006" y="29163"/>
                    <a:pt x="39340" y="29364"/>
                  </a:cubicBezTo>
                  <a:cubicBezTo>
                    <a:pt x="36904" y="28696"/>
                    <a:pt x="34603" y="27829"/>
                    <a:pt x="32268" y="26929"/>
                  </a:cubicBezTo>
                  <a:cubicBezTo>
                    <a:pt x="28232" y="25327"/>
                    <a:pt x="24262" y="23626"/>
                    <a:pt x="20559" y="21358"/>
                  </a:cubicBezTo>
                  <a:cubicBezTo>
                    <a:pt x="14555" y="17789"/>
                    <a:pt x="9718" y="13019"/>
                    <a:pt x="6650" y="6647"/>
                  </a:cubicBezTo>
                  <a:cubicBezTo>
                    <a:pt x="6483" y="6280"/>
                    <a:pt x="6249" y="5947"/>
                    <a:pt x="6049" y="5613"/>
                  </a:cubicBezTo>
                  <a:cubicBezTo>
                    <a:pt x="5916" y="5380"/>
                    <a:pt x="5749" y="5180"/>
                    <a:pt x="5649" y="4979"/>
                  </a:cubicBezTo>
                  <a:lnTo>
                    <a:pt x="5649" y="4979"/>
                  </a:lnTo>
                  <a:cubicBezTo>
                    <a:pt x="5649" y="5613"/>
                    <a:pt x="5716" y="6147"/>
                    <a:pt x="5982" y="6647"/>
                  </a:cubicBezTo>
                  <a:cubicBezTo>
                    <a:pt x="6583" y="7948"/>
                    <a:pt x="7183" y="9283"/>
                    <a:pt x="7917" y="10483"/>
                  </a:cubicBezTo>
                  <a:cubicBezTo>
                    <a:pt x="11053" y="15654"/>
                    <a:pt x="15489" y="19490"/>
                    <a:pt x="20593" y="22525"/>
                  </a:cubicBezTo>
                  <a:cubicBezTo>
                    <a:pt x="24162" y="24660"/>
                    <a:pt x="27931" y="26328"/>
                    <a:pt x="31767" y="27863"/>
                  </a:cubicBezTo>
                  <a:cubicBezTo>
                    <a:pt x="36171" y="29630"/>
                    <a:pt x="40607" y="31232"/>
                    <a:pt x="44944" y="33133"/>
                  </a:cubicBezTo>
                  <a:cubicBezTo>
                    <a:pt x="51081" y="35768"/>
                    <a:pt x="55951" y="39804"/>
                    <a:pt x="58954" y="45875"/>
                  </a:cubicBezTo>
                  <a:cubicBezTo>
                    <a:pt x="59087" y="46109"/>
                    <a:pt x="59220" y="46309"/>
                    <a:pt x="59421" y="46609"/>
                  </a:cubicBezTo>
                  <a:cubicBezTo>
                    <a:pt x="59454" y="46309"/>
                    <a:pt x="59454" y="46176"/>
                    <a:pt x="59521" y="46009"/>
                  </a:cubicBezTo>
                  <a:cubicBezTo>
                    <a:pt x="59721" y="46676"/>
                    <a:pt x="60054" y="47377"/>
                    <a:pt x="60121" y="48044"/>
                  </a:cubicBezTo>
                  <a:cubicBezTo>
                    <a:pt x="60388" y="49712"/>
                    <a:pt x="60421" y="51479"/>
                    <a:pt x="59721" y="53214"/>
                  </a:cubicBezTo>
                  <a:cubicBezTo>
                    <a:pt x="59854" y="51646"/>
                    <a:pt x="59454" y="50112"/>
                    <a:pt x="59087" y="48611"/>
                  </a:cubicBezTo>
                  <a:cubicBezTo>
                    <a:pt x="58420" y="46042"/>
                    <a:pt x="57119" y="43874"/>
                    <a:pt x="55284" y="42006"/>
                  </a:cubicBezTo>
                  <a:cubicBezTo>
                    <a:pt x="53283" y="40005"/>
                    <a:pt x="50948" y="38470"/>
                    <a:pt x="48446" y="37136"/>
                  </a:cubicBezTo>
                  <a:cubicBezTo>
                    <a:pt x="42642" y="34034"/>
                    <a:pt x="36471" y="32166"/>
                    <a:pt x="30000" y="31332"/>
                  </a:cubicBezTo>
                  <a:cubicBezTo>
                    <a:pt x="25063" y="30665"/>
                    <a:pt x="20092" y="30431"/>
                    <a:pt x="15122" y="30131"/>
                  </a:cubicBezTo>
                  <a:cubicBezTo>
                    <a:pt x="14122" y="30097"/>
                    <a:pt x="13087" y="29764"/>
                    <a:pt x="12120" y="29430"/>
                  </a:cubicBezTo>
                  <a:cubicBezTo>
                    <a:pt x="11186" y="29030"/>
                    <a:pt x="10519" y="28263"/>
                    <a:pt x="11286" y="27029"/>
                  </a:cubicBezTo>
                  <a:cubicBezTo>
                    <a:pt x="11353" y="26962"/>
                    <a:pt x="11386" y="26929"/>
                    <a:pt x="11420" y="26828"/>
                  </a:cubicBezTo>
                  <a:cubicBezTo>
                    <a:pt x="12087" y="25427"/>
                    <a:pt x="11853" y="24827"/>
                    <a:pt x="10285" y="24327"/>
                  </a:cubicBezTo>
                  <a:cubicBezTo>
                    <a:pt x="9418" y="24026"/>
                    <a:pt x="8551" y="23793"/>
                    <a:pt x="7684" y="23459"/>
                  </a:cubicBezTo>
                  <a:cubicBezTo>
                    <a:pt x="7183" y="23259"/>
                    <a:pt x="6616" y="22992"/>
                    <a:pt x="6216" y="22625"/>
                  </a:cubicBezTo>
                  <a:cubicBezTo>
                    <a:pt x="5415" y="21958"/>
                    <a:pt x="5449" y="21358"/>
                    <a:pt x="6283" y="20757"/>
                  </a:cubicBezTo>
                  <a:cubicBezTo>
                    <a:pt x="6616" y="20491"/>
                    <a:pt x="6950" y="20324"/>
                    <a:pt x="7350" y="20124"/>
                  </a:cubicBezTo>
                  <a:cubicBezTo>
                    <a:pt x="8251" y="19523"/>
                    <a:pt x="8384" y="18923"/>
                    <a:pt x="7617" y="18022"/>
                  </a:cubicBezTo>
                  <a:cubicBezTo>
                    <a:pt x="7550" y="17922"/>
                    <a:pt x="7417" y="17789"/>
                    <a:pt x="7283" y="17689"/>
                  </a:cubicBezTo>
                  <a:cubicBezTo>
                    <a:pt x="4782" y="15420"/>
                    <a:pt x="3781" y="12452"/>
                    <a:pt x="3747" y="9183"/>
                  </a:cubicBezTo>
                  <a:cubicBezTo>
                    <a:pt x="3714" y="7314"/>
                    <a:pt x="3881" y="5446"/>
                    <a:pt x="4014" y="3578"/>
                  </a:cubicBezTo>
                  <a:cubicBezTo>
                    <a:pt x="4081" y="2311"/>
                    <a:pt x="4381" y="1911"/>
                    <a:pt x="5249" y="1010"/>
                  </a:cubicBezTo>
                  <a:close/>
                  <a:moveTo>
                    <a:pt x="50817" y="52199"/>
                  </a:moveTo>
                  <a:cubicBezTo>
                    <a:pt x="51267" y="52199"/>
                    <a:pt x="51715" y="52300"/>
                    <a:pt x="52115" y="52514"/>
                  </a:cubicBezTo>
                  <a:cubicBezTo>
                    <a:pt x="52949" y="52981"/>
                    <a:pt x="53316" y="53648"/>
                    <a:pt x="53316" y="54548"/>
                  </a:cubicBezTo>
                  <a:cubicBezTo>
                    <a:pt x="53283" y="55449"/>
                    <a:pt x="52682" y="56350"/>
                    <a:pt x="51815" y="56550"/>
                  </a:cubicBezTo>
                  <a:cubicBezTo>
                    <a:pt x="51708" y="56579"/>
                    <a:pt x="51589" y="56591"/>
                    <a:pt x="51465" y="56591"/>
                  </a:cubicBezTo>
                  <a:cubicBezTo>
                    <a:pt x="51167" y="56591"/>
                    <a:pt x="50840" y="56520"/>
                    <a:pt x="50581" y="56450"/>
                  </a:cubicBezTo>
                  <a:cubicBezTo>
                    <a:pt x="50214" y="56316"/>
                    <a:pt x="49914" y="56016"/>
                    <a:pt x="49480" y="55682"/>
                  </a:cubicBezTo>
                  <a:lnTo>
                    <a:pt x="49480" y="55682"/>
                  </a:lnTo>
                  <a:cubicBezTo>
                    <a:pt x="49680" y="56850"/>
                    <a:pt x="50081" y="57317"/>
                    <a:pt x="51081" y="57350"/>
                  </a:cubicBezTo>
                  <a:cubicBezTo>
                    <a:pt x="51682" y="57350"/>
                    <a:pt x="52115" y="57550"/>
                    <a:pt x="52682" y="57817"/>
                  </a:cubicBezTo>
                  <a:cubicBezTo>
                    <a:pt x="53283" y="58118"/>
                    <a:pt x="54017" y="58184"/>
                    <a:pt x="54717" y="58351"/>
                  </a:cubicBezTo>
                  <a:cubicBezTo>
                    <a:pt x="54450" y="58384"/>
                    <a:pt x="54250" y="58518"/>
                    <a:pt x="54050" y="58551"/>
                  </a:cubicBezTo>
                  <a:cubicBezTo>
                    <a:pt x="53572" y="58662"/>
                    <a:pt x="53101" y="58718"/>
                    <a:pt x="52638" y="58718"/>
                  </a:cubicBezTo>
                  <a:cubicBezTo>
                    <a:pt x="51711" y="58718"/>
                    <a:pt x="50814" y="58496"/>
                    <a:pt x="49947" y="58051"/>
                  </a:cubicBezTo>
                  <a:cubicBezTo>
                    <a:pt x="49046" y="57617"/>
                    <a:pt x="48313" y="56883"/>
                    <a:pt x="48046" y="55883"/>
                  </a:cubicBezTo>
                  <a:cubicBezTo>
                    <a:pt x="47712" y="54782"/>
                    <a:pt x="48046" y="53614"/>
                    <a:pt x="48946" y="52847"/>
                  </a:cubicBezTo>
                  <a:cubicBezTo>
                    <a:pt x="49467" y="52427"/>
                    <a:pt x="50143" y="52199"/>
                    <a:pt x="50817" y="52199"/>
                  </a:cubicBezTo>
                  <a:close/>
                  <a:moveTo>
                    <a:pt x="5210" y="0"/>
                  </a:moveTo>
                  <a:cubicBezTo>
                    <a:pt x="4715" y="0"/>
                    <a:pt x="4255" y="295"/>
                    <a:pt x="3981" y="843"/>
                  </a:cubicBezTo>
                  <a:cubicBezTo>
                    <a:pt x="3681" y="1410"/>
                    <a:pt x="3481" y="1944"/>
                    <a:pt x="3314" y="2511"/>
                  </a:cubicBezTo>
                  <a:cubicBezTo>
                    <a:pt x="2713" y="4813"/>
                    <a:pt x="2413" y="7148"/>
                    <a:pt x="2513" y="9516"/>
                  </a:cubicBezTo>
                  <a:cubicBezTo>
                    <a:pt x="2647" y="12919"/>
                    <a:pt x="3681" y="15921"/>
                    <a:pt x="6149" y="18289"/>
                  </a:cubicBezTo>
                  <a:cubicBezTo>
                    <a:pt x="6316" y="18456"/>
                    <a:pt x="6416" y="18656"/>
                    <a:pt x="6583" y="18856"/>
                  </a:cubicBezTo>
                  <a:cubicBezTo>
                    <a:pt x="6082" y="19256"/>
                    <a:pt x="5582" y="19523"/>
                    <a:pt x="5182" y="19857"/>
                  </a:cubicBezTo>
                  <a:cubicBezTo>
                    <a:pt x="4081" y="20824"/>
                    <a:pt x="3981" y="22092"/>
                    <a:pt x="4915" y="23159"/>
                  </a:cubicBezTo>
                  <a:cubicBezTo>
                    <a:pt x="5349" y="23626"/>
                    <a:pt x="5882" y="24026"/>
                    <a:pt x="6483" y="24293"/>
                  </a:cubicBezTo>
                  <a:cubicBezTo>
                    <a:pt x="7317" y="24694"/>
                    <a:pt x="8184" y="24960"/>
                    <a:pt x="9051" y="25261"/>
                  </a:cubicBezTo>
                  <a:cubicBezTo>
                    <a:pt x="9418" y="25361"/>
                    <a:pt x="9852" y="25528"/>
                    <a:pt x="10219" y="25694"/>
                  </a:cubicBezTo>
                  <a:cubicBezTo>
                    <a:pt x="9085" y="28863"/>
                    <a:pt x="9085" y="28963"/>
                    <a:pt x="12153" y="31132"/>
                  </a:cubicBezTo>
                  <a:cubicBezTo>
                    <a:pt x="11320" y="31765"/>
                    <a:pt x="10486" y="32366"/>
                    <a:pt x="9685" y="33000"/>
                  </a:cubicBezTo>
                  <a:cubicBezTo>
                    <a:pt x="7673" y="34495"/>
                    <a:pt x="5551" y="35658"/>
                    <a:pt x="3083" y="35658"/>
                  </a:cubicBezTo>
                  <a:cubicBezTo>
                    <a:pt x="2523" y="35658"/>
                    <a:pt x="1944" y="35598"/>
                    <a:pt x="1346" y="35468"/>
                  </a:cubicBezTo>
                  <a:cubicBezTo>
                    <a:pt x="1228" y="35441"/>
                    <a:pt x="1118" y="35428"/>
                    <a:pt x="1015" y="35428"/>
                  </a:cubicBezTo>
                  <a:cubicBezTo>
                    <a:pt x="355" y="35428"/>
                    <a:pt x="1" y="35961"/>
                    <a:pt x="145" y="36769"/>
                  </a:cubicBezTo>
                  <a:cubicBezTo>
                    <a:pt x="245" y="37336"/>
                    <a:pt x="478" y="37936"/>
                    <a:pt x="745" y="38437"/>
                  </a:cubicBezTo>
                  <a:cubicBezTo>
                    <a:pt x="2053" y="40809"/>
                    <a:pt x="4959" y="43041"/>
                    <a:pt x="8355" y="43041"/>
                  </a:cubicBezTo>
                  <a:cubicBezTo>
                    <a:pt x="9638" y="43041"/>
                    <a:pt x="10991" y="42723"/>
                    <a:pt x="12354" y="41973"/>
                  </a:cubicBezTo>
                  <a:cubicBezTo>
                    <a:pt x="12854" y="41672"/>
                    <a:pt x="13388" y="41439"/>
                    <a:pt x="13988" y="41139"/>
                  </a:cubicBezTo>
                  <a:cubicBezTo>
                    <a:pt x="14021" y="41639"/>
                    <a:pt x="14021" y="41973"/>
                    <a:pt x="14021" y="42306"/>
                  </a:cubicBezTo>
                  <a:cubicBezTo>
                    <a:pt x="14145" y="43388"/>
                    <a:pt x="14813" y="44155"/>
                    <a:pt x="15840" y="44155"/>
                  </a:cubicBezTo>
                  <a:cubicBezTo>
                    <a:pt x="15921" y="44155"/>
                    <a:pt x="16004" y="44151"/>
                    <a:pt x="16090" y="44141"/>
                  </a:cubicBezTo>
                  <a:cubicBezTo>
                    <a:pt x="16823" y="44041"/>
                    <a:pt x="17491" y="43774"/>
                    <a:pt x="18158" y="43507"/>
                  </a:cubicBezTo>
                  <a:cubicBezTo>
                    <a:pt x="18591" y="43307"/>
                    <a:pt x="19025" y="43007"/>
                    <a:pt x="19425" y="42807"/>
                  </a:cubicBezTo>
                  <a:cubicBezTo>
                    <a:pt x="20381" y="43545"/>
                    <a:pt x="21042" y="43912"/>
                    <a:pt x="21709" y="43912"/>
                  </a:cubicBezTo>
                  <a:cubicBezTo>
                    <a:pt x="22368" y="43912"/>
                    <a:pt x="23033" y="43553"/>
                    <a:pt x="23995" y="42840"/>
                  </a:cubicBezTo>
                  <a:cubicBezTo>
                    <a:pt x="24596" y="42373"/>
                    <a:pt x="25229" y="41839"/>
                    <a:pt x="25897" y="41372"/>
                  </a:cubicBezTo>
                  <a:cubicBezTo>
                    <a:pt x="28932" y="39137"/>
                    <a:pt x="32268" y="37703"/>
                    <a:pt x="36071" y="37369"/>
                  </a:cubicBezTo>
                  <a:cubicBezTo>
                    <a:pt x="36778" y="37308"/>
                    <a:pt x="37477" y="37278"/>
                    <a:pt x="38166" y="37278"/>
                  </a:cubicBezTo>
                  <a:cubicBezTo>
                    <a:pt x="43523" y="37278"/>
                    <a:pt x="48342" y="39093"/>
                    <a:pt x="52716" y="42373"/>
                  </a:cubicBezTo>
                  <a:cubicBezTo>
                    <a:pt x="55051" y="44141"/>
                    <a:pt x="56752" y="46342"/>
                    <a:pt x="57886" y="49044"/>
                  </a:cubicBezTo>
                  <a:cubicBezTo>
                    <a:pt x="58753" y="51146"/>
                    <a:pt x="58520" y="53147"/>
                    <a:pt x="57519" y="55115"/>
                  </a:cubicBezTo>
                  <a:cubicBezTo>
                    <a:pt x="57019" y="56049"/>
                    <a:pt x="56252" y="56783"/>
                    <a:pt x="55218" y="57150"/>
                  </a:cubicBezTo>
                  <a:cubicBezTo>
                    <a:pt x="54799" y="57290"/>
                    <a:pt x="54369" y="57441"/>
                    <a:pt x="53913" y="57441"/>
                  </a:cubicBezTo>
                  <a:cubicBezTo>
                    <a:pt x="53605" y="57441"/>
                    <a:pt x="53285" y="57372"/>
                    <a:pt x="52949" y="57184"/>
                  </a:cubicBezTo>
                  <a:cubicBezTo>
                    <a:pt x="53183" y="56883"/>
                    <a:pt x="53383" y="56683"/>
                    <a:pt x="53583" y="56450"/>
                  </a:cubicBezTo>
                  <a:cubicBezTo>
                    <a:pt x="54851" y="54782"/>
                    <a:pt x="54217" y="52447"/>
                    <a:pt x="52349" y="51546"/>
                  </a:cubicBezTo>
                  <a:cubicBezTo>
                    <a:pt x="51823" y="51316"/>
                    <a:pt x="51274" y="51207"/>
                    <a:pt x="50735" y="51207"/>
                  </a:cubicBezTo>
                  <a:cubicBezTo>
                    <a:pt x="49086" y="51207"/>
                    <a:pt x="47523" y="52222"/>
                    <a:pt x="46945" y="53881"/>
                  </a:cubicBezTo>
                  <a:cubicBezTo>
                    <a:pt x="46378" y="55682"/>
                    <a:pt x="47078" y="57684"/>
                    <a:pt x="48746" y="58851"/>
                  </a:cubicBezTo>
                  <a:cubicBezTo>
                    <a:pt x="49953" y="59696"/>
                    <a:pt x="51297" y="59995"/>
                    <a:pt x="52752" y="59995"/>
                  </a:cubicBezTo>
                  <a:cubicBezTo>
                    <a:pt x="52905" y="59995"/>
                    <a:pt x="53060" y="59992"/>
                    <a:pt x="53216" y="59986"/>
                  </a:cubicBezTo>
                  <a:cubicBezTo>
                    <a:pt x="54884" y="59852"/>
                    <a:pt x="56252" y="59052"/>
                    <a:pt x="57519" y="58051"/>
                  </a:cubicBezTo>
                  <a:cubicBezTo>
                    <a:pt x="59387" y="56550"/>
                    <a:pt x="60588" y="54715"/>
                    <a:pt x="61022" y="52347"/>
                  </a:cubicBezTo>
                  <a:cubicBezTo>
                    <a:pt x="61389" y="50612"/>
                    <a:pt x="61289" y="48944"/>
                    <a:pt x="61022" y="47310"/>
                  </a:cubicBezTo>
                  <a:cubicBezTo>
                    <a:pt x="60455" y="44274"/>
                    <a:pt x="59087" y="41539"/>
                    <a:pt x="57386" y="38970"/>
                  </a:cubicBezTo>
                  <a:cubicBezTo>
                    <a:pt x="55751" y="36469"/>
                    <a:pt x="54083" y="33934"/>
                    <a:pt x="52516" y="31365"/>
                  </a:cubicBezTo>
                  <a:cubicBezTo>
                    <a:pt x="51848" y="30298"/>
                    <a:pt x="51248" y="29130"/>
                    <a:pt x="50714" y="27963"/>
                  </a:cubicBezTo>
                  <a:cubicBezTo>
                    <a:pt x="49347" y="24860"/>
                    <a:pt x="48780" y="21691"/>
                    <a:pt x="49680" y="18356"/>
                  </a:cubicBezTo>
                  <a:cubicBezTo>
                    <a:pt x="49714" y="18122"/>
                    <a:pt x="49747" y="17922"/>
                    <a:pt x="49780" y="17655"/>
                  </a:cubicBezTo>
                  <a:cubicBezTo>
                    <a:pt x="49935" y="16081"/>
                    <a:pt x="49175" y="15135"/>
                    <a:pt x="47659" y="15135"/>
                  </a:cubicBezTo>
                  <a:cubicBezTo>
                    <a:pt x="47537" y="15135"/>
                    <a:pt x="47410" y="15141"/>
                    <a:pt x="47279" y="15153"/>
                  </a:cubicBezTo>
                  <a:cubicBezTo>
                    <a:pt x="46778" y="15187"/>
                    <a:pt x="46278" y="15320"/>
                    <a:pt x="45611" y="15454"/>
                  </a:cubicBezTo>
                  <a:cubicBezTo>
                    <a:pt x="45377" y="14186"/>
                    <a:pt x="45511" y="13119"/>
                    <a:pt x="45577" y="11985"/>
                  </a:cubicBezTo>
                  <a:cubicBezTo>
                    <a:pt x="45611" y="11351"/>
                    <a:pt x="45677" y="10684"/>
                    <a:pt x="45544" y="10083"/>
                  </a:cubicBezTo>
                  <a:cubicBezTo>
                    <a:pt x="45400" y="9387"/>
                    <a:pt x="44963" y="9002"/>
                    <a:pt x="44406" y="9002"/>
                  </a:cubicBezTo>
                  <a:cubicBezTo>
                    <a:pt x="44188" y="9002"/>
                    <a:pt x="43953" y="9061"/>
                    <a:pt x="43709" y="9183"/>
                  </a:cubicBezTo>
                  <a:cubicBezTo>
                    <a:pt x="43042" y="9549"/>
                    <a:pt x="42375" y="10117"/>
                    <a:pt x="41875" y="10684"/>
                  </a:cubicBezTo>
                  <a:cubicBezTo>
                    <a:pt x="40741" y="12085"/>
                    <a:pt x="40173" y="13686"/>
                    <a:pt x="39940" y="15420"/>
                  </a:cubicBezTo>
                  <a:cubicBezTo>
                    <a:pt x="39840" y="16321"/>
                    <a:pt x="39840" y="17288"/>
                    <a:pt x="39773" y="18289"/>
                  </a:cubicBezTo>
                  <a:cubicBezTo>
                    <a:pt x="39506" y="18256"/>
                    <a:pt x="39239" y="18189"/>
                    <a:pt x="39039" y="18189"/>
                  </a:cubicBezTo>
                  <a:cubicBezTo>
                    <a:pt x="38902" y="18173"/>
                    <a:pt x="38770" y="18166"/>
                    <a:pt x="38642" y="18166"/>
                  </a:cubicBezTo>
                  <a:cubicBezTo>
                    <a:pt x="37411" y="18166"/>
                    <a:pt x="36671" y="18890"/>
                    <a:pt x="36671" y="20190"/>
                  </a:cubicBezTo>
                  <a:cubicBezTo>
                    <a:pt x="36671" y="20991"/>
                    <a:pt x="36938" y="21758"/>
                    <a:pt x="37171" y="22525"/>
                  </a:cubicBezTo>
                  <a:cubicBezTo>
                    <a:pt x="37238" y="22826"/>
                    <a:pt x="37405" y="23092"/>
                    <a:pt x="37572" y="23459"/>
                  </a:cubicBezTo>
                  <a:cubicBezTo>
                    <a:pt x="37338" y="23426"/>
                    <a:pt x="37205" y="23426"/>
                    <a:pt x="37105" y="23359"/>
                  </a:cubicBezTo>
                  <a:cubicBezTo>
                    <a:pt x="31367" y="20357"/>
                    <a:pt x="26330" y="16588"/>
                    <a:pt x="23095" y="10784"/>
                  </a:cubicBezTo>
                  <a:cubicBezTo>
                    <a:pt x="22761" y="10150"/>
                    <a:pt x="22327" y="9583"/>
                    <a:pt x="21827" y="9082"/>
                  </a:cubicBezTo>
                  <a:cubicBezTo>
                    <a:pt x="21396" y="8651"/>
                    <a:pt x="20971" y="8440"/>
                    <a:pt x="20561" y="8440"/>
                  </a:cubicBezTo>
                  <a:cubicBezTo>
                    <a:pt x="20082" y="8440"/>
                    <a:pt x="19623" y="8726"/>
                    <a:pt x="19192" y="9283"/>
                  </a:cubicBezTo>
                  <a:cubicBezTo>
                    <a:pt x="18892" y="9650"/>
                    <a:pt x="18591" y="9983"/>
                    <a:pt x="18258" y="10350"/>
                  </a:cubicBezTo>
                  <a:cubicBezTo>
                    <a:pt x="17491" y="9750"/>
                    <a:pt x="17224" y="8982"/>
                    <a:pt x="16857" y="8282"/>
                  </a:cubicBezTo>
                  <a:cubicBezTo>
                    <a:pt x="16323" y="7248"/>
                    <a:pt x="15856" y="6147"/>
                    <a:pt x="15222" y="5180"/>
                  </a:cubicBezTo>
                  <a:cubicBezTo>
                    <a:pt x="14753" y="4476"/>
                    <a:pt x="14261" y="4127"/>
                    <a:pt x="13692" y="4127"/>
                  </a:cubicBezTo>
                  <a:cubicBezTo>
                    <a:pt x="13290" y="4127"/>
                    <a:pt x="12851" y="4301"/>
                    <a:pt x="12354" y="4646"/>
                  </a:cubicBezTo>
                  <a:cubicBezTo>
                    <a:pt x="11907" y="4958"/>
                    <a:pt x="11534" y="5111"/>
                    <a:pt x="11187" y="5111"/>
                  </a:cubicBezTo>
                  <a:cubicBezTo>
                    <a:pt x="10755" y="5111"/>
                    <a:pt x="10362" y="4875"/>
                    <a:pt x="9919" y="4412"/>
                  </a:cubicBezTo>
                  <a:cubicBezTo>
                    <a:pt x="9151" y="3612"/>
                    <a:pt x="8484" y="2678"/>
                    <a:pt x="7717" y="1911"/>
                  </a:cubicBezTo>
                  <a:cubicBezTo>
                    <a:pt x="7217" y="1344"/>
                    <a:pt x="6683" y="776"/>
                    <a:pt x="6082" y="309"/>
                  </a:cubicBezTo>
                  <a:cubicBezTo>
                    <a:pt x="5800" y="101"/>
                    <a:pt x="5499" y="0"/>
                    <a:pt x="5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1840650" y="3924075"/>
              <a:ext cx="898175" cy="371975"/>
            </a:xfrm>
            <a:custGeom>
              <a:avLst/>
              <a:gdLst/>
              <a:ahLst/>
              <a:cxnLst/>
              <a:rect l="l" t="t" r="r" b="b"/>
              <a:pathLst>
                <a:path w="35927" h="14879" extrusionOk="0">
                  <a:moveTo>
                    <a:pt x="1" y="1"/>
                  </a:moveTo>
                  <a:cubicBezTo>
                    <a:pt x="434" y="635"/>
                    <a:pt x="868" y="1135"/>
                    <a:pt x="1435" y="1469"/>
                  </a:cubicBezTo>
                  <a:cubicBezTo>
                    <a:pt x="3303" y="2636"/>
                    <a:pt x="5171" y="3804"/>
                    <a:pt x="7072" y="4804"/>
                  </a:cubicBezTo>
                  <a:cubicBezTo>
                    <a:pt x="11042" y="6839"/>
                    <a:pt x="15312" y="8173"/>
                    <a:pt x="19615" y="9341"/>
                  </a:cubicBezTo>
                  <a:cubicBezTo>
                    <a:pt x="19982" y="9474"/>
                    <a:pt x="20382" y="9541"/>
                    <a:pt x="20749" y="9674"/>
                  </a:cubicBezTo>
                  <a:cubicBezTo>
                    <a:pt x="20568" y="9804"/>
                    <a:pt x="20407" y="9853"/>
                    <a:pt x="20266" y="9853"/>
                  </a:cubicBezTo>
                  <a:cubicBezTo>
                    <a:pt x="20225" y="9853"/>
                    <a:pt x="20186" y="9849"/>
                    <a:pt x="20148" y="9841"/>
                  </a:cubicBezTo>
                  <a:cubicBezTo>
                    <a:pt x="17880" y="9441"/>
                    <a:pt x="15645" y="9107"/>
                    <a:pt x="13444" y="8540"/>
                  </a:cubicBezTo>
                  <a:cubicBezTo>
                    <a:pt x="10375" y="7773"/>
                    <a:pt x="7339" y="6839"/>
                    <a:pt x="4304" y="5972"/>
                  </a:cubicBezTo>
                  <a:cubicBezTo>
                    <a:pt x="4137" y="5905"/>
                    <a:pt x="3903" y="5905"/>
                    <a:pt x="3703" y="5872"/>
                  </a:cubicBezTo>
                  <a:lnTo>
                    <a:pt x="3703" y="5872"/>
                  </a:lnTo>
                  <a:cubicBezTo>
                    <a:pt x="4470" y="6472"/>
                    <a:pt x="5304" y="6872"/>
                    <a:pt x="6138" y="7206"/>
                  </a:cubicBezTo>
                  <a:cubicBezTo>
                    <a:pt x="10975" y="9207"/>
                    <a:pt x="16012" y="10141"/>
                    <a:pt x="21149" y="10809"/>
                  </a:cubicBezTo>
                  <a:cubicBezTo>
                    <a:pt x="25852" y="11442"/>
                    <a:pt x="30422" y="12510"/>
                    <a:pt x="34759" y="14478"/>
                  </a:cubicBezTo>
                  <a:cubicBezTo>
                    <a:pt x="35126" y="14645"/>
                    <a:pt x="35493" y="14778"/>
                    <a:pt x="35860" y="14878"/>
                  </a:cubicBezTo>
                  <a:cubicBezTo>
                    <a:pt x="35893" y="14845"/>
                    <a:pt x="35893" y="14778"/>
                    <a:pt x="35926" y="14711"/>
                  </a:cubicBezTo>
                  <a:lnTo>
                    <a:pt x="33558" y="13477"/>
                  </a:lnTo>
                  <a:cubicBezTo>
                    <a:pt x="29388" y="11442"/>
                    <a:pt x="24952" y="9941"/>
                    <a:pt x="20382" y="8774"/>
                  </a:cubicBezTo>
                  <a:cubicBezTo>
                    <a:pt x="13310" y="6939"/>
                    <a:pt x="6505" y="4371"/>
                    <a:pt x="434" y="168"/>
                  </a:cubicBezTo>
                  <a:cubicBezTo>
                    <a:pt x="301" y="101"/>
                    <a:pt x="134" y="3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1936550" y="3655550"/>
              <a:ext cx="357775" cy="327775"/>
            </a:xfrm>
            <a:custGeom>
              <a:avLst/>
              <a:gdLst/>
              <a:ahLst/>
              <a:cxnLst/>
              <a:rect l="l" t="t" r="r" b="b"/>
              <a:pathLst>
                <a:path w="14311" h="13111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002"/>
                    <a:pt x="701" y="1936"/>
                    <a:pt x="1202" y="2836"/>
                  </a:cubicBezTo>
                  <a:cubicBezTo>
                    <a:pt x="4270" y="7907"/>
                    <a:pt x="9040" y="10875"/>
                    <a:pt x="14311" y="13110"/>
                  </a:cubicBezTo>
                  <a:cubicBezTo>
                    <a:pt x="12476" y="11909"/>
                    <a:pt x="10608" y="10775"/>
                    <a:pt x="8840" y="9441"/>
                  </a:cubicBezTo>
                  <a:cubicBezTo>
                    <a:pt x="7106" y="8107"/>
                    <a:pt x="5371" y="6706"/>
                    <a:pt x="3870" y="5105"/>
                  </a:cubicBezTo>
                  <a:cubicBezTo>
                    <a:pt x="2436" y="3537"/>
                    <a:pt x="1302" y="170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1755600" y="3716425"/>
              <a:ext cx="459500" cy="365300"/>
            </a:xfrm>
            <a:custGeom>
              <a:avLst/>
              <a:gdLst/>
              <a:ahLst/>
              <a:cxnLst/>
              <a:rect l="l" t="t" r="r" b="b"/>
              <a:pathLst>
                <a:path w="18380" h="14612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401"/>
                    <a:pt x="334" y="768"/>
                    <a:pt x="567" y="1135"/>
                  </a:cubicBezTo>
                  <a:cubicBezTo>
                    <a:pt x="1268" y="2136"/>
                    <a:pt x="2002" y="3170"/>
                    <a:pt x="2769" y="4137"/>
                  </a:cubicBezTo>
                  <a:cubicBezTo>
                    <a:pt x="6538" y="8507"/>
                    <a:pt x="11342" y="11509"/>
                    <a:pt x="16545" y="13911"/>
                  </a:cubicBezTo>
                  <a:cubicBezTo>
                    <a:pt x="17112" y="14144"/>
                    <a:pt x="17746" y="14345"/>
                    <a:pt x="18380" y="14611"/>
                  </a:cubicBezTo>
                  <a:cubicBezTo>
                    <a:pt x="15011" y="12510"/>
                    <a:pt x="11408" y="10842"/>
                    <a:pt x="8206" y="8474"/>
                  </a:cubicBezTo>
                  <a:cubicBezTo>
                    <a:pt x="5037" y="6105"/>
                    <a:pt x="2335" y="323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1695550" y="4261525"/>
              <a:ext cx="602125" cy="171275"/>
            </a:xfrm>
            <a:custGeom>
              <a:avLst/>
              <a:gdLst/>
              <a:ahLst/>
              <a:cxnLst/>
              <a:rect l="l" t="t" r="r" b="b"/>
              <a:pathLst>
                <a:path w="24085" h="6851" extrusionOk="0">
                  <a:moveTo>
                    <a:pt x="20634" y="1"/>
                  </a:moveTo>
                  <a:cubicBezTo>
                    <a:pt x="20506" y="1"/>
                    <a:pt x="20377" y="4"/>
                    <a:pt x="20248" y="13"/>
                  </a:cubicBezTo>
                  <a:cubicBezTo>
                    <a:pt x="16679" y="213"/>
                    <a:pt x="13143" y="546"/>
                    <a:pt x="9607" y="880"/>
                  </a:cubicBezTo>
                  <a:cubicBezTo>
                    <a:pt x="9407" y="880"/>
                    <a:pt x="9140" y="1013"/>
                    <a:pt x="8940" y="1113"/>
                  </a:cubicBezTo>
                  <a:cubicBezTo>
                    <a:pt x="8940" y="1180"/>
                    <a:pt x="8940" y="1280"/>
                    <a:pt x="8974" y="1347"/>
                  </a:cubicBezTo>
                  <a:cubicBezTo>
                    <a:pt x="9807" y="1480"/>
                    <a:pt x="10675" y="1614"/>
                    <a:pt x="11509" y="1714"/>
                  </a:cubicBezTo>
                  <a:cubicBezTo>
                    <a:pt x="9248" y="2683"/>
                    <a:pt x="7144" y="4120"/>
                    <a:pt x="4591" y="4120"/>
                  </a:cubicBezTo>
                  <a:cubicBezTo>
                    <a:pt x="4507" y="4120"/>
                    <a:pt x="4422" y="4119"/>
                    <a:pt x="4337" y="4115"/>
                  </a:cubicBezTo>
                  <a:lnTo>
                    <a:pt x="4337" y="4115"/>
                  </a:lnTo>
                  <a:cubicBezTo>
                    <a:pt x="4878" y="4456"/>
                    <a:pt x="5426" y="4559"/>
                    <a:pt x="5982" y="4559"/>
                  </a:cubicBezTo>
                  <a:cubicBezTo>
                    <a:pt x="6625" y="4559"/>
                    <a:pt x="7277" y="4421"/>
                    <a:pt x="7939" y="4349"/>
                  </a:cubicBezTo>
                  <a:lnTo>
                    <a:pt x="7939" y="4349"/>
                  </a:lnTo>
                  <a:cubicBezTo>
                    <a:pt x="6805" y="5183"/>
                    <a:pt x="5504" y="5717"/>
                    <a:pt x="4170" y="5817"/>
                  </a:cubicBezTo>
                  <a:cubicBezTo>
                    <a:pt x="3984" y="5826"/>
                    <a:pt x="3797" y="5830"/>
                    <a:pt x="3611" y="5830"/>
                  </a:cubicBezTo>
                  <a:cubicBezTo>
                    <a:pt x="2460" y="5830"/>
                    <a:pt x="1292" y="5674"/>
                    <a:pt x="0" y="5617"/>
                  </a:cubicBezTo>
                  <a:lnTo>
                    <a:pt x="0" y="5617"/>
                  </a:lnTo>
                  <a:cubicBezTo>
                    <a:pt x="1168" y="6450"/>
                    <a:pt x="2335" y="6851"/>
                    <a:pt x="3670" y="6851"/>
                  </a:cubicBezTo>
                  <a:cubicBezTo>
                    <a:pt x="5037" y="6851"/>
                    <a:pt x="6372" y="6450"/>
                    <a:pt x="7606" y="5850"/>
                  </a:cubicBezTo>
                  <a:cubicBezTo>
                    <a:pt x="8707" y="5316"/>
                    <a:pt x="9807" y="4716"/>
                    <a:pt x="10875" y="4115"/>
                  </a:cubicBezTo>
                  <a:cubicBezTo>
                    <a:pt x="14010" y="2348"/>
                    <a:pt x="17380" y="1447"/>
                    <a:pt x="20949" y="1047"/>
                  </a:cubicBezTo>
                  <a:cubicBezTo>
                    <a:pt x="21916" y="846"/>
                    <a:pt x="22850" y="780"/>
                    <a:pt x="24084" y="646"/>
                  </a:cubicBezTo>
                  <a:cubicBezTo>
                    <a:pt x="23684" y="446"/>
                    <a:pt x="23617" y="313"/>
                    <a:pt x="23451" y="313"/>
                  </a:cubicBezTo>
                  <a:cubicBezTo>
                    <a:pt x="22483" y="195"/>
                    <a:pt x="21567" y="1"/>
                    <a:pt x="20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2044975" y="4298550"/>
              <a:ext cx="469525" cy="167625"/>
            </a:xfrm>
            <a:custGeom>
              <a:avLst/>
              <a:gdLst/>
              <a:ahLst/>
              <a:cxnLst/>
              <a:rect l="l" t="t" r="r" b="b"/>
              <a:pathLst>
                <a:path w="18781" h="6705" extrusionOk="0">
                  <a:moveTo>
                    <a:pt x="13528" y="1"/>
                  </a:moveTo>
                  <a:cubicBezTo>
                    <a:pt x="10653" y="1"/>
                    <a:pt x="7809" y="403"/>
                    <a:pt x="5004" y="1400"/>
                  </a:cubicBezTo>
                  <a:cubicBezTo>
                    <a:pt x="5004" y="1500"/>
                    <a:pt x="5004" y="1634"/>
                    <a:pt x="5037" y="1700"/>
                  </a:cubicBezTo>
                  <a:cubicBezTo>
                    <a:pt x="6104" y="1534"/>
                    <a:pt x="7139" y="1400"/>
                    <a:pt x="8173" y="1233"/>
                  </a:cubicBezTo>
                  <a:lnTo>
                    <a:pt x="8173" y="1233"/>
                  </a:lnTo>
                  <a:cubicBezTo>
                    <a:pt x="5204" y="2701"/>
                    <a:pt x="2335" y="4236"/>
                    <a:pt x="0" y="6704"/>
                  </a:cubicBezTo>
                  <a:cubicBezTo>
                    <a:pt x="2435" y="5503"/>
                    <a:pt x="4537" y="3802"/>
                    <a:pt x="7172" y="2968"/>
                  </a:cubicBezTo>
                  <a:lnTo>
                    <a:pt x="7172" y="2968"/>
                  </a:lnTo>
                  <a:cubicBezTo>
                    <a:pt x="6838" y="3368"/>
                    <a:pt x="6438" y="3702"/>
                    <a:pt x="6038" y="4069"/>
                  </a:cubicBezTo>
                  <a:cubicBezTo>
                    <a:pt x="5704" y="4402"/>
                    <a:pt x="5371" y="4736"/>
                    <a:pt x="5004" y="5070"/>
                  </a:cubicBezTo>
                  <a:cubicBezTo>
                    <a:pt x="5037" y="5170"/>
                    <a:pt x="5137" y="5236"/>
                    <a:pt x="5170" y="5336"/>
                  </a:cubicBezTo>
                  <a:cubicBezTo>
                    <a:pt x="9107" y="2001"/>
                    <a:pt x="13843" y="1033"/>
                    <a:pt x="18780" y="400"/>
                  </a:cubicBezTo>
                  <a:cubicBezTo>
                    <a:pt x="17020" y="148"/>
                    <a:pt x="15268" y="1"/>
                    <a:pt x="13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2841375" y="4762600"/>
              <a:ext cx="72575" cy="69650"/>
            </a:xfrm>
            <a:custGeom>
              <a:avLst/>
              <a:gdLst/>
              <a:ahLst/>
              <a:cxnLst/>
              <a:rect l="l" t="t" r="r" b="b"/>
              <a:pathLst>
                <a:path w="2903" h="2786" extrusionOk="0">
                  <a:moveTo>
                    <a:pt x="1054" y="0"/>
                  </a:moveTo>
                  <a:cubicBezTo>
                    <a:pt x="648" y="0"/>
                    <a:pt x="287" y="209"/>
                    <a:pt x="0" y="618"/>
                  </a:cubicBezTo>
                  <a:cubicBezTo>
                    <a:pt x="1968" y="784"/>
                    <a:pt x="2168" y="951"/>
                    <a:pt x="2202" y="2786"/>
                  </a:cubicBezTo>
                  <a:cubicBezTo>
                    <a:pt x="2902" y="1618"/>
                    <a:pt x="2769" y="751"/>
                    <a:pt x="1868" y="251"/>
                  </a:cubicBezTo>
                  <a:cubicBezTo>
                    <a:pt x="1584" y="83"/>
                    <a:pt x="1311" y="0"/>
                    <a:pt x="1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1" name="Google Shape;211;p26"/>
          <p:cNvGrpSpPr/>
          <p:nvPr/>
        </p:nvGrpSpPr>
        <p:grpSpPr>
          <a:xfrm>
            <a:off x="10494052" y="406414"/>
            <a:ext cx="1335416" cy="1305113"/>
            <a:chOff x="1601875" y="3436850"/>
            <a:chExt cx="1534725" cy="1499900"/>
          </a:xfrm>
        </p:grpSpPr>
        <p:sp>
          <p:nvSpPr>
            <p:cNvPr id="212" name="Google Shape;212;p26"/>
            <p:cNvSpPr/>
            <p:nvPr/>
          </p:nvSpPr>
          <p:spPr>
            <a:xfrm>
              <a:off x="1601875" y="3436850"/>
              <a:ext cx="1534725" cy="1499900"/>
            </a:xfrm>
            <a:custGeom>
              <a:avLst/>
              <a:gdLst/>
              <a:ahLst/>
              <a:cxnLst/>
              <a:rect l="l" t="t" r="r" b="b"/>
              <a:pathLst>
                <a:path w="61389" h="59996" extrusionOk="0">
                  <a:moveTo>
                    <a:pt x="44443" y="10317"/>
                  </a:moveTo>
                  <a:cubicBezTo>
                    <a:pt x="44710" y="11117"/>
                    <a:pt x="44543" y="11851"/>
                    <a:pt x="44477" y="12618"/>
                  </a:cubicBezTo>
                  <a:cubicBezTo>
                    <a:pt x="44443" y="13452"/>
                    <a:pt x="44376" y="14286"/>
                    <a:pt x="44443" y="15120"/>
                  </a:cubicBezTo>
                  <a:cubicBezTo>
                    <a:pt x="44546" y="16150"/>
                    <a:pt x="44947" y="16603"/>
                    <a:pt x="45708" y="16603"/>
                  </a:cubicBezTo>
                  <a:cubicBezTo>
                    <a:pt x="45932" y="16603"/>
                    <a:pt x="46189" y="16564"/>
                    <a:pt x="46478" y="16488"/>
                  </a:cubicBezTo>
                  <a:cubicBezTo>
                    <a:pt x="47040" y="16365"/>
                    <a:pt x="47436" y="16283"/>
                    <a:pt x="47710" y="16283"/>
                  </a:cubicBezTo>
                  <a:cubicBezTo>
                    <a:pt x="48332" y="16283"/>
                    <a:pt x="48328" y="16703"/>
                    <a:pt x="48213" y="18022"/>
                  </a:cubicBezTo>
                  <a:cubicBezTo>
                    <a:pt x="48079" y="19690"/>
                    <a:pt x="48079" y="21358"/>
                    <a:pt x="47979" y="23193"/>
                  </a:cubicBezTo>
                  <a:cubicBezTo>
                    <a:pt x="47746" y="22625"/>
                    <a:pt x="47545" y="22125"/>
                    <a:pt x="47312" y="21625"/>
                  </a:cubicBezTo>
                  <a:cubicBezTo>
                    <a:pt x="47112" y="21124"/>
                    <a:pt x="46978" y="20591"/>
                    <a:pt x="46711" y="20124"/>
                  </a:cubicBezTo>
                  <a:lnTo>
                    <a:pt x="46711" y="20124"/>
                  </a:lnTo>
                  <a:cubicBezTo>
                    <a:pt x="46411" y="21725"/>
                    <a:pt x="47078" y="23193"/>
                    <a:pt x="47379" y="24760"/>
                  </a:cubicBezTo>
                  <a:cubicBezTo>
                    <a:pt x="45978" y="23159"/>
                    <a:pt x="45377" y="21158"/>
                    <a:pt x="44643" y="19256"/>
                  </a:cubicBezTo>
                  <a:lnTo>
                    <a:pt x="44643" y="19256"/>
                  </a:lnTo>
                  <a:cubicBezTo>
                    <a:pt x="44543" y="21792"/>
                    <a:pt x="45711" y="23860"/>
                    <a:pt x="46912" y="25995"/>
                  </a:cubicBezTo>
                  <a:cubicBezTo>
                    <a:pt x="45878" y="25161"/>
                    <a:pt x="44310" y="22192"/>
                    <a:pt x="43609" y="19924"/>
                  </a:cubicBezTo>
                  <a:cubicBezTo>
                    <a:pt x="42909" y="17655"/>
                    <a:pt x="43042" y="15354"/>
                    <a:pt x="43209" y="13019"/>
                  </a:cubicBezTo>
                  <a:lnTo>
                    <a:pt x="43209" y="13019"/>
                  </a:lnTo>
                  <a:cubicBezTo>
                    <a:pt x="41474" y="17689"/>
                    <a:pt x="43309" y="21792"/>
                    <a:pt x="45411" y="25828"/>
                  </a:cubicBezTo>
                  <a:lnTo>
                    <a:pt x="45144" y="25961"/>
                  </a:lnTo>
                  <a:cubicBezTo>
                    <a:pt x="43909" y="24360"/>
                    <a:pt x="42709" y="22792"/>
                    <a:pt x="41441" y="21191"/>
                  </a:cubicBezTo>
                  <a:lnTo>
                    <a:pt x="41441" y="21191"/>
                  </a:lnTo>
                  <a:cubicBezTo>
                    <a:pt x="41775" y="22859"/>
                    <a:pt x="42909" y="24093"/>
                    <a:pt x="43643" y="25594"/>
                  </a:cubicBezTo>
                  <a:cubicBezTo>
                    <a:pt x="41975" y="24493"/>
                    <a:pt x="40774" y="22926"/>
                    <a:pt x="39306" y="21625"/>
                  </a:cubicBezTo>
                  <a:lnTo>
                    <a:pt x="39306" y="21625"/>
                  </a:lnTo>
                  <a:cubicBezTo>
                    <a:pt x="40107" y="23593"/>
                    <a:pt x="41574" y="24994"/>
                    <a:pt x="42909" y="26595"/>
                  </a:cubicBezTo>
                  <a:cubicBezTo>
                    <a:pt x="42709" y="26462"/>
                    <a:pt x="42442" y="26361"/>
                    <a:pt x="42242" y="26195"/>
                  </a:cubicBezTo>
                  <a:cubicBezTo>
                    <a:pt x="41341" y="25494"/>
                    <a:pt x="40407" y="24794"/>
                    <a:pt x="39540" y="24026"/>
                  </a:cubicBezTo>
                  <a:cubicBezTo>
                    <a:pt x="38739" y="23359"/>
                    <a:pt x="38139" y="22592"/>
                    <a:pt x="37872" y="21591"/>
                  </a:cubicBezTo>
                  <a:cubicBezTo>
                    <a:pt x="37805" y="21024"/>
                    <a:pt x="37772" y="20591"/>
                    <a:pt x="37805" y="20157"/>
                  </a:cubicBezTo>
                  <a:cubicBezTo>
                    <a:pt x="37862" y="19588"/>
                    <a:pt x="38137" y="19334"/>
                    <a:pt x="38632" y="19334"/>
                  </a:cubicBezTo>
                  <a:cubicBezTo>
                    <a:pt x="38717" y="19334"/>
                    <a:pt x="38808" y="19342"/>
                    <a:pt x="38906" y="19356"/>
                  </a:cubicBezTo>
                  <a:cubicBezTo>
                    <a:pt x="39239" y="19423"/>
                    <a:pt x="39540" y="19523"/>
                    <a:pt x="39807" y="19623"/>
                  </a:cubicBezTo>
                  <a:cubicBezTo>
                    <a:pt x="39993" y="19662"/>
                    <a:pt x="40157" y="19682"/>
                    <a:pt x="40300" y="19682"/>
                  </a:cubicBezTo>
                  <a:cubicBezTo>
                    <a:pt x="40902" y="19682"/>
                    <a:pt x="41141" y="19331"/>
                    <a:pt x="41141" y="18523"/>
                  </a:cubicBezTo>
                  <a:cubicBezTo>
                    <a:pt x="41141" y="17589"/>
                    <a:pt x="41074" y="16621"/>
                    <a:pt x="41141" y="15654"/>
                  </a:cubicBezTo>
                  <a:cubicBezTo>
                    <a:pt x="41308" y="14019"/>
                    <a:pt x="41908" y="12518"/>
                    <a:pt x="42942" y="11284"/>
                  </a:cubicBezTo>
                  <a:cubicBezTo>
                    <a:pt x="43309" y="10817"/>
                    <a:pt x="43709" y="10350"/>
                    <a:pt x="44443" y="10317"/>
                  </a:cubicBezTo>
                  <a:close/>
                  <a:moveTo>
                    <a:pt x="14285" y="31528"/>
                  </a:moveTo>
                  <a:cubicBezTo>
                    <a:pt x="14341" y="31528"/>
                    <a:pt x="14398" y="31529"/>
                    <a:pt x="14455" y="31532"/>
                  </a:cubicBezTo>
                  <a:cubicBezTo>
                    <a:pt x="18458" y="31832"/>
                    <a:pt x="22494" y="31999"/>
                    <a:pt x="26464" y="32332"/>
                  </a:cubicBezTo>
                  <a:cubicBezTo>
                    <a:pt x="32802" y="32833"/>
                    <a:pt x="39006" y="34267"/>
                    <a:pt x="44843" y="36869"/>
                  </a:cubicBezTo>
                  <a:cubicBezTo>
                    <a:pt x="45210" y="37036"/>
                    <a:pt x="45611" y="37269"/>
                    <a:pt x="45911" y="37670"/>
                  </a:cubicBezTo>
                  <a:cubicBezTo>
                    <a:pt x="45611" y="37503"/>
                    <a:pt x="45210" y="37369"/>
                    <a:pt x="44843" y="37269"/>
                  </a:cubicBezTo>
                  <a:cubicBezTo>
                    <a:pt x="42517" y="36579"/>
                    <a:pt x="40239" y="36227"/>
                    <a:pt x="38007" y="36227"/>
                  </a:cubicBezTo>
                  <a:cubicBezTo>
                    <a:pt x="34096" y="36227"/>
                    <a:pt x="30329" y="37307"/>
                    <a:pt x="26697" y="39538"/>
                  </a:cubicBezTo>
                  <a:cubicBezTo>
                    <a:pt x="25830" y="40105"/>
                    <a:pt x="24996" y="40772"/>
                    <a:pt x="24162" y="41372"/>
                  </a:cubicBezTo>
                  <a:cubicBezTo>
                    <a:pt x="23662" y="41706"/>
                    <a:pt x="23195" y="42139"/>
                    <a:pt x="22694" y="42473"/>
                  </a:cubicBezTo>
                  <a:cubicBezTo>
                    <a:pt x="22306" y="42726"/>
                    <a:pt x="21969" y="42911"/>
                    <a:pt x="21619" y="42911"/>
                  </a:cubicBezTo>
                  <a:cubicBezTo>
                    <a:pt x="21277" y="42911"/>
                    <a:pt x="20921" y="42734"/>
                    <a:pt x="20493" y="42273"/>
                  </a:cubicBezTo>
                  <a:cubicBezTo>
                    <a:pt x="20153" y="41879"/>
                    <a:pt x="19909" y="41716"/>
                    <a:pt x="19622" y="41716"/>
                  </a:cubicBezTo>
                  <a:cubicBezTo>
                    <a:pt x="19374" y="41716"/>
                    <a:pt x="19094" y="41838"/>
                    <a:pt x="18691" y="42039"/>
                  </a:cubicBezTo>
                  <a:cubicBezTo>
                    <a:pt x="18024" y="42373"/>
                    <a:pt x="17357" y="42807"/>
                    <a:pt x="16657" y="43040"/>
                  </a:cubicBezTo>
                  <a:cubicBezTo>
                    <a:pt x="16394" y="43131"/>
                    <a:pt x="16168" y="43177"/>
                    <a:pt x="15972" y="43177"/>
                  </a:cubicBezTo>
                  <a:cubicBezTo>
                    <a:pt x="15448" y="43177"/>
                    <a:pt x="15141" y="42844"/>
                    <a:pt x="14922" y="42139"/>
                  </a:cubicBezTo>
                  <a:cubicBezTo>
                    <a:pt x="14822" y="41706"/>
                    <a:pt x="14755" y="41305"/>
                    <a:pt x="14655" y="40705"/>
                  </a:cubicBezTo>
                  <a:cubicBezTo>
                    <a:pt x="16590" y="39704"/>
                    <a:pt x="18525" y="38770"/>
                    <a:pt x="20559" y="37703"/>
                  </a:cubicBezTo>
                  <a:cubicBezTo>
                    <a:pt x="20264" y="37660"/>
                    <a:pt x="19985" y="37639"/>
                    <a:pt x="19719" y="37639"/>
                  </a:cubicBezTo>
                  <a:cubicBezTo>
                    <a:pt x="18961" y="37639"/>
                    <a:pt x="18308" y="37807"/>
                    <a:pt x="17691" y="38103"/>
                  </a:cubicBezTo>
                  <a:cubicBezTo>
                    <a:pt x="16090" y="38804"/>
                    <a:pt x="14555" y="39538"/>
                    <a:pt x="13021" y="40305"/>
                  </a:cubicBezTo>
                  <a:cubicBezTo>
                    <a:pt x="12153" y="40705"/>
                    <a:pt x="11320" y="41205"/>
                    <a:pt x="10419" y="41606"/>
                  </a:cubicBezTo>
                  <a:cubicBezTo>
                    <a:pt x="9719" y="41891"/>
                    <a:pt x="8981" y="42023"/>
                    <a:pt x="8238" y="42023"/>
                  </a:cubicBezTo>
                  <a:cubicBezTo>
                    <a:pt x="5336" y="42023"/>
                    <a:pt x="2354" y="40012"/>
                    <a:pt x="1212" y="37303"/>
                  </a:cubicBezTo>
                  <a:cubicBezTo>
                    <a:pt x="1179" y="37169"/>
                    <a:pt x="1179" y="37002"/>
                    <a:pt x="1146" y="36669"/>
                  </a:cubicBezTo>
                  <a:lnTo>
                    <a:pt x="1146" y="36669"/>
                  </a:lnTo>
                  <a:cubicBezTo>
                    <a:pt x="1840" y="36823"/>
                    <a:pt x="2508" y="36894"/>
                    <a:pt x="3153" y="36894"/>
                  </a:cubicBezTo>
                  <a:cubicBezTo>
                    <a:pt x="5855" y="36894"/>
                    <a:pt x="8152" y="35643"/>
                    <a:pt x="10252" y="34000"/>
                  </a:cubicBezTo>
                  <a:cubicBezTo>
                    <a:pt x="11053" y="33366"/>
                    <a:pt x="11853" y="32766"/>
                    <a:pt x="12587" y="32132"/>
                  </a:cubicBezTo>
                  <a:cubicBezTo>
                    <a:pt x="13077" y="31703"/>
                    <a:pt x="13652" y="31528"/>
                    <a:pt x="14285" y="31528"/>
                  </a:cubicBezTo>
                  <a:close/>
                  <a:moveTo>
                    <a:pt x="5249" y="1010"/>
                  </a:moveTo>
                  <a:cubicBezTo>
                    <a:pt x="5615" y="1344"/>
                    <a:pt x="6082" y="1677"/>
                    <a:pt x="6416" y="2111"/>
                  </a:cubicBezTo>
                  <a:cubicBezTo>
                    <a:pt x="7083" y="2845"/>
                    <a:pt x="7684" y="3679"/>
                    <a:pt x="8351" y="4446"/>
                  </a:cubicBezTo>
                  <a:cubicBezTo>
                    <a:pt x="8751" y="4946"/>
                    <a:pt x="9218" y="5413"/>
                    <a:pt x="9718" y="5780"/>
                  </a:cubicBezTo>
                  <a:cubicBezTo>
                    <a:pt x="10253" y="6208"/>
                    <a:pt x="10749" y="6416"/>
                    <a:pt x="11269" y="6416"/>
                  </a:cubicBezTo>
                  <a:cubicBezTo>
                    <a:pt x="11722" y="6416"/>
                    <a:pt x="12192" y="6258"/>
                    <a:pt x="12721" y="5947"/>
                  </a:cubicBezTo>
                  <a:cubicBezTo>
                    <a:pt x="13205" y="5647"/>
                    <a:pt x="13526" y="5482"/>
                    <a:pt x="13785" y="5482"/>
                  </a:cubicBezTo>
                  <a:cubicBezTo>
                    <a:pt x="14134" y="5482"/>
                    <a:pt x="14373" y="5779"/>
                    <a:pt x="14755" y="6447"/>
                  </a:cubicBezTo>
                  <a:cubicBezTo>
                    <a:pt x="15222" y="7248"/>
                    <a:pt x="15589" y="8115"/>
                    <a:pt x="16023" y="8916"/>
                  </a:cubicBezTo>
                  <a:cubicBezTo>
                    <a:pt x="16356" y="9516"/>
                    <a:pt x="16690" y="10183"/>
                    <a:pt x="17090" y="10784"/>
                  </a:cubicBezTo>
                  <a:cubicBezTo>
                    <a:pt x="17444" y="11238"/>
                    <a:pt x="17865" y="11463"/>
                    <a:pt x="18299" y="11463"/>
                  </a:cubicBezTo>
                  <a:cubicBezTo>
                    <a:pt x="18725" y="11463"/>
                    <a:pt x="19162" y="11247"/>
                    <a:pt x="19559" y="10817"/>
                  </a:cubicBezTo>
                  <a:cubicBezTo>
                    <a:pt x="19892" y="10450"/>
                    <a:pt x="20193" y="10016"/>
                    <a:pt x="20593" y="9516"/>
                  </a:cubicBezTo>
                  <a:cubicBezTo>
                    <a:pt x="20993" y="9916"/>
                    <a:pt x="21327" y="10150"/>
                    <a:pt x="21594" y="10483"/>
                  </a:cubicBezTo>
                  <a:cubicBezTo>
                    <a:pt x="21894" y="10850"/>
                    <a:pt x="22161" y="11284"/>
                    <a:pt x="22394" y="11684"/>
                  </a:cubicBezTo>
                  <a:cubicBezTo>
                    <a:pt x="25163" y="16755"/>
                    <a:pt x="29366" y="20324"/>
                    <a:pt x="34236" y="23159"/>
                  </a:cubicBezTo>
                  <a:cubicBezTo>
                    <a:pt x="36337" y="24360"/>
                    <a:pt x="38472" y="25394"/>
                    <a:pt x="40607" y="26595"/>
                  </a:cubicBezTo>
                  <a:cubicBezTo>
                    <a:pt x="44243" y="28530"/>
                    <a:pt x="47912" y="30498"/>
                    <a:pt x="51015" y="33266"/>
                  </a:cubicBezTo>
                  <a:cubicBezTo>
                    <a:pt x="54050" y="35902"/>
                    <a:pt x="56518" y="39037"/>
                    <a:pt x="58386" y="42673"/>
                  </a:cubicBezTo>
                  <a:cubicBezTo>
                    <a:pt x="58587" y="43040"/>
                    <a:pt x="58720" y="43474"/>
                    <a:pt x="58887" y="43874"/>
                  </a:cubicBezTo>
                  <a:lnTo>
                    <a:pt x="59387" y="45509"/>
                  </a:lnTo>
                  <a:cubicBezTo>
                    <a:pt x="59154" y="45008"/>
                    <a:pt x="58920" y="44508"/>
                    <a:pt x="58720" y="44007"/>
                  </a:cubicBezTo>
                  <a:cubicBezTo>
                    <a:pt x="57619" y="42340"/>
                    <a:pt x="56619" y="40572"/>
                    <a:pt x="55384" y="39004"/>
                  </a:cubicBezTo>
                  <a:cubicBezTo>
                    <a:pt x="52682" y="35535"/>
                    <a:pt x="49313" y="32666"/>
                    <a:pt x="45544" y="30464"/>
                  </a:cubicBezTo>
                  <a:cubicBezTo>
                    <a:pt x="42642" y="28797"/>
                    <a:pt x="39706" y="27229"/>
                    <a:pt x="36771" y="25694"/>
                  </a:cubicBezTo>
                  <a:cubicBezTo>
                    <a:pt x="32234" y="23293"/>
                    <a:pt x="27998" y="20457"/>
                    <a:pt x="24396" y="16655"/>
                  </a:cubicBezTo>
                  <a:cubicBezTo>
                    <a:pt x="23562" y="15787"/>
                    <a:pt x="22728" y="14953"/>
                    <a:pt x="21860" y="14119"/>
                  </a:cubicBezTo>
                  <a:cubicBezTo>
                    <a:pt x="21694" y="13953"/>
                    <a:pt x="21460" y="13786"/>
                    <a:pt x="21260" y="13619"/>
                  </a:cubicBezTo>
                  <a:lnTo>
                    <a:pt x="21260" y="13619"/>
                  </a:lnTo>
                  <a:cubicBezTo>
                    <a:pt x="21527" y="14353"/>
                    <a:pt x="21894" y="15020"/>
                    <a:pt x="22394" y="15620"/>
                  </a:cubicBezTo>
                  <a:cubicBezTo>
                    <a:pt x="24696" y="18489"/>
                    <a:pt x="27364" y="20991"/>
                    <a:pt x="30500" y="22892"/>
                  </a:cubicBezTo>
                  <a:cubicBezTo>
                    <a:pt x="32935" y="24460"/>
                    <a:pt x="35570" y="25828"/>
                    <a:pt x="38105" y="27229"/>
                  </a:cubicBezTo>
                  <a:lnTo>
                    <a:pt x="39239" y="27863"/>
                  </a:lnTo>
                  <a:cubicBezTo>
                    <a:pt x="39206" y="27963"/>
                    <a:pt x="39173" y="28029"/>
                    <a:pt x="39173" y="28129"/>
                  </a:cubicBezTo>
                  <a:cubicBezTo>
                    <a:pt x="38839" y="27996"/>
                    <a:pt x="38439" y="27863"/>
                    <a:pt x="38105" y="27696"/>
                  </a:cubicBezTo>
                  <a:cubicBezTo>
                    <a:pt x="35036" y="26295"/>
                    <a:pt x="31901" y="24860"/>
                    <a:pt x="28865" y="23393"/>
                  </a:cubicBezTo>
                  <a:cubicBezTo>
                    <a:pt x="25696" y="21892"/>
                    <a:pt x="22528" y="20324"/>
                    <a:pt x="19592" y="18322"/>
                  </a:cubicBezTo>
                  <a:cubicBezTo>
                    <a:pt x="16723" y="16321"/>
                    <a:pt x="14055" y="14086"/>
                    <a:pt x="12254" y="10984"/>
                  </a:cubicBezTo>
                  <a:cubicBezTo>
                    <a:pt x="12153" y="10817"/>
                    <a:pt x="12020" y="10650"/>
                    <a:pt x="11853" y="10483"/>
                  </a:cubicBezTo>
                  <a:lnTo>
                    <a:pt x="11853" y="10483"/>
                  </a:lnTo>
                  <a:cubicBezTo>
                    <a:pt x="12487" y="12218"/>
                    <a:pt x="13388" y="13786"/>
                    <a:pt x="14722" y="15120"/>
                  </a:cubicBezTo>
                  <a:cubicBezTo>
                    <a:pt x="18158" y="18523"/>
                    <a:pt x="22094" y="21158"/>
                    <a:pt x="26430" y="23259"/>
                  </a:cubicBezTo>
                  <a:cubicBezTo>
                    <a:pt x="30366" y="25161"/>
                    <a:pt x="34336" y="26962"/>
                    <a:pt x="38272" y="28830"/>
                  </a:cubicBezTo>
                  <a:cubicBezTo>
                    <a:pt x="38606" y="28997"/>
                    <a:pt x="39006" y="29163"/>
                    <a:pt x="39340" y="29364"/>
                  </a:cubicBezTo>
                  <a:cubicBezTo>
                    <a:pt x="36904" y="28696"/>
                    <a:pt x="34603" y="27829"/>
                    <a:pt x="32268" y="26929"/>
                  </a:cubicBezTo>
                  <a:cubicBezTo>
                    <a:pt x="28232" y="25327"/>
                    <a:pt x="24262" y="23626"/>
                    <a:pt x="20559" y="21358"/>
                  </a:cubicBezTo>
                  <a:cubicBezTo>
                    <a:pt x="14555" y="17789"/>
                    <a:pt x="9718" y="13019"/>
                    <a:pt x="6650" y="6647"/>
                  </a:cubicBezTo>
                  <a:cubicBezTo>
                    <a:pt x="6483" y="6280"/>
                    <a:pt x="6249" y="5947"/>
                    <a:pt x="6049" y="5613"/>
                  </a:cubicBezTo>
                  <a:cubicBezTo>
                    <a:pt x="5916" y="5380"/>
                    <a:pt x="5749" y="5180"/>
                    <a:pt x="5649" y="4979"/>
                  </a:cubicBezTo>
                  <a:lnTo>
                    <a:pt x="5649" y="4979"/>
                  </a:lnTo>
                  <a:cubicBezTo>
                    <a:pt x="5649" y="5613"/>
                    <a:pt x="5716" y="6147"/>
                    <a:pt x="5982" y="6647"/>
                  </a:cubicBezTo>
                  <a:cubicBezTo>
                    <a:pt x="6583" y="7948"/>
                    <a:pt x="7183" y="9283"/>
                    <a:pt x="7917" y="10483"/>
                  </a:cubicBezTo>
                  <a:cubicBezTo>
                    <a:pt x="11053" y="15654"/>
                    <a:pt x="15489" y="19490"/>
                    <a:pt x="20593" y="22525"/>
                  </a:cubicBezTo>
                  <a:cubicBezTo>
                    <a:pt x="24162" y="24660"/>
                    <a:pt x="27931" y="26328"/>
                    <a:pt x="31767" y="27863"/>
                  </a:cubicBezTo>
                  <a:cubicBezTo>
                    <a:pt x="36171" y="29630"/>
                    <a:pt x="40607" y="31232"/>
                    <a:pt x="44944" y="33133"/>
                  </a:cubicBezTo>
                  <a:cubicBezTo>
                    <a:pt x="51081" y="35768"/>
                    <a:pt x="55951" y="39804"/>
                    <a:pt x="58954" y="45875"/>
                  </a:cubicBezTo>
                  <a:cubicBezTo>
                    <a:pt x="59087" y="46109"/>
                    <a:pt x="59220" y="46309"/>
                    <a:pt x="59421" y="46609"/>
                  </a:cubicBezTo>
                  <a:cubicBezTo>
                    <a:pt x="59454" y="46309"/>
                    <a:pt x="59454" y="46176"/>
                    <a:pt x="59521" y="46009"/>
                  </a:cubicBezTo>
                  <a:cubicBezTo>
                    <a:pt x="59721" y="46676"/>
                    <a:pt x="60054" y="47377"/>
                    <a:pt x="60121" y="48044"/>
                  </a:cubicBezTo>
                  <a:cubicBezTo>
                    <a:pt x="60388" y="49712"/>
                    <a:pt x="60421" y="51479"/>
                    <a:pt x="59721" y="53214"/>
                  </a:cubicBezTo>
                  <a:cubicBezTo>
                    <a:pt x="59854" y="51646"/>
                    <a:pt x="59454" y="50112"/>
                    <a:pt x="59087" y="48611"/>
                  </a:cubicBezTo>
                  <a:cubicBezTo>
                    <a:pt x="58420" y="46042"/>
                    <a:pt x="57119" y="43874"/>
                    <a:pt x="55284" y="42006"/>
                  </a:cubicBezTo>
                  <a:cubicBezTo>
                    <a:pt x="53283" y="40005"/>
                    <a:pt x="50948" y="38470"/>
                    <a:pt x="48446" y="37136"/>
                  </a:cubicBezTo>
                  <a:cubicBezTo>
                    <a:pt x="42642" y="34034"/>
                    <a:pt x="36471" y="32166"/>
                    <a:pt x="30000" y="31332"/>
                  </a:cubicBezTo>
                  <a:cubicBezTo>
                    <a:pt x="25063" y="30665"/>
                    <a:pt x="20092" y="30431"/>
                    <a:pt x="15122" y="30131"/>
                  </a:cubicBezTo>
                  <a:cubicBezTo>
                    <a:pt x="14122" y="30097"/>
                    <a:pt x="13087" y="29764"/>
                    <a:pt x="12120" y="29430"/>
                  </a:cubicBezTo>
                  <a:cubicBezTo>
                    <a:pt x="11186" y="29030"/>
                    <a:pt x="10519" y="28263"/>
                    <a:pt x="11286" y="27029"/>
                  </a:cubicBezTo>
                  <a:cubicBezTo>
                    <a:pt x="11353" y="26962"/>
                    <a:pt x="11386" y="26929"/>
                    <a:pt x="11420" y="26828"/>
                  </a:cubicBezTo>
                  <a:cubicBezTo>
                    <a:pt x="12087" y="25427"/>
                    <a:pt x="11853" y="24827"/>
                    <a:pt x="10285" y="24327"/>
                  </a:cubicBezTo>
                  <a:cubicBezTo>
                    <a:pt x="9418" y="24026"/>
                    <a:pt x="8551" y="23793"/>
                    <a:pt x="7684" y="23459"/>
                  </a:cubicBezTo>
                  <a:cubicBezTo>
                    <a:pt x="7183" y="23259"/>
                    <a:pt x="6616" y="22992"/>
                    <a:pt x="6216" y="22625"/>
                  </a:cubicBezTo>
                  <a:cubicBezTo>
                    <a:pt x="5415" y="21958"/>
                    <a:pt x="5449" y="21358"/>
                    <a:pt x="6283" y="20757"/>
                  </a:cubicBezTo>
                  <a:cubicBezTo>
                    <a:pt x="6616" y="20491"/>
                    <a:pt x="6950" y="20324"/>
                    <a:pt x="7350" y="20124"/>
                  </a:cubicBezTo>
                  <a:cubicBezTo>
                    <a:pt x="8251" y="19523"/>
                    <a:pt x="8384" y="18923"/>
                    <a:pt x="7617" y="18022"/>
                  </a:cubicBezTo>
                  <a:cubicBezTo>
                    <a:pt x="7550" y="17922"/>
                    <a:pt x="7417" y="17789"/>
                    <a:pt x="7283" y="17689"/>
                  </a:cubicBezTo>
                  <a:cubicBezTo>
                    <a:pt x="4782" y="15420"/>
                    <a:pt x="3781" y="12452"/>
                    <a:pt x="3747" y="9183"/>
                  </a:cubicBezTo>
                  <a:cubicBezTo>
                    <a:pt x="3714" y="7314"/>
                    <a:pt x="3881" y="5446"/>
                    <a:pt x="4014" y="3578"/>
                  </a:cubicBezTo>
                  <a:cubicBezTo>
                    <a:pt x="4081" y="2311"/>
                    <a:pt x="4381" y="1911"/>
                    <a:pt x="5249" y="1010"/>
                  </a:cubicBezTo>
                  <a:close/>
                  <a:moveTo>
                    <a:pt x="50817" y="52199"/>
                  </a:moveTo>
                  <a:cubicBezTo>
                    <a:pt x="51267" y="52199"/>
                    <a:pt x="51715" y="52300"/>
                    <a:pt x="52115" y="52514"/>
                  </a:cubicBezTo>
                  <a:cubicBezTo>
                    <a:pt x="52949" y="52981"/>
                    <a:pt x="53316" y="53648"/>
                    <a:pt x="53316" y="54548"/>
                  </a:cubicBezTo>
                  <a:cubicBezTo>
                    <a:pt x="53283" y="55449"/>
                    <a:pt x="52682" y="56350"/>
                    <a:pt x="51815" y="56550"/>
                  </a:cubicBezTo>
                  <a:cubicBezTo>
                    <a:pt x="51708" y="56579"/>
                    <a:pt x="51589" y="56591"/>
                    <a:pt x="51465" y="56591"/>
                  </a:cubicBezTo>
                  <a:cubicBezTo>
                    <a:pt x="51167" y="56591"/>
                    <a:pt x="50840" y="56520"/>
                    <a:pt x="50581" y="56450"/>
                  </a:cubicBezTo>
                  <a:cubicBezTo>
                    <a:pt x="50214" y="56316"/>
                    <a:pt x="49914" y="56016"/>
                    <a:pt x="49480" y="55682"/>
                  </a:cubicBezTo>
                  <a:lnTo>
                    <a:pt x="49480" y="55682"/>
                  </a:lnTo>
                  <a:cubicBezTo>
                    <a:pt x="49680" y="56850"/>
                    <a:pt x="50081" y="57317"/>
                    <a:pt x="51081" y="57350"/>
                  </a:cubicBezTo>
                  <a:cubicBezTo>
                    <a:pt x="51682" y="57350"/>
                    <a:pt x="52115" y="57550"/>
                    <a:pt x="52682" y="57817"/>
                  </a:cubicBezTo>
                  <a:cubicBezTo>
                    <a:pt x="53283" y="58118"/>
                    <a:pt x="54017" y="58184"/>
                    <a:pt x="54717" y="58351"/>
                  </a:cubicBezTo>
                  <a:cubicBezTo>
                    <a:pt x="54450" y="58384"/>
                    <a:pt x="54250" y="58518"/>
                    <a:pt x="54050" y="58551"/>
                  </a:cubicBezTo>
                  <a:cubicBezTo>
                    <a:pt x="53572" y="58662"/>
                    <a:pt x="53101" y="58718"/>
                    <a:pt x="52638" y="58718"/>
                  </a:cubicBezTo>
                  <a:cubicBezTo>
                    <a:pt x="51711" y="58718"/>
                    <a:pt x="50814" y="58496"/>
                    <a:pt x="49947" y="58051"/>
                  </a:cubicBezTo>
                  <a:cubicBezTo>
                    <a:pt x="49046" y="57617"/>
                    <a:pt x="48313" y="56883"/>
                    <a:pt x="48046" y="55883"/>
                  </a:cubicBezTo>
                  <a:cubicBezTo>
                    <a:pt x="47712" y="54782"/>
                    <a:pt x="48046" y="53614"/>
                    <a:pt x="48946" y="52847"/>
                  </a:cubicBezTo>
                  <a:cubicBezTo>
                    <a:pt x="49467" y="52427"/>
                    <a:pt x="50143" y="52199"/>
                    <a:pt x="50817" y="52199"/>
                  </a:cubicBezTo>
                  <a:close/>
                  <a:moveTo>
                    <a:pt x="5210" y="0"/>
                  </a:moveTo>
                  <a:cubicBezTo>
                    <a:pt x="4715" y="0"/>
                    <a:pt x="4255" y="295"/>
                    <a:pt x="3981" y="843"/>
                  </a:cubicBezTo>
                  <a:cubicBezTo>
                    <a:pt x="3681" y="1410"/>
                    <a:pt x="3481" y="1944"/>
                    <a:pt x="3314" y="2511"/>
                  </a:cubicBezTo>
                  <a:cubicBezTo>
                    <a:pt x="2713" y="4813"/>
                    <a:pt x="2413" y="7148"/>
                    <a:pt x="2513" y="9516"/>
                  </a:cubicBezTo>
                  <a:cubicBezTo>
                    <a:pt x="2647" y="12919"/>
                    <a:pt x="3681" y="15921"/>
                    <a:pt x="6149" y="18289"/>
                  </a:cubicBezTo>
                  <a:cubicBezTo>
                    <a:pt x="6316" y="18456"/>
                    <a:pt x="6416" y="18656"/>
                    <a:pt x="6583" y="18856"/>
                  </a:cubicBezTo>
                  <a:cubicBezTo>
                    <a:pt x="6082" y="19256"/>
                    <a:pt x="5582" y="19523"/>
                    <a:pt x="5182" y="19857"/>
                  </a:cubicBezTo>
                  <a:cubicBezTo>
                    <a:pt x="4081" y="20824"/>
                    <a:pt x="3981" y="22092"/>
                    <a:pt x="4915" y="23159"/>
                  </a:cubicBezTo>
                  <a:cubicBezTo>
                    <a:pt x="5349" y="23626"/>
                    <a:pt x="5882" y="24026"/>
                    <a:pt x="6483" y="24293"/>
                  </a:cubicBezTo>
                  <a:cubicBezTo>
                    <a:pt x="7317" y="24694"/>
                    <a:pt x="8184" y="24960"/>
                    <a:pt x="9051" y="25261"/>
                  </a:cubicBezTo>
                  <a:cubicBezTo>
                    <a:pt x="9418" y="25361"/>
                    <a:pt x="9852" y="25528"/>
                    <a:pt x="10219" y="25694"/>
                  </a:cubicBezTo>
                  <a:cubicBezTo>
                    <a:pt x="9085" y="28863"/>
                    <a:pt x="9085" y="28963"/>
                    <a:pt x="12153" y="31132"/>
                  </a:cubicBezTo>
                  <a:cubicBezTo>
                    <a:pt x="11320" y="31765"/>
                    <a:pt x="10486" y="32366"/>
                    <a:pt x="9685" y="33000"/>
                  </a:cubicBezTo>
                  <a:cubicBezTo>
                    <a:pt x="7673" y="34495"/>
                    <a:pt x="5551" y="35658"/>
                    <a:pt x="3083" y="35658"/>
                  </a:cubicBezTo>
                  <a:cubicBezTo>
                    <a:pt x="2523" y="35658"/>
                    <a:pt x="1944" y="35598"/>
                    <a:pt x="1346" y="35468"/>
                  </a:cubicBezTo>
                  <a:cubicBezTo>
                    <a:pt x="1228" y="35441"/>
                    <a:pt x="1118" y="35428"/>
                    <a:pt x="1015" y="35428"/>
                  </a:cubicBezTo>
                  <a:cubicBezTo>
                    <a:pt x="355" y="35428"/>
                    <a:pt x="1" y="35961"/>
                    <a:pt x="145" y="36769"/>
                  </a:cubicBezTo>
                  <a:cubicBezTo>
                    <a:pt x="245" y="37336"/>
                    <a:pt x="478" y="37936"/>
                    <a:pt x="745" y="38437"/>
                  </a:cubicBezTo>
                  <a:cubicBezTo>
                    <a:pt x="2053" y="40809"/>
                    <a:pt x="4959" y="43041"/>
                    <a:pt x="8355" y="43041"/>
                  </a:cubicBezTo>
                  <a:cubicBezTo>
                    <a:pt x="9638" y="43041"/>
                    <a:pt x="10991" y="42723"/>
                    <a:pt x="12354" y="41973"/>
                  </a:cubicBezTo>
                  <a:cubicBezTo>
                    <a:pt x="12854" y="41672"/>
                    <a:pt x="13388" y="41439"/>
                    <a:pt x="13988" y="41139"/>
                  </a:cubicBezTo>
                  <a:cubicBezTo>
                    <a:pt x="14021" y="41639"/>
                    <a:pt x="14021" y="41973"/>
                    <a:pt x="14021" y="42306"/>
                  </a:cubicBezTo>
                  <a:cubicBezTo>
                    <a:pt x="14145" y="43388"/>
                    <a:pt x="14813" y="44155"/>
                    <a:pt x="15840" y="44155"/>
                  </a:cubicBezTo>
                  <a:cubicBezTo>
                    <a:pt x="15921" y="44155"/>
                    <a:pt x="16004" y="44151"/>
                    <a:pt x="16090" y="44141"/>
                  </a:cubicBezTo>
                  <a:cubicBezTo>
                    <a:pt x="16823" y="44041"/>
                    <a:pt x="17491" y="43774"/>
                    <a:pt x="18158" y="43507"/>
                  </a:cubicBezTo>
                  <a:cubicBezTo>
                    <a:pt x="18591" y="43307"/>
                    <a:pt x="19025" y="43007"/>
                    <a:pt x="19425" y="42807"/>
                  </a:cubicBezTo>
                  <a:cubicBezTo>
                    <a:pt x="20381" y="43545"/>
                    <a:pt x="21042" y="43912"/>
                    <a:pt x="21709" y="43912"/>
                  </a:cubicBezTo>
                  <a:cubicBezTo>
                    <a:pt x="22368" y="43912"/>
                    <a:pt x="23033" y="43553"/>
                    <a:pt x="23995" y="42840"/>
                  </a:cubicBezTo>
                  <a:cubicBezTo>
                    <a:pt x="24596" y="42373"/>
                    <a:pt x="25229" y="41839"/>
                    <a:pt x="25897" y="41372"/>
                  </a:cubicBezTo>
                  <a:cubicBezTo>
                    <a:pt x="28932" y="39137"/>
                    <a:pt x="32268" y="37703"/>
                    <a:pt x="36071" y="37369"/>
                  </a:cubicBezTo>
                  <a:cubicBezTo>
                    <a:pt x="36778" y="37308"/>
                    <a:pt x="37477" y="37278"/>
                    <a:pt x="38166" y="37278"/>
                  </a:cubicBezTo>
                  <a:cubicBezTo>
                    <a:pt x="43523" y="37278"/>
                    <a:pt x="48342" y="39093"/>
                    <a:pt x="52716" y="42373"/>
                  </a:cubicBezTo>
                  <a:cubicBezTo>
                    <a:pt x="55051" y="44141"/>
                    <a:pt x="56752" y="46342"/>
                    <a:pt x="57886" y="49044"/>
                  </a:cubicBezTo>
                  <a:cubicBezTo>
                    <a:pt x="58753" y="51146"/>
                    <a:pt x="58520" y="53147"/>
                    <a:pt x="57519" y="55115"/>
                  </a:cubicBezTo>
                  <a:cubicBezTo>
                    <a:pt x="57019" y="56049"/>
                    <a:pt x="56252" y="56783"/>
                    <a:pt x="55218" y="57150"/>
                  </a:cubicBezTo>
                  <a:cubicBezTo>
                    <a:pt x="54799" y="57290"/>
                    <a:pt x="54369" y="57441"/>
                    <a:pt x="53913" y="57441"/>
                  </a:cubicBezTo>
                  <a:cubicBezTo>
                    <a:pt x="53605" y="57441"/>
                    <a:pt x="53285" y="57372"/>
                    <a:pt x="52949" y="57184"/>
                  </a:cubicBezTo>
                  <a:cubicBezTo>
                    <a:pt x="53183" y="56883"/>
                    <a:pt x="53383" y="56683"/>
                    <a:pt x="53583" y="56450"/>
                  </a:cubicBezTo>
                  <a:cubicBezTo>
                    <a:pt x="54851" y="54782"/>
                    <a:pt x="54217" y="52447"/>
                    <a:pt x="52349" y="51546"/>
                  </a:cubicBezTo>
                  <a:cubicBezTo>
                    <a:pt x="51823" y="51316"/>
                    <a:pt x="51274" y="51207"/>
                    <a:pt x="50735" y="51207"/>
                  </a:cubicBezTo>
                  <a:cubicBezTo>
                    <a:pt x="49086" y="51207"/>
                    <a:pt x="47523" y="52222"/>
                    <a:pt x="46945" y="53881"/>
                  </a:cubicBezTo>
                  <a:cubicBezTo>
                    <a:pt x="46378" y="55682"/>
                    <a:pt x="47078" y="57684"/>
                    <a:pt x="48746" y="58851"/>
                  </a:cubicBezTo>
                  <a:cubicBezTo>
                    <a:pt x="49953" y="59696"/>
                    <a:pt x="51297" y="59995"/>
                    <a:pt x="52752" y="59995"/>
                  </a:cubicBezTo>
                  <a:cubicBezTo>
                    <a:pt x="52905" y="59995"/>
                    <a:pt x="53060" y="59992"/>
                    <a:pt x="53216" y="59986"/>
                  </a:cubicBezTo>
                  <a:cubicBezTo>
                    <a:pt x="54884" y="59852"/>
                    <a:pt x="56252" y="59052"/>
                    <a:pt x="57519" y="58051"/>
                  </a:cubicBezTo>
                  <a:cubicBezTo>
                    <a:pt x="59387" y="56550"/>
                    <a:pt x="60588" y="54715"/>
                    <a:pt x="61022" y="52347"/>
                  </a:cubicBezTo>
                  <a:cubicBezTo>
                    <a:pt x="61389" y="50612"/>
                    <a:pt x="61289" y="48944"/>
                    <a:pt x="61022" y="47310"/>
                  </a:cubicBezTo>
                  <a:cubicBezTo>
                    <a:pt x="60455" y="44274"/>
                    <a:pt x="59087" y="41539"/>
                    <a:pt x="57386" y="38970"/>
                  </a:cubicBezTo>
                  <a:cubicBezTo>
                    <a:pt x="55751" y="36469"/>
                    <a:pt x="54083" y="33934"/>
                    <a:pt x="52516" y="31365"/>
                  </a:cubicBezTo>
                  <a:cubicBezTo>
                    <a:pt x="51848" y="30298"/>
                    <a:pt x="51248" y="29130"/>
                    <a:pt x="50714" y="27963"/>
                  </a:cubicBezTo>
                  <a:cubicBezTo>
                    <a:pt x="49347" y="24860"/>
                    <a:pt x="48780" y="21691"/>
                    <a:pt x="49680" y="18356"/>
                  </a:cubicBezTo>
                  <a:cubicBezTo>
                    <a:pt x="49714" y="18122"/>
                    <a:pt x="49747" y="17922"/>
                    <a:pt x="49780" y="17655"/>
                  </a:cubicBezTo>
                  <a:cubicBezTo>
                    <a:pt x="49935" y="16081"/>
                    <a:pt x="49175" y="15135"/>
                    <a:pt x="47659" y="15135"/>
                  </a:cubicBezTo>
                  <a:cubicBezTo>
                    <a:pt x="47537" y="15135"/>
                    <a:pt x="47410" y="15141"/>
                    <a:pt x="47279" y="15153"/>
                  </a:cubicBezTo>
                  <a:cubicBezTo>
                    <a:pt x="46778" y="15187"/>
                    <a:pt x="46278" y="15320"/>
                    <a:pt x="45611" y="15454"/>
                  </a:cubicBezTo>
                  <a:cubicBezTo>
                    <a:pt x="45377" y="14186"/>
                    <a:pt x="45511" y="13119"/>
                    <a:pt x="45577" y="11985"/>
                  </a:cubicBezTo>
                  <a:cubicBezTo>
                    <a:pt x="45611" y="11351"/>
                    <a:pt x="45677" y="10684"/>
                    <a:pt x="45544" y="10083"/>
                  </a:cubicBezTo>
                  <a:cubicBezTo>
                    <a:pt x="45400" y="9387"/>
                    <a:pt x="44963" y="9002"/>
                    <a:pt x="44406" y="9002"/>
                  </a:cubicBezTo>
                  <a:cubicBezTo>
                    <a:pt x="44188" y="9002"/>
                    <a:pt x="43953" y="9061"/>
                    <a:pt x="43709" y="9183"/>
                  </a:cubicBezTo>
                  <a:cubicBezTo>
                    <a:pt x="43042" y="9549"/>
                    <a:pt x="42375" y="10117"/>
                    <a:pt x="41875" y="10684"/>
                  </a:cubicBezTo>
                  <a:cubicBezTo>
                    <a:pt x="40741" y="12085"/>
                    <a:pt x="40173" y="13686"/>
                    <a:pt x="39940" y="15420"/>
                  </a:cubicBezTo>
                  <a:cubicBezTo>
                    <a:pt x="39840" y="16321"/>
                    <a:pt x="39840" y="17288"/>
                    <a:pt x="39773" y="18289"/>
                  </a:cubicBezTo>
                  <a:cubicBezTo>
                    <a:pt x="39506" y="18256"/>
                    <a:pt x="39239" y="18189"/>
                    <a:pt x="39039" y="18189"/>
                  </a:cubicBezTo>
                  <a:cubicBezTo>
                    <a:pt x="38902" y="18173"/>
                    <a:pt x="38770" y="18166"/>
                    <a:pt x="38642" y="18166"/>
                  </a:cubicBezTo>
                  <a:cubicBezTo>
                    <a:pt x="37411" y="18166"/>
                    <a:pt x="36671" y="18890"/>
                    <a:pt x="36671" y="20190"/>
                  </a:cubicBezTo>
                  <a:cubicBezTo>
                    <a:pt x="36671" y="20991"/>
                    <a:pt x="36938" y="21758"/>
                    <a:pt x="37171" y="22525"/>
                  </a:cubicBezTo>
                  <a:cubicBezTo>
                    <a:pt x="37238" y="22826"/>
                    <a:pt x="37405" y="23092"/>
                    <a:pt x="37572" y="23459"/>
                  </a:cubicBezTo>
                  <a:cubicBezTo>
                    <a:pt x="37338" y="23426"/>
                    <a:pt x="37205" y="23426"/>
                    <a:pt x="37105" y="23359"/>
                  </a:cubicBezTo>
                  <a:cubicBezTo>
                    <a:pt x="31367" y="20357"/>
                    <a:pt x="26330" y="16588"/>
                    <a:pt x="23095" y="10784"/>
                  </a:cubicBezTo>
                  <a:cubicBezTo>
                    <a:pt x="22761" y="10150"/>
                    <a:pt x="22327" y="9583"/>
                    <a:pt x="21827" y="9082"/>
                  </a:cubicBezTo>
                  <a:cubicBezTo>
                    <a:pt x="21396" y="8651"/>
                    <a:pt x="20971" y="8440"/>
                    <a:pt x="20561" y="8440"/>
                  </a:cubicBezTo>
                  <a:cubicBezTo>
                    <a:pt x="20082" y="8440"/>
                    <a:pt x="19623" y="8726"/>
                    <a:pt x="19192" y="9283"/>
                  </a:cubicBezTo>
                  <a:cubicBezTo>
                    <a:pt x="18892" y="9650"/>
                    <a:pt x="18591" y="9983"/>
                    <a:pt x="18258" y="10350"/>
                  </a:cubicBezTo>
                  <a:cubicBezTo>
                    <a:pt x="17491" y="9750"/>
                    <a:pt x="17224" y="8982"/>
                    <a:pt x="16857" y="8282"/>
                  </a:cubicBezTo>
                  <a:cubicBezTo>
                    <a:pt x="16323" y="7248"/>
                    <a:pt x="15856" y="6147"/>
                    <a:pt x="15222" y="5180"/>
                  </a:cubicBezTo>
                  <a:cubicBezTo>
                    <a:pt x="14753" y="4476"/>
                    <a:pt x="14261" y="4127"/>
                    <a:pt x="13692" y="4127"/>
                  </a:cubicBezTo>
                  <a:cubicBezTo>
                    <a:pt x="13290" y="4127"/>
                    <a:pt x="12851" y="4301"/>
                    <a:pt x="12354" y="4646"/>
                  </a:cubicBezTo>
                  <a:cubicBezTo>
                    <a:pt x="11907" y="4958"/>
                    <a:pt x="11534" y="5111"/>
                    <a:pt x="11187" y="5111"/>
                  </a:cubicBezTo>
                  <a:cubicBezTo>
                    <a:pt x="10755" y="5111"/>
                    <a:pt x="10362" y="4875"/>
                    <a:pt x="9919" y="4412"/>
                  </a:cubicBezTo>
                  <a:cubicBezTo>
                    <a:pt x="9151" y="3612"/>
                    <a:pt x="8484" y="2678"/>
                    <a:pt x="7717" y="1911"/>
                  </a:cubicBezTo>
                  <a:cubicBezTo>
                    <a:pt x="7217" y="1344"/>
                    <a:pt x="6683" y="776"/>
                    <a:pt x="6082" y="309"/>
                  </a:cubicBezTo>
                  <a:cubicBezTo>
                    <a:pt x="5800" y="101"/>
                    <a:pt x="5499" y="0"/>
                    <a:pt x="5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1840650" y="3924075"/>
              <a:ext cx="898175" cy="371975"/>
            </a:xfrm>
            <a:custGeom>
              <a:avLst/>
              <a:gdLst/>
              <a:ahLst/>
              <a:cxnLst/>
              <a:rect l="l" t="t" r="r" b="b"/>
              <a:pathLst>
                <a:path w="35927" h="14879" extrusionOk="0">
                  <a:moveTo>
                    <a:pt x="1" y="1"/>
                  </a:moveTo>
                  <a:cubicBezTo>
                    <a:pt x="434" y="635"/>
                    <a:pt x="868" y="1135"/>
                    <a:pt x="1435" y="1469"/>
                  </a:cubicBezTo>
                  <a:cubicBezTo>
                    <a:pt x="3303" y="2636"/>
                    <a:pt x="5171" y="3804"/>
                    <a:pt x="7072" y="4804"/>
                  </a:cubicBezTo>
                  <a:cubicBezTo>
                    <a:pt x="11042" y="6839"/>
                    <a:pt x="15312" y="8173"/>
                    <a:pt x="19615" y="9341"/>
                  </a:cubicBezTo>
                  <a:cubicBezTo>
                    <a:pt x="19982" y="9474"/>
                    <a:pt x="20382" y="9541"/>
                    <a:pt x="20749" y="9674"/>
                  </a:cubicBezTo>
                  <a:cubicBezTo>
                    <a:pt x="20568" y="9804"/>
                    <a:pt x="20407" y="9853"/>
                    <a:pt x="20266" y="9853"/>
                  </a:cubicBezTo>
                  <a:cubicBezTo>
                    <a:pt x="20225" y="9853"/>
                    <a:pt x="20186" y="9849"/>
                    <a:pt x="20148" y="9841"/>
                  </a:cubicBezTo>
                  <a:cubicBezTo>
                    <a:pt x="17880" y="9441"/>
                    <a:pt x="15645" y="9107"/>
                    <a:pt x="13444" y="8540"/>
                  </a:cubicBezTo>
                  <a:cubicBezTo>
                    <a:pt x="10375" y="7773"/>
                    <a:pt x="7339" y="6839"/>
                    <a:pt x="4304" y="5972"/>
                  </a:cubicBezTo>
                  <a:cubicBezTo>
                    <a:pt x="4137" y="5905"/>
                    <a:pt x="3903" y="5905"/>
                    <a:pt x="3703" y="5872"/>
                  </a:cubicBezTo>
                  <a:lnTo>
                    <a:pt x="3703" y="5872"/>
                  </a:lnTo>
                  <a:cubicBezTo>
                    <a:pt x="4470" y="6472"/>
                    <a:pt x="5304" y="6872"/>
                    <a:pt x="6138" y="7206"/>
                  </a:cubicBezTo>
                  <a:cubicBezTo>
                    <a:pt x="10975" y="9207"/>
                    <a:pt x="16012" y="10141"/>
                    <a:pt x="21149" y="10809"/>
                  </a:cubicBezTo>
                  <a:cubicBezTo>
                    <a:pt x="25852" y="11442"/>
                    <a:pt x="30422" y="12510"/>
                    <a:pt x="34759" y="14478"/>
                  </a:cubicBezTo>
                  <a:cubicBezTo>
                    <a:pt x="35126" y="14645"/>
                    <a:pt x="35493" y="14778"/>
                    <a:pt x="35860" y="14878"/>
                  </a:cubicBezTo>
                  <a:cubicBezTo>
                    <a:pt x="35893" y="14845"/>
                    <a:pt x="35893" y="14778"/>
                    <a:pt x="35926" y="14711"/>
                  </a:cubicBezTo>
                  <a:lnTo>
                    <a:pt x="33558" y="13477"/>
                  </a:lnTo>
                  <a:cubicBezTo>
                    <a:pt x="29388" y="11442"/>
                    <a:pt x="24952" y="9941"/>
                    <a:pt x="20382" y="8774"/>
                  </a:cubicBezTo>
                  <a:cubicBezTo>
                    <a:pt x="13310" y="6939"/>
                    <a:pt x="6505" y="4371"/>
                    <a:pt x="434" y="168"/>
                  </a:cubicBezTo>
                  <a:cubicBezTo>
                    <a:pt x="301" y="101"/>
                    <a:pt x="134" y="3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936550" y="3655550"/>
              <a:ext cx="357775" cy="327775"/>
            </a:xfrm>
            <a:custGeom>
              <a:avLst/>
              <a:gdLst/>
              <a:ahLst/>
              <a:cxnLst/>
              <a:rect l="l" t="t" r="r" b="b"/>
              <a:pathLst>
                <a:path w="14311" h="13111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002"/>
                    <a:pt x="701" y="1936"/>
                    <a:pt x="1202" y="2836"/>
                  </a:cubicBezTo>
                  <a:cubicBezTo>
                    <a:pt x="4270" y="7907"/>
                    <a:pt x="9040" y="10875"/>
                    <a:pt x="14311" y="13110"/>
                  </a:cubicBezTo>
                  <a:cubicBezTo>
                    <a:pt x="12476" y="11909"/>
                    <a:pt x="10608" y="10775"/>
                    <a:pt x="8840" y="9441"/>
                  </a:cubicBezTo>
                  <a:cubicBezTo>
                    <a:pt x="7106" y="8107"/>
                    <a:pt x="5371" y="6706"/>
                    <a:pt x="3870" y="5105"/>
                  </a:cubicBezTo>
                  <a:cubicBezTo>
                    <a:pt x="2436" y="3537"/>
                    <a:pt x="1302" y="170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755600" y="3716425"/>
              <a:ext cx="459500" cy="365300"/>
            </a:xfrm>
            <a:custGeom>
              <a:avLst/>
              <a:gdLst/>
              <a:ahLst/>
              <a:cxnLst/>
              <a:rect l="l" t="t" r="r" b="b"/>
              <a:pathLst>
                <a:path w="18380" h="14612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401"/>
                    <a:pt x="334" y="768"/>
                    <a:pt x="567" y="1135"/>
                  </a:cubicBezTo>
                  <a:cubicBezTo>
                    <a:pt x="1268" y="2136"/>
                    <a:pt x="2002" y="3170"/>
                    <a:pt x="2769" y="4137"/>
                  </a:cubicBezTo>
                  <a:cubicBezTo>
                    <a:pt x="6538" y="8507"/>
                    <a:pt x="11342" y="11509"/>
                    <a:pt x="16545" y="13911"/>
                  </a:cubicBezTo>
                  <a:cubicBezTo>
                    <a:pt x="17112" y="14144"/>
                    <a:pt x="17746" y="14345"/>
                    <a:pt x="18380" y="14611"/>
                  </a:cubicBezTo>
                  <a:cubicBezTo>
                    <a:pt x="15011" y="12510"/>
                    <a:pt x="11408" y="10842"/>
                    <a:pt x="8206" y="8474"/>
                  </a:cubicBezTo>
                  <a:cubicBezTo>
                    <a:pt x="5037" y="6105"/>
                    <a:pt x="2335" y="323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695550" y="4261525"/>
              <a:ext cx="602125" cy="171275"/>
            </a:xfrm>
            <a:custGeom>
              <a:avLst/>
              <a:gdLst/>
              <a:ahLst/>
              <a:cxnLst/>
              <a:rect l="l" t="t" r="r" b="b"/>
              <a:pathLst>
                <a:path w="24085" h="6851" extrusionOk="0">
                  <a:moveTo>
                    <a:pt x="20634" y="1"/>
                  </a:moveTo>
                  <a:cubicBezTo>
                    <a:pt x="20506" y="1"/>
                    <a:pt x="20377" y="4"/>
                    <a:pt x="20248" y="13"/>
                  </a:cubicBezTo>
                  <a:cubicBezTo>
                    <a:pt x="16679" y="213"/>
                    <a:pt x="13143" y="546"/>
                    <a:pt x="9607" y="880"/>
                  </a:cubicBezTo>
                  <a:cubicBezTo>
                    <a:pt x="9407" y="880"/>
                    <a:pt x="9140" y="1013"/>
                    <a:pt x="8940" y="1113"/>
                  </a:cubicBezTo>
                  <a:cubicBezTo>
                    <a:pt x="8940" y="1180"/>
                    <a:pt x="8940" y="1280"/>
                    <a:pt x="8974" y="1347"/>
                  </a:cubicBezTo>
                  <a:cubicBezTo>
                    <a:pt x="9807" y="1480"/>
                    <a:pt x="10675" y="1614"/>
                    <a:pt x="11509" y="1714"/>
                  </a:cubicBezTo>
                  <a:cubicBezTo>
                    <a:pt x="9248" y="2683"/>
                    <a:pt x="7144" y="4120"/>
                    <a:pt x="4591" y="4120"/>
                  </a:cubicBezTo>
                  <a:cubicBezTo>
                    <a:pt x="4507" y="4120"/>
                    <a:pt x="4422" y="4119"/>
                    <a:pt x="4337" y="4115"/>
                  </a:cubicBezTo>
                  <a:lnTo>
                    <a:pt x="4337" y="4115"/>
                  </a:lnTo>
                  <a:cubicBezTo>
                    <a:pt x="4878" y="4456"/>
                    <a:pt x="5426" y="4559"/>
                    <a:pt x="5982" y="4559"/>
                  </a:cubicBezTo>
                  <a:cubicBezTo>
                    <a:pt x="6625" y="4559"/>
                    <a:pt x="7277" y="4421"/>
                    <a:pt x="7939" y="4349"/>
                  </a:cubicBezTo>
                  <a:lnTo>
                    <a:pt x="7939" y="4349"/>
                  </a:lnTo>
                  <a:cubicBezTo>
                    <a:pt x="6805" y="5183"/>
                    <a:pt x="5504" y="5717"/>
                    <a:pt x="4170" y="5817"/>
                  </a:cubicBezTo>
                  <a:cubicBezTo>
                    <a:pt x="3984" y="5826"/>
                    <a:pt x="3797" y="5830"/>
                    <a:pt x="3611" y="5830"/>
                  </a:cubicBezTo>
                  <a:cubicBezTo>
                    <a:pt x="2460" y="5830"/>
                    <a:pt x="1292" y="5674"/>
                    <a:pt x="0" y="5617"/>
                  </a:cubicBezTo>
                  <a:lnTo>
                    <a:pt x="0" y="5617"/>
                  </a:lnTo>
                  <a:cubicBezTo>
                    <a:pt x="1168" y="6450"/>
                    <a:pt x="2335" y="6851"/>
                    <a:pt x="3670" y="6851"/>
                  </a:cubicBezTo>
                  <a:cubicBezTo>
                    <a:pt x="5037" y="6851"/>
                    <a:pt x="6372" y="6450"/>
                    <a:pt x="7606" y="5850"/>
                  </a:cubicBezTo>
                  <a:cubicBezTo>
                    <a:pt x="8707" y="5316"/>
                    <a:pt x="9807" y="4716"/>
                    <a:pt x="10875" y="4115"/>
                  </a:cubicBezTo>
                  <a:cubicBezTo>
                    <a:pt x="14010" y="2348"/>
                    <a:pt x="17380" y="1447"/>
                    <a:pt x="20949" y="1047"/>
                  </a:cubicBezTo>
                  <a:cubicBezTo>
                    <a:pt x="21916" y="846"/>
                    <a:pt x="22850" y="780"/>
                    <a:pt x="24084" y="646"/>
                  </a:cubicBezTo>
                  <a:cubicBezTo>
                    <a:pt x="23684" y="446"/>
                    <a:pt x="23617" y="313"/>
                    <a:pt x="23451" y="313"/>
                  </a:cubicBezTo>
                  <a:cubicBezTo>
                    <a:pt x="22483" y="195"/>
                    <a:pt x="21567" y="1"/>
                    <a:pt x="20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2044975" y="4298550"/>
              <a:ext cx="469525" cy="167625"/>
            </a:xfrm>
            <a:custGeom>
              <a:avLst/>
              <a:gdLst/>
              <a:ahLst/>
              <a:cxnLst/>
              <a:rect l="l" t="t" r="r" b="b"/>
              <a:pathLst>
                <a:path w="18781" h="6705" extrusionOk="0">
                  <a:moveTo>
                    <a:pt x="13528" y="1"/>
                  </a:moveTo>
                  <a:cubicBezTo>
                    <a:pt x="10653" y="1"/>
                    <a:pt x="7809" y="403"/>
                    <a:pt x="5004" y="1400"/>
                  </a:cubicBezTo>
                  <a:cubicBezTo>
                    <a:pt x="5004" y="1500"/>
                    <a:pt x="5004" y="1634"/>
                    <a:pt x="5037" y="1700"/>
                  </a:cubicBezTo>
                  <a:cubicBezTo>
                    <a:pt x="6104" y="1534"/>
                    <a:pt x="7139" y="1400"/>
                    <a:pt x="8173" y="1233"/>
                  </a:cubicBezTo>
                  <a:lnTo>
                    <a:pt x="8173" y="1233"/>
                  </a:lnTo>
                  <a:cubicBezTo>
                    <a:pt x="5204" y="2701"/>
                    <a:pt x="2335" y="4236"/>
                    <a:pt x="0" y="6704"/>
                  </a:cubicBezTo>
                  <a:cubicBezTo>
                    <a:pt x="2435" y="5503"/>
                    <a:pt x="4537" y="3802"/>
                    <a:pt x="7172" y="2968"/>
                  </a:cubicBezTo>
                  <a:lnTo>
                    <a:pt x="7172" y="2968"/>
                  </a:lnTo>
                  <a:cubicBezTo>
                    <a:pt x="6838" y="3368"/>
                    <a:pt x="6438" y="3702"/>
                    <a:pt x="6038" y="4069"/>
                  </a:cubicBezTo>
                  <a:cubicBezTo>
                    <a:pt x="5704" y="4402"/>
                    <a:pt x="5371" y="4736"/>
                    <a:pt x="5004" y="5070"/>
                  </a:cubicBezTo>
                  <a:cubicBezTo>
                    <a:pt x="5037" y="5170"/>
                    <a:pt x="5137" y="5236"/>
                    <a:pt x="5170" y="5336"/>
                  </a:cubicBezTo>
                  <a:cubicBezTo>
                    <a:pt x="9107" y="2001"/>
                    <a:pt x="13843" y="1033"/>
                    <a:pt x="18780" y="400"/>
                  </a:cubicBezTo>
                  <a:cubicBezTo>
                    <a:pt x="17020" y="148"/>
                    <a:pt x="15268" y="1"/>
                    <a:pt x="13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2841375" y="4762600"/>
              <a:ext cx="72575" cy="69650"/>
            </a:xfrm>
            <a:custGeom>
              <a:avLst/>
              <a:gdLst/>
              <a:ahLst/>
              <a:cxnLst/>
              <a:rect l="l" t="t" r="r" b="b"/>
              <a:pathLst>
                <a:path w="2903" h="2786" extrusionOk="0">
                  <a:moveTo>
                    <a:pt x="1054" y="0"/>
                  </a:moveTo>
                  <a:cubicBezTo>
                    <a:pt x="648" y="0"/>
                    <a:pt x="287" y="209"/>
                    <a:pt x="0" y="618"/>
                  </a:cubicBezTo>
                  <a:cubicBezTo>
                    <a:pt x="1968" y="784"/>
                    <a:pt x="2168" y="951"/>
                    <a:pt x="2202" y="2786"/>
                  </a:cubicBezTo>
                  <a:cubicBezTo>
                    <a:pt x="2902" y="1618"/>
                    <a:pt x="2769" y="751"/>
                    <a:pt x="1868" y="251"/>
                  </a:cubicBezTo>
                  <a:cubicBezTo>
                    <a:pt x="1584" y="83"/>
                    <a:pt x="1311" y="0"/>
                    <a:pt x="1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9" name="Google Shape;219;p26"/>
          <p:cNvGrpSpPr/>
          <p:nvPr/>
        </p:nvGrpSpPr>
        <p:grpSpPr>
          <a:xfrm rot="10800000" flipH="1">
            <a:off x="5320480" y="5656455"/>
            <a:ext cx="1551035" cy="943032"/>
            <a:chOff x="2960625" y="806025"/>
            <a:chExt cx="1600325" cy="973000"/>
          </a:xfrm>
        </p:grpSpPr>
        <p:sp>
          <p:nvSpPr>
            <p:cNvPr id="220" name="Google Shape;220;p26"/>
            <p:cNvSpPr/>
            <p:nvPr/>
          </p:nvSpPr>
          <p:spPr>
            <a:xfrm>
              <a:off x="3165775" y="1074550"/>
              <a:ext cx="211825" cy="41050"/>
            </a:xfrm>
            <a:custGeom>
              <a:avLst/>
              <a:gdLst/>
              <a:ahLst/>
              <a:cxnLst/>
              <a:rect l="l" t="t" r="r" b="b"/>
              <a:pathLst>
                <a:path w="8473" h="1642" extrusionOk="0">
                  <a:moveTo>
                    <a:pt x="0" y="0"/>
                  </a:moveTo>
                  <a:lnTo>
                    <a:pt x="0" y="0"/>
                  </a:lnTo>
                  <a:cubicBezTo>
                    <a:pt x="623" y="1067"/>
                    <a:pt x="2279" y="1641"/>
                    <a:pt x="4069" y="1641"/>
                  </a:cubicBezTo>
                  <a:cubicBezTo>
                    <a:pt x="5636" y="1641"/>
                    <a:pt x="7305" y="1201"/>
                    <a:pt x="8473" y="267"/>
                  </a:cubicBezTo>
                  <a:lnTo>
                    <a:pt x="8473" y="267"/>
                  </a:lnTo>
                  <a:cubicBezTo>
                    <a:pt x="7050" y="790"/>
                    <a:pt x="5660" y="1097"/>
                    <a:pt x="4281" y="1097"/>
                  </a:cubicBezTo>
                  <a:cubicBezTo>
                    <a:pt x="2848" y="1097"/>
                    <a:pt x="1428" y="76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3670300" y="1329725"/>
              <a:ext cx="29200" cy="250200"/>
            </a:xfrm>
            <a:custGeom>
              <a:avLst/>
              <a:gdLst/>
              <a:ahLst/>
              <a:cxnLst/>
              <a:rect l="l" t="t" r="r" b="b"/>
              <a:pathLst>
                <a:path w="1168" h="10008" extrusionOk="0">
                  <a:moveTo>
                    <a:pt x="0" y="1"/>
                  </a:moveTo>
                  <a:lnTo>
                    <a:pt x="0" y="10008"/>
                  </a:lnTo>
                  <a:cubicBezTo>
                    <a:pt x="1168" y="6672"/>
                    <a:pt x="501" y="333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2960625" y="806025"/>
              <a:ext cx="1600325" cy="973000"/>
            </a:xfrm>
            <a:custGeom>
              <a:avLst/>
              <a:gdLst/>
              <a:ahLst/>
              <a:cxnLst/>
              <a:rect l="l" t="t" r="r" b="b"/>
              <a:pathLst>
                <a:path w="64013" h="38920" extrusionOk="0">
                  <a:moveTo>
                    <a:pt x="31956" y="1168"/>
                  </a:moveTo>
                  <a:cubicBezTo>
                    <a:pt x="32090" y="1168"/>
                    <a:pt x="33257" y="1701"/>
                    <a:pt x="33424" y="1802"/>
                  </a:cubicBezTo>
                  <a:cubicBezTo>
                    <a:pt x="33758" y="1968"/>
                    <a:pt x="34091" y="2035"/>
                    <a:pt x="34425" y="2168"/>
                  </a:cubicBezTo>
                  <a:cubicBezTo>
                    <a:pt x="35526" y="2535"/>
                    <a:pt x="35792" y="2836"/>
                    <a:pt x="35692" y="3636"/>
                  </a:cubicBezTo>
                  <a:cubicBezTo>
                    <a:pt x="35559" y="4604"/>
                    <a:pt x="35092" y="5037"/>
                    <a:pt x="34025" y="5137"/>
                  </a:cubicBezTo>
                  <a:cubicBezTo>
                    <a:pt x="33891" y="5137"/>
                    <a:pt x="33758" y="5171"/>
                    <a:pt x="33591" y="5271"/>
                  </a:cubicBezTo>
                  <a:cubicBezTo>
                    <a:pt x="33891" y="5971"/>
                    <a:pt x="34525" y="6005"/>
                    <a:pt x="35059" y="6105"/>
                  </a:cubicBezTo>
                  <a:cubicBezTo>
                    <a:pt x="35592" y="6171"/>
                    <a:pt x="36126" y="6138"/>
                    <a:pt x="36693" y="6171"/>
                  </a:cubicBezTo>
                  <a:cubicBezTo>
                    <a:pt x="37627" y="6305"/>
                    <a:pt x="38094" y="6838"/>
                    <a:pt x="38061" y="7806"/>
                  </a:cubicBezTo>
                  <a:cubicBezTo>
                    <a:pt x="37961" y="8640"/>
                    <a:pt x="37594" y="9340"/>
                    <a:pt x="36893" y="9841"/>
                  </a:cubicBezTo>
                  <a:cubicBezTo>
                    <a:pt x="36193" y="10341"/>
                    <a:pt x="35459" y="10808"/>
                    <a:pt x="34625" y="11342"/>
                  </a:cubicBezTo>
                  <a:cubicBezTo>
                    <a:pt x="34625" y="10174"/>
                    <a:pt x="36093" y="9140"/>
                    <a:pt x="36193" y="7305"/>
                  </a:cubicBezTo>
                  <a:lnTo>
                    <a:pt x="36193" y="7305"/>
                  </a:lnTo>
                  <a:cubicBezTo>
                    <a:pt x="35868" y="7760"/>
                    <a:pt x="34372" y="9544"/>
                    <a:pt x="34233" y="9544"/>
                  </a:cubicBezTo>
                  <a:cubicBezTo>
                    <a:pt x="34229" y="9544"/>
                    <a:pt x="34226" y="9543"/>
                    <a:pt x="34225" y="9540"/>
                  </a:cubicBezTo>
                  <a:cubicBezTo>
                    <a:pt x="34291" y="8940"/>
                    <a:pt x="34358" y="8306"/>
                    <a:pt x="34425" y="7672"/>
                  </a:cubicBezTo>
                  <a:cubicBezTo>
                    <a:pt x="34424" y="7672"/>
                    <a:pt x="34424" y="7672"/>
                    <a:pt x="34423" y="7672"/>
                  </a:cubicBezTo>
                  <a:cubicBezTo>
                    <a:pt x="34367" y="7672"/>
                    <a:pt x="33551" y="8751"/>
                    <a:pt x="33091" y="9507"/>
                  </a:cubicBezTo>
                  <a:cubicBezTo>
                    <a:pt x="32624" y="7339"/>
                    <a:pt x="32090" y="3236"/>
                    <a:pt x="31956" y="3236"/>
                  </a:cubicBezTo>
                  <a:cubicBezTo>
                    <a:pt x="31890" y="3236"/>
                    <a:pt x="31289" y="7339"/>
                    <a:pt x="30856" y="9507"/>
                  </a:cubicBezTo>
                  <a:cubicBezTo>
                    <a:pt x="30396" y="8719"/>
                    <a:pt x="29612" y="7672"/>
                    <a:pt x="29525" y="7672"/>
                  </a:cubicBezTo>
                  <a:cubicBezTo>
                    <a:pt x="29524" y="7672"/>
                    <a:pt x="29522" y="7672"/>
                    <a:pt x="29521" y="7672"/>
                  </a:cubicBezTo>
                  <a:cubicBezTo>
                    <a:pt x="29588" y="8306"/>
                    <a:pt x="29621" y="8940"/>
                    <a:pt x="29721" y="9540"/>
                  </a:cubicBezTo>
                  <a:cubicBezTo>
                    <a:pt x="29720" y="9542"/>
                    <a:pt x="29717" y="9542"/>
                    <a:pt x="29715" y="9542"/>
                  </a:cubicBezTo>
                  <a:cubicBezTo>
                    <a:pt x="29567" y="9542"/>
                    <a:pt x="28081" y="7764"/>
                    <a:pt x="27753" y="7305"/>
                  </a:cubicBezTo>
                  <a:lnTo>
                    <a:pt x="27753" y="7305"/>
                  </a:lnTo>
                  <a:cubicBezTo>
                    <a:pt x="27853" y="9140"/>
                    <a:pt x="29288" y="10174"/>
                    <a:pt x="29288" y="11342"/>
                  </a:cubicBezTo>
                  <a:cubicBezTo>
                    <a:pt x="28454" y="10808"/>
                    <a:pt x="27753" y="10341"/>
                    <a:pt x="27053" y="9841"/>
                  </a:cubicBezTo>
                  <a:cubicBezTo>
                    <a:pt x="26352" y="9340"/>
                    <a:pt x="25952" y="8640"/>
                    <a:pt x="25885" y="7806"/>
                  </a:cubicBezTo>
                  <a:cubicBezTo>
                    <a:pt x="25785" y="6838"/>
                    <a:pt x="26252" y="6271"/>
                    <a:pt x="27253" y="6171"/>
                  </a:cubicBezTo>
                  <a:cubicBezTo>
                    <a:pt x="27787" y="6138"/>
                    <a:pt x="28354" y="6171"/>
                    <a:pt x="28888" y="6105"/>
                  </a:cubicBezTo>
                  <a:cubicBezTo>
                    <a:pt x="29421" y="6005"/>
                    <a:pt x="30055" y="5971"/>
                    <a:pt x="30355" y="5271"/>
                  </a:cubicBezTo>
                  <a:cubicBezTo>
                    <a:pt x="30188" y="5204"/>
                    <a:pt x="30055" y="5171"/>
                    <a:pt x="29922" y="5137"/>
                  </a:cubicBezTo>
                  <a:cubicBezTo>
                    <a:pt x="28854" y="5004"/>
                    <a:pt x="28387" y="4604"/>
                    <a:pt x="28254" y="3636"/>
                  </a:cubicBezTo>
                  <a:cubicBezTo>
                    <a:pt x="28187" y="2869"/>
                    <a:pt x="28421" y="2602"/>
                    <a:pt x="29521" y="2168"/>
                  </a:cubicBezTo>
                  <a:cubicBezTo>
                    <a:pt x="29855" y="2035"/>
                    <a:pt x="30222" y="1968"/>
                    <a:pt x="30522" y="1802"/>
                  </a:cubicBezTo>
                  <a:cubicBezTo>
                    <a:pt x="30689" y="1701"/>
                    <a:pt x="31856" y="1168"/>
                    <a:pt x="31956" y="1168"/>
                  </a:cubicBezTo>
                  <a:close/>
                  <a:moveTo>
                    <a:pt x="6821" y="8704"/>
                  </a:moveTo>
                  <a:cubicBezTo>
                    <a:pt x="7255" y="8704"/>
                    <a:pt x="7672" y="8922"/>
                    <a:pt x="8073" y="9040"/>
                  </a:cubicBezTo>
                  <a:cubicBezTo>
                    <a:pt x="9340" y="9440"/>
                    <a:pt x="10541" y="9841"/>
                    <a:pt x="11842" y="10141"/>
                  </a:cubicBezTo>
                  <a:cubicBezTo>
                    <a:pt x="12402" y="10267"/>
                    <a:pt x="12959" y="10318"/>
                    <a:pt x="13514" y="10318"/>
                  </a:cubicBezTo>
                  <a:cubicBezTo>
                    <a:pt x="15009" y="10318"/>
                    <a:pt x="16487" y="9950"/>
                    <a:pt x="17946" y="9707"/>
                  </a:cubicBezTo>
                  <a:cubicBezTo>
                    <a:pt x="18918" y="9547"/>
                    <a:pt x="19878" y="9460"/>
                    <a:pt x="20822" y="9460"/>
                  </a:cubicBezTo>
                  <a:cubicBezTo>
                    <a:pt x="23408" y="9460"/>
                    <a:pt x="25872" y="10111"/>
                    <a:pt x="28120" y="11675"/>
                  </a:cubicBezTo>
                  <a:cubicBezTo>
                    <a:pt x="28687" y="12076"/>
                    <a:pt x="29088" y="12476"/>
                    <a:pt x="29588" y="12910"/>
                  </a:cubicBezTo>
                  <a:cubicBezTo>
                    <a:pt x="29555" y="12976"/>
                    <a:pt x="29455" y="13076"/>
                    <a:pt x="29421" y="13110"/>
                  </a:cubicBezTo>
                  <a:cubicBezTo>
                    <a:pt x="29288" y="13010"/>
                    <a:pt x="29121" y="12976"/>
                    <a:pt x="29021" y="12910"/>
                  </a:cubicBezTo>
                  <a:cubicBezTo>
                    <a:pt x="27053" y="11386"/>
                    <a:pt x="24978" y="10735"/>
                    <a:pt x="22795" y="10735"/>
                  </a:cubicBezTo>
                  <a:cubicBezTo>
                    <a:pt x="21537" y="10735"/>
                    <a:pt x="20243" y="10951"/>
                    <a:pt x="18914" y="11342"/>
                  </a:cubicBezTo>
                  <a:cubicBezTo>
                    <a:pt x="17213" y="11842"/>
                    <a:pt x="15711" y="12709"/>
                    <a:pt x="14277" y="13777"/>
                  </a:cubicBezTo>
                  <a:cubicBezTo>
                    <a:pt x="13677" y="14210"/>
                    <a:pt x="13043" y="14644"/>
                    <a:pt x="12442" y="15144"/>
                  </a:cubicBezTo>
                  <a:cubicBezTo>
                    <a:pt x="10675" y="16612"/>
                    <a:pt x="8673" y="17513"/>
                    <a:pt x="6371" y="17846"/>
                  </a:cubicBezTo>
                  <a:cubicBezTo>
                    <a:pt x="6676" y="17879"/>
                    <a:pt x="6979" y="17897"/>
                    <a:pt x="7280" y="17897"/>
                  </a:cubicBezTo>
                  <a:cubicBezTo>
                    <a:pt x="8494" y="17897"/>
                    <a:pt x="9665" y="17614"/>
                    <a:pt x="10708" y="16946"/>
                  </a:cubicBezTo>
                  <a:cubicBezTo>
                    <a:pt x="12009" y="16112"/>
                    <a:pt x="13243" y="15211"/>
                    <a:pt x="14511" y="14377"/>
                  </a:cubicBezTo>
                  <a:cubicBezTo>
                    <a:pt x="16245" y="13176"/>
                    <a:pt x="18180" y="12276"/>
                    <a:pt x="20248" y="11842"/>
                  </a:cubicBezTo>
                  <a:cubicBezTo>
                    <a:pt x="20515" y="11809"/>
                    <a:pt x="20782" y="11809"/>
                    <a:pt x="21215" y="11775"/>
                  </a:cubicBezTo>
                  <a:lnTo>
                    <a:pt x="21215" y="11775"/>
                  </a:lnTo>
                  <a:cubicBezTo>
                    <a:pt x="21015" y="11976"/>
                    <a:pt x="20949" y="12076"/>
                    <a:pt x="20848" y="12109"/>
                  </a:cubicBezTo>
                  <a:cubicBezTo>
                    <a:pt x="18247" y="13010"/>
                    <a:pt x="16045" y="14511"/>
                    <a:pt x="13910" y="16245"/>
                  </a:cubicBezTo>
                  <a:cubicBezTo>
                    <a:pt x="12776" y="17113"/>
                    <a:pt x="11675" y="18013"/>
                    <a:pt x="10541" y="18914"/>
                  </a:cubicBezTo>
                  <a:cubicBezTo>
                    <a:pt x="9101" y="19957"/>
                    <a:pt x="7568" y="20574"/>
                    <a:pt x="5654" y="20574"/>
                  </a:cubicBezTo>
                  <a:cubicBezTo>
                    <a:pt x="4997" y="20574"/>
                    <a:pt x="4295" y="20502"/>
                    <a:pt x="3536" y="20348"/>
                  </a:cubicBezTo>
                  <a:lnTo>
                    <a:pt x="3536" y="20348"/>
                  </a:lnTo>
                  <a:cubicBezTo>
                    <a:pt x="4497" y="20949"/>
                    <a:pt x="5440" y="21255"/>
                    <a:pt x="6404" y="21255"/>
                  </a:cubicBezTo>
                  <a:cubicBezTo>
                    <a:pt x="6778" y="21255"/>
                    <a:pt x="7156" y="21209"/>
                    <a:pt x="7539" y="21115"/>
                  </a:cubicBezTo>
                  <a:cubicBezTo>
                    <a:pt x="9274" y="20715"/>
                    <a:pt x="10775" y="19848"/>
                    <a:pt x="12209" y="18814"/>
                  </a:cubicBezTo>
                  <a:cubicBezTo>
                    <a:pt x="13677" y="17746"/>
                    <a:pt x="15111" y="16545"/>
                    <a:pt x="16612" y="15478"/>
                  </a:cubicBezTo>
                  <a:cubicBezTo>
                    <a:pt x="18180" y="14344"/>
                    <a:pt x="19848" y="13477"/>
                    <a:pt x="21682" y="12976"/>
                  </a:cubicBezTo>
                  <a:cubicBezTo>
                    <a:pt x="21766" y="12960"/>
                    <a:pt x="21849" y="12951"/>
                    <a:pt x="21937" y="12951"/>
                  </a:cubicBezTo>
                  <a:cubicBezTo>
                    <a:pt x="22024" y="12951"/>
                    <a:pt x="22116" y="12960"/>
                    <a:pt x="22216" y="12976"/>
                  </a:cubicBezTo>
                  <a:cubicBezTo>
                    <a:pt x="19214" y="14110"/>
                    <a:pt x="17112" y="16412"/>
                    <a:pt x="15044" y="18647"/>
                  </a:cubicBezTo>
                  <a:cubicBezTo>
                    <a:pt x="13577" y="20215"/>
                    <a:pt x="11842" y="21382"/>
                    <a:pt x="9774" y="22016"/>
                  </a:cubicBezTo>
                  <a:cubicBezTo>
                    <a:pt x="9507" y="22116"/>
                    <a:pt x="9207" y="22216"/>
                    <a:pt x="8940" y="22383"/>
                  </a:cubicBezTo>
                  <a:cubicBezTo>
                    <a:pt x="10841" y="22316"/>
                    <a:pt x="12543" y="21682"/>
                    <a:pt x="14010" y="20548"/>
                  </a:cubicBezTo>
                  <a:cubicBezTo>
                    <a:pt x="14911" y="19848"/>
                    <a:pt x="15745" y="19014"/>
                    <a:pt x="16612" y="18213"/>
                  </a:cubicBezTo>
                  <a:cubicBezTo>
                    <a:pt x="17713" y="17279"/>
                    <a:pt x="18747" y="16312"/>
                    <a:pt x="19881" y="15411"/>
                  </a:cubicBezTo>
                  <a:cubicBezTo>
                    <a:pt x="20682" y="14778"/>
                    <a:pt x="21582" y="14277"/>
                    <a:pt x="22716" y="14177"/>
                  </a:cubicBezTo>
                  <a:lnTo>
                    <a:pt x="22716" y="14177"/>
                  </a:lnTo>
                  <a:cubicBezTo>
                    <a:pt x="19681" y="15712"/>
                    <a:pt x="18347" y="18947"/>
                    <a:pt x="15745" y="21182"/>
                  </a:cubicBezTo>
                  <a:cubicBezTo>
                    <a:pt x="16879" y="20715"/>
                    <a:pt x="17613" y="20015"/>
                    <a:pt x="18714" y="18847"/>
                  </a:cubicBezTo>
                  <a:cubicBezTo>
                    <a:pt x="19714" y="17813"/>
                    <a:pt x="20748" y="16812"/>
                    <a:pt x="21849" y="15945"/>
                  </a:cubicBezTo>
                  <a:cubicBezTo>
                    <a:pt x="22450" y="15445"/>
                    <a:pt x="23284" y="15144"/>
                    <a:pt x="24218" y="14944"/>
                  </a:cubicBezTo>
                  <a:lnTo>
                    <a:pt x="24218" y="14944"/>
                  </a:lnTo>
                  <a:cubicBezTo>
                    <a:pt x="24051" y="15111"/>
                    <a:pt x="23917" y="15278"/>
                    <a:pt x="23751" y="15445"/>
                  </a:cubicBezTo>
                  <a:cubicBezTo>
                    <a:pt x="22516" y="16712"/>
                    <a:pt x="21249" y="18013"/>
                    <a:pt x="19948" y="19281"/>
                  </a:cubicBezTo>
                  <a:cubicBezTo>
                    <a:pt x="18580" y="20615"/>
                    <a:pt x="17246" y="22016"/>
                    <a:pt x="15678" y="23150"/>
                  </a:cubicBezTo>
                  <a:cubicBezTo>
                    <a:pt x="13836" y="24559"/>
                    <a:pt x="11628" y="25235"/>
                    <a:pt x="9410" y="25235"/>
                  </a:cubicBezTo>
                  <a:cubicBezTo>
                    <a:pt x="6848" y="25235"/>
                    <a:pt x="4273" y="24333"/>
                    <a:pt x="2235" y="22616"/>
                  </a:cubicBezTo>
                  <a:cubicBezTo>
                    <a:pt x="2068" y="22483"/>
                    <a:pt x="1935" y="22283"/>
                    <a:pt x="1768" y="22116"/>
                  </a:cubicBezTo>
                  <a:cubicBezTo>
                    <a:pt x="2035" y="21516"/>
                    <a:pt x="2869" y="21249"/>
                    <a:pt x="2502" y="20482"/>
                  </a:cubicBezTo>
                  <a:cubicBezTo>
                    <a:pt x="2202" y="19948"/>
                    <a:pt x="1768" y="19481"/>
                    <a:pt x="1368" y="18847"/>
                  </a:cubicBezTo>
                  <a:cubicBezTo>
                    <a:pt x="1508" y="18815"/>
                    <a:pt x="1650" y="18803"/>
                    <a:pt x="1793" y="18803"/>
                  </a:cubicBezTo>
                  <a:cubicBezTo>
                    <a:pt x="2249" y="18803"/>
                    <a:pt x="2714" y="18926"/>
                    <a:pt x="3159" y="18926"/>
                  </a:cubicBezTo>
                  <a:cubicBezTo>
                    <a:pt x="3604" y="18926"/>
                    <a:pt x="4029" y="18804"/>
                    <a:pt x="4403" y="18313"/>
                  </a:cubicBezTo>
                  <a:cubicBezTo>
                    <a:pt x="4270" y="17680"/>
                    <a:pt x="4170" y="17012"/>
                    <a:pt x="4036" y="16312"/>
                  </a:cubicBezTo>
                  <a:cubicBezTo>
                    <a:pt x="6005" y="15845"/>
                    <a:pt x="7906" y="15345"/>
                    <a:pt x="9841" y="14878"/>
                  </a:cubicBezTo>
                  <a:cubicBezTo>
                    <a:pt x="10007" y="14277"/>
                    <a:pt x="9574" y="14144"/>
                    <a:pt x="9207" y="13944"/>
                  </a:cubicBezTo>
                  <a:cubicBezTo>
                    <a:pt x="7372" y="12843"/>
                    <a:pt x="6371" y="11175"/>
                    <a:pt x="6271" y="8840"/>
                  </a:cubicBezTo>
                  <a:cubicBezTo>
                    <a:pt x="6457" y="8742"/>
                    <a:pt x="6640" y="8704"/>
                    <a:pt x="6821" y="8704"/>
                  </a:cubicBezTo>
                  <a:close/>
                  <a:moveTo>
                    <a:pt x="57065" y="8805"/>
                  </a:moveTo>
                  <a:cubicBezTo>
                    <a:pt x="57242" y="8805"/>
                    <a:pt x="57422" y="8842"/>
                    <a:pt x="57608" y="8940"/>
                  </a:cubicBezTo>
                  <a:cubicBezTo>
                    <a:pt x="57475" y="11275"/>
                    <a:pt x="56541" y="12943"/>
                    <a:pt x="54706" y="14010"/>
                  </a:cubicBezTo>
                  <a:cubicBezTo>
                    <a:pt x="54372" y="14244"/>
                    <a:pt x="53905" y="14344"/>
                    <a:pt x="54072" y="14978"/>
                  </a:cubicBezTo>
                  <a:cubicBezTo>
                    <a:pt x="55974" y="15445"/>
                    <a:pt x="57908" y="15912"/>
                    <a:pt x="59876" y="16412"/>
                  </a:cubicBezTo>
                  <a:cubicBezTo>
                    <a:pt x="59743" y="17113"/>
                    <a:pt x="59609" y="17780"/>
                    <a:pt x="59476" y="18413"/>
                  </a:cubicBezTo>
                  <a:cubicBezTo>
                    <a:pt x="59862" y="18885"/>
                    <a:pt x="60285" y="19002"/>
                    <a:pt x="60726" y="19002"/>
                  </a:cubicBezTo>
                  <a:cubicBezTo>
                    <a:pt x="61156" y="19002"/>
                    <a:pt x="61603" y="18891"/>
                    <a:pt x="62051" y="18891"/>
                  </a:cubicBezTo>
                  <a:cubicBezTo>
                    <a:pt x="62216" y="18891"/>
                    <a:pt x="62381" y="18906"/>
                    <a:pt x="62545" y="18947"/>
                  </a:cubicBezTo>
                  <a:cubicBezTo>
                    <a:pt x="62211" y="19481"/>
                    <a:pt x="61778" y="19948"/>
                    <a:pt x="61477" y="20482"/>
                  </a:cubicBezTo>
                  <a:cubicBezTo>
                    <a:pt x="61111" y="21249"/>
                    <a:pt x="61944" y="21516"/>
                    <a:pt x="62211" y="22116"/>
                  </a:cubicBezTo>
                  <a:cubicBezTo>
                    <a:pt x="62045" y="22283"/>
                    <a:pt x="61911" y="22450"/>
                    <a:pt x="61744" y="22616"/>
                  </a:cubicBezTo>
                  <a:cubicBezTo>
                    <a:pt x="59693" y="24344"/>
                    <a:pt x="57097" y="25237"/>
                    <a:pt x="54508" y="25237"/>
                  </a:cubicBezTo>
                  <a:cubicBezTo>
                    <a:pt x="52298" y="25237"/>
                    <a:pt x="50093" y="24587"/>
                    <a:pt x="48235" y="23250"/>
                  </a:cubicBezTo>
                  <a:cubicBezTo>
                    <a:pt x="46700" y="22116"/>
                    <a:pt x="45366" y="20682"/>
                    <a:pt x="43932" y="19347"/>
                  </a:cubicBezTo>
                  <a:cubicBezTo>
                    <a:pt x="42631" y="18113"/>
                    <a:pt x="41396" y="16812"/>
                    <a:pt x="40129" y="15511"/>
                  </a:cubicBezTo>
                  <a:cubicBezTo>
                    <a:pt x="39962" y="15345"/>
                    <a:pt x="39829" y="15178"/>
                    <a:pt x="39662" y="15011"/>
                  </a:cubicBezTo>
                  <a:lnTo>
                    <a:pt x="39662" y="15011"/>
                  </a:lnTo>
                  <a:cubicBezTo>
                    <a:pt x="40596" y="15178"/>
                    <a:pt x="41430" y="15478"/>
                    <a:pt x="42064" y="16012"/>
                  </a:cubicBezTo>
                  <a:cubicBezTo>
                    <a:pt x="43164" y="16946"/>
                    <a:pt x="44232" y="17913"/>
                    <a:pt x="45166" y="18947"/>
                  </a:cubicBezTo>
                  <a:cubicBezTo>
                    <a:pt x="46267" y="20115"/>
                    <a:pt x="47067" y="20815"/>
                    <a:pt x="48135" y="21282"/>
                  </a:cubicBezTo>
                  <a:cubicBezTo>
                    <a:pt x="45566" y="19014"/>
                    <a:pt x="44232" y="15812"/>
                    <a:pt x="41163" y="14277"/>
                  </a:cubicBezTo>
                  <a:lnTo>
                    <a:pt x="41163" y="14277"/>
                  </a:lnTo>
                  <a:cubicBezTo>
                    <a:pt x="42297" y="14311"/>
                    <a:pt x="43164" y="14811"/>
                    <a:pt x="43998" y="15478"/>
                  </a:cubicBezTo>
                  <a:cubicBezTo>
                    <a:pt x="45132" y="16345"/>
                    <a:pt x="46167" y="17346"/>
                    <a:pt x="47267" y="18313"/>
                  </a:cubicBezTo>
                  <a:cubicBezTo>
                    <a:pt x="48135" y="19114"/>
                    <a:pt x="48969" y="19948"/>
                    <a:pt x="49903" y="20648"/>
                  </a:cubicBezTo>
                  <a:cubicBezTo>
                    <a:pt x="51370" y="21816"/>
                    <a:pt x="53071" y="22416"/>
                    <a:pt x="54939" y="22483"/>
                  </a:cubicBezTo>
                  <a:cubicBezTo>
                    <a:pt x="54706" y="22316"/>
                    <a:pt x="54406" y="22183"/>
                    <a:pt x="54106" y="22116"/>
                  </a:cubicBezTo>
                  <a:cubicBezTo>
                    <a:pt x="52071" y="21449"/>
                    <a:pt x="50303" y="20315"/>
                    <a:pt x="48868" y="18747"/>
                  </a:cubicBezTo>
                  <a:cubicBezTo>
                    <a:pt x="46767" y="16479"/>
                    <a:pt x="44699" y="14177"/>
                    <a:pt x="41697" y="13076"/>
                  </a:cubicBezTo>
                  <a:cubicBezTo>
                    <a:pt x="41797" y="13026"/>
                    <a:pt x="41888" y="13001"/>
                    <a:pt x="41976" y="13001"/>
                  </a:cubicBezTo>
                  <a:cubicBezTo>
                    <a:pt x="42064" y="13001"/>
                    <a:pt x="42147" y="13026"/>
                    <a:pt x="42230" y="13076"/>
                  </a:cubicBezTo>
                  <a:cubicBezTo>
                    <a:pt x="44065" y="13577"/>
                    <a:pt x="45733" y="14477"/>
                    <a:pt x="47267" y="15578"/>
                  </a:cubicBezTo>
                  <a:cubicBezTo>
                    <a:pt x="48768" y="16646"/>
                    <a:pt x="50236" y="17780"/>
                    <a:pt x="51704" y="18914"/>
                  </a:cubicBezTo>
                  <a:cubicBezTo>
                    <a:pt x="53105" y="19948"/>
                    <a:pt x="54606" y="20815"/>
                    <a:pt x="56374" y="21182"/>
                  </a:cubicBezTo>
                  <a:cubicBezTo>
                    <a:pt x="56769" y="21269"/>
                    <a:pt x="57153" y="21314"/>
                    <a:pt x="57533" y="21314"/>
                  </a:cubicBezTo>
                  <a:cubicBezTo>
                    <a:pt x="58468" y="21314"/>
                    <a:pt x="59380" y="21041"/>
                    <a:pt x="60377" y="20448"/>
                  </a:cubicBezTo>
                  <a:lnTo>
                    <a:pt x="60377" y="20448"/>
                  </a:lnTo>
                  <a:cubicBezTo>
                    <a:pt x="59629" y="20591"/>
                    <a:pt x="58936" y="20660"/>
                    <a:pt x="58287" y="20660"/>
                  </a:cubicBezTo>
                  <a:cubicBezTo>
                    <a:pt x="56360" y="20660"/>
                    <a:pt x="54819" y="20054"/>
                    <a:pt x="53372" y="18981"/>
                  </a:cubicBezTo>
                  <a:cubicBezTo>
                    <a:pt x="52204" y="18147"/>
                    <a:pt x="51103" y="17246"/>
                    <a:pt x="49969" y="16312"/>
                  </a:cubicBezTo>
                  <a:cubicBezTo>
                    <a:pt x="47868" y="14644"/>
                    <a:pt x="45633" y="13110"/>
                    <a:pt x="43064" y="12176"/>
                  </a:cubicBezTo>
                  <a:cubicBezTo>
                    <a:pt x="42964" y="12142"/>
                    <a:pt x="42898" y="12076"/>
                    <a:pt x="42697" y="11842"/>
                  </a:cubicBezTo>
                  <a:lnTo>
                    <a:pt x="42697" y="11842"/>
                  </a:lnTo>
                  <a:cubicBezTo>
                    <a:pt x="43131" y="11909"/>
                    <a:pt x="43398" y="11909"/>
                    <a:pt x="43631" y="11942"/>
                  </a:cubicBezTo>
                  <a:cubicBezTo>
                    <a:pt x="45733" y="12342"/>
                    <a:pt x="47634" y="13276"/>
                    <a:pt x="49402" y="14477"/>
                  </a:cubicBezTo>
                  <a:cubicBezTo>
                    <a:pt x="50636" y="15345"/>
                    <a:pt x="51904" y="16245"/>
                    <a:pt x="53205" y="17012"/>
                  </a:cubicBezTo>
                  <a:cubicBezTo>
                    <a:pt x="54309" y="17703"/>
                    <a:pt x="55482" y="17982"/>
                    <a:pt x="56742" y="17982"/>
                  </a:cubicBezTo>
                  <a:cubicBezTo>
                    <a:pt x="57005" y="17982"/>
                    <a:pt x="57271" y="17969"/>
                    <a:pt x="57541" y="17946"/>
                  </a:cubicBezTo>
                  <a:cubicBezTo>
                    <a:pt x="55240" y="17613"/>
                    <a:pt x="53238" y="16679"/>
                    <a:pt x="51437" y="15245"/>
                  </a:cubicBezTo>
                  <a:cubicBezTo>
                    <a:pt x="50870" y="14744"/>
                    <a:pt x="50236" y="14311"/>
                    <a:pt x="49602" y="13844"/>
                  </a:cubicBezTo>
                  <a:cubicBezTo>
                    <a:pt x="48201" y="12809"/>
                    <a:pt x="46634" y="11976"/>
                    <a:pt x="44966" y="11442"/>
                  </a:cubicBezTo>
                  <a:cubicBezTo>
                    <a:pt x="43658" y="11038"/>
                    <a:pt x="42368" y="10819"/>
                    <a:pt x="41107" y="10819"/>
                  </a:cubicBezTo>
                  <a:cubicBezTo>
                    <a:pt x="38928" y="10819"/>
                    <a:pt x="36836" y="11476"/>
                    <a:pt x="34892" y="12976"/>
                  </a:cubicBezTo>
                  <a:cubicBezTo>
                    <a:pt x="34758" y="13076"/>
                    <a:pt x="34592" y="13143"/>
                    <a:pt x="34458" y="13176"/>
                  </a:cubicBezTo>
                  <a:cubicBezTo>
                    <a:pt x="34425" y="13110"/>
                    <a:pt x="34358" y="13010"/>
                    <a:pt x="34291" y="12976"/>
                  </a:cubicBezTo>
                  <a:cubicBezTo>
                    <a:pt x="34792" y="12576"/>
                    <a:pt x="35225" y="12109"/>
                    <a:pt x="35759" y="11775"/>
                  </a:cubicBezTo>
                  <a:cubicBezTo>
                    <a:pt x="38051" y="10215"/>
                    <a:pt x="40485" y="9546"/>
                    <a:pt x="43048" y="9546"/>
                  </a:cubicBezTo>
                  <a:cubicBezTo>
                    <a:pt x="43992" y="9546"/>
                    <a:pt x="44954" y="9637"/>
                    <a:pt x="45933" y="9807"/>
                  </a:cubicBezTo>
                  <a:cubicBezTo>
                    <a:pt x="47411" y="10050"/>
                    <a:pt x="48871" y="10432"/>
                    <a:pt x="50364" y="10432"/>
                  </a:cubicBezTo>
                  <a:cubicBezTo>
                    <a:pt x="50927" y="10432"/>
                    <a:pt x="51495" y="10378"/>
                    <a:pt x="52071" y="10241"/>
                  </a:cubicBezTo>
                  <a:cubicBezTo>
                    <a:pt x="53305" y="9941"/>
                    <a:pt x="54573" y="9474"/>
                    <a:pt x="55807" y="9140"/>
                  </a:cubicBezTo>
                  <a:cubicBezTo>
                    <a:pt x="56231" y="9022"/>
                    <a:pt x="56639" y="8805"/>
                    <a:pt x="57065" y="8805"/>
                  </a:cubicBezTo>
                  <a:close/>
                  <a:moveTo>
                    <a:pt x="28087" y="16345"/>
                  </a:moveTo>
                  <a:cubicBezTo>
                    <a:pt x="24551" y="19814"/>
                    <a:pt x="23317" y="24785"/>
                    <a:pt x="25218" y="28788"/>
                  </a:cubicBezTo>
                  <a:cubicBezTo>
                    <a:pt x="25552" y="26453"/>
                    <a:pt x="24785" y="24017"/>
                    <a:pt x="25719" y="21449"/>
                  </a:cubicBezTo>
                  <a:cubicBezTo>
                    <a:pt x="25985" y="24585"/>
                    <a:pt x="26286" y="27420"/>
                    <a:pt x="26553" y="30255"/>
                  </a:cubicBezTo>
                  <a:cubicBezTo>
                    <a:pt x="26586" y="30255"/>
                    <a:pt x="26786" y="26686"/>
                    <a:pt x="26719" y="25185"/>
                  </a:cubicBezTo>
                  <a:cubicBezTo>
                    <a:pt x="26619" y="23450"/>
                    <a:pt x="26586" y="21682"/>
                    <a:pt x="27153" y="19981"/>
                  </a:cubicBezTo>
                  <a:cubicBezTo>
                    <a:pt x="27587" y="18780"/>
                    <a:pt x="28220" y="17780"/>
                    <a:pt x="29288" y="16812"/>
                  </a:cubicBezTo>
                  <a:cubicBezTo>
                    <a:pt x="29421" y="18280"/>
                    <a:pt x="29488" y="19481"/>
                    <a:pt x="29588" y="20748"/>
                  </a:cubicBezTo>
                  <a:cubicBezTo>
                    <a:pt x="29721" y="22583"/>
                    <a:pt x="29922" y="24418"/>
                    <a:pt x="29988" y="26252"/>
                  </a:cubicBezTo>
                  <a:cubicBezTo>
                    <a:pt x="30088" y="28254"/>
                    <a:pt x="29788" y="30022"/>
                    <a:pt x="29088" y="31690"/>
                  </a:cubicBezTo>
                  <a:cubicBezTo>
                    <a:pt x="28721" y="32524"/>
                    <a:pt x="28287" y="33357"/>
                    <a:pt x="27353" y="33958"/>
                  </a:cubicBezTo>
                  <a:cubicBezTo>
                    <a:pt x="27253" y="33491"/>
                    <a:pt x="27220" y="33124"/>
                    <a:pt x="27086" y="32824"/>
                  </a:cubicBezTo>
                  <a:cubicBezTo>
                    <a:pt x="26893" y="32372"/>
                    <a:pt x="26588" y="32129"/>
                    <a:pt x="26227" y="32129"/>
                  </a:cubicBezTo>
                  <a:cubicBezTo>
                    <a:pt x="26027" y="32129"/>
                    <a:pt x="25810" y="32203"/>
                    <a:pt x="25585" y="32357"/>
                  </a:cubicBezTo>
                  <a:cubicBezTo>
                    <a:pt x="25118" y="32690"/>
                    <a:pt x="24751" y="33191"/>
                    <a:pt x="24384" y="33624"/>
                  </a:cubicBezTo>
                  <a:cubicBezTo>
                    <a:pt x="23617" y="34458"/>
                    <a:pt x="22950" y="35359"/>
                    <a:pt x="22183" y="36159"/>
                  </a:cubicBezTo>
                  <a:cubicBezTo>
                    <a:pt x="21249" y="37127"/>
                    <a:pt x="20081" y="37694"/>
                    <a:pt x="18747" y="37861"/>
                  </a:cubicBezTo>
                  <a:cubicBezTo>
                    <a:pt x="18591" y="37883"/>
                    <a:pt x="18432" y="37890"/>
                    <a:pt x="18263" y="37890"/>
                  </a:cubicBezTo>
                  <a:cubicBezTo>
                    <a:pt x="17924" y="37890"/>
                    <a:pt x="17546" y="37861"/>
                    <a:pt x="17079" y="37861"/>
                  </a:cubicBezTo>
                  <a:cubicBezTo>
                    <a:pt x="17346" y="37360"/>
                    <a:pt x="17513" y="37127"/>
                    <a:pt x="17613" y="36860"/>
                  </a:cubicBezTo>
                  <a:cubicBezTo>
                    <a:pt x="17880" y="36460"/>
                    <a:pt x="18180" y="36026"/>
                    <a:pt x="18280" y="35592"/>
                  </a:cubicBezTo>
                  <a:cubicBezTo>
                    <a:pt x="18714" y="34358"/>
                    <a:pt x="18380" y="33824"/>
                    <a:pt x="17112" y="33491"/>
                  </a:cubicBezTo>
                  <a:cubicBezTo>
                    <a:pt x="16612" y="33357"/>
                    <a:pt x="16112" y="33257"/>
                    <a:pt x="15445" y="33024"/>
                  </a:cubicBezTo>
                  <a:cubicBezTo>
                    <a:pt x="15778" y="32457"/>
                    <a:pt x="16078" y="32090"/>
                    <a:pt x="16245" y="31623"/>
                  </a:cubicBezTo>
                  <a:cubicBezTo>
                    <a:pt x="16679" y="30589"/>
                    <a:pt x="17112" y="29521"/>
                    <a:pt x="17379" y="28454"/>
                  </a:cubicBezTo>
                  <a:cubicBezTo>
                    <a:pt x="17560" y="27609"/>
                    <a:pt x="17250" y="27310"/>
                    <a:pt x="16498" y="27310"/>
                  </a:cubicBezTo>
                  <a:cubicBezTo>
                    <a:pt x="16419" y="27310"/>
                    <a:pt x="16334" y="27313"/>
                    <a:pt x="16245" y="27320"/>
                  </a:cubicBezTo>
                  <a:cubicBezTo>
                    <a:pt x="15692" y="27389"/>
                    <a:pt x="15154" y="27649"/>
                    <a:pt x="14545" y="27649"/>
                  </a:cubicBezTo>
                  <a:cubicBezTo>
                    <a:pt x="14272" y="27649"/>
                    <a:pt x="13986" y="27597"/>
                    <a:pt x="13677" y="27453"/>
                  </a:cubicBezTo>
                  <a:cubicBezTo>
                    <a:pt x="15912" y="25018"/>
                    <a:pt x="18080" y="22683"/>
                    <a:pt x="20248" y="20348"/>
                  </a:cubicBezTo>
                  <a:lnTo>
                    <a:pt x="20248" y="20348"/>
                  </a:lnTo>
                  <a:cubicBezTo>
                    <a:pt x="20348" y="21449"/>
                    <a:pt x="19881" y="22350"/>
                    <a:pt x="19447" y="23250"/>
                  </a:cubicBezTo>
                  <a:cubicBezTo>
                    <a:pt x="19081" y="24118"/>
                    <a:pt x="18580" y="24951"/>
                    <a:pt x="18280" y="25952"/>
                  </a:cubicBezTo>
                  <a:cubicBezTo>
                    <a:pt x="18880" y="25318"/>
                    <a:pt x="19447" y="24685"/>
                    <a:pt x="20215" y="23817"/>
                  </a:cubicBezTo>
                  <a:lnTo>
                    <a:pt x="20215" y="23817"/>
                  </a:lnTo>
                  <a:cubicBezTo>
                    <a:pt x="19714" y="26453"/>
                    <a:pt x="19381" y="28854"/>
                    <a:pt x="17913" y="31156"/>
                  </a:cubicBezTo>
                  <a:cubicBezTo>
                    <a:pt x="19214" y="30255"/>
                    <a:pt x="19414" y="29822"/>
                    <a:pt x="20348" y="26786"/>
                  </a:cubicBezTo>
                  <a:lnTo>
                    <a:pt x="20348" y="26786"/>
                  </a:lnTo>
                  <a:cubicBezTo>
                    <a:pt x="20782" y="27653"/>
                    <a:pt x="20748" y="27653"/>
                    <a:pt x="19748" y="31123"/>
                  </a:cubicBezTo>
                  <a:cubicBezTo>
                    <a:pt x="20682" y="30189"/>
                    <a:pt x="21049" y="29321"/>
                    <a:pt x="21215" y="27587"/>
                  </a:cubicBezTo>
                  <a:cubicBezTo>
                    <a:pt x="21349" y="26319"/>
                    <a:pt x="21349" y="25085"/>
                    <a:pt x="21516" y="23817"/>
                  </a:cubicBezTo>
                  <a:cubicBezTo>
                    <a:pt x="21749" y="21949"/>
                    <a:pt x="22516" y="20315"/>
                    <a:pt x="23851" y="18914"/>
                  </a:cubicBezTo>
                  <a:lnTo>
                    <a:pt x="23851" y="18914"/>
                  </a:lnTo>
                  <a:cubicBezTo>
                    <a:pt x="23784" y="19114"/>
                    <a:pt x="23784" y="19314"/>
                    <a:pt x="23717" y="19514"/>
                  </a:cubicBezTo>
                  <a:cubicBezTo>
                    <a:pt x="22616" y="21849"/>
                    <a:pt x="22116" y="24284"/>
                    <a:pt x="22083" y="26819"/>
                  </a:cubicBezTo>
                  <a:cubicBezTo>
                    <a:pt x="22083" y="27854"/>
                    <a:pt x="22083" y="28921"/>
                    <a:pt x="22049" y="29922"/>
                  </a:cubicBezTo>
                  <a:cubicBezTo>
                    <a:pt x="22016" y="31656"/>
                    <a:pt x="21482" y="33291"/>
                    <a:pt x="20448" y="34692"/>
                  </a:cubicBezTo>
                  <a:cubicBezTo>
                    <a:pt x="20181" y="35092"/>
                    <a:pt x="19881" y="35492"/>
                    <a:pt x="19548" y="35993"/>
                  </a:cubicBezTo>
                  <a:cubicBezTo>
                    <a:pt x="20448" y="35592"/>
                    <a:pt x="20915" y="35159"/>
                    <a:pt x="21482" y="34258"/>
                  </a:cubicBezTo>
                  <a:cubicBezTo>
                    <a:pt x="22283" y="32957"/>
                    <a:pt x="22750" y="31590"/>
                    <a:pt x="22883" y="30088"/>
                  </a:cubicBezTo>
                  <a:cubicBezTo>
                    <a:pt x="23050" y="28120"/>
                    <a:pt x="23117" y="26119"/>
                    <a:pt x="23384" y="24151"/>
                  </a:cubicBezTo>
                  <a:cubicBezTo>
                    <a:pt x="23617" y="22083"/>
                    <a:pt x="24284" y="20115"/>
                    <a:pt x="25552" y="18413"/>
                  </a:cubicBezTo>
                  <a:cubicBezTo>
                    <a:pt x="26219" y="17479"/>
                    <a:pt x="26953" y="16746"/>
                    <a:pt x="28087" y="16345"/>
                  </a:cubicBezTo>
                  <a:close/>
                  <a:moveTo>
                    <a:pt x="35926" y="16679"/>
                  </a:moveTo>
                  <a:lnTo>
                    <a:pt x="35926" y="16679"/>
                  </a:lnTo>
                  <a:cubicBezTo>
                    <a:pt x="37027" y="17012"/>
                    <a:pt x="37794" y="17813"/>
                    <a:pt x="38461" y="18714"/>
                  </a:cubicBezTo>
                  <a:cubicBezTo>
                    <a:pt x="39729" y="20448"/>
                    <a:pt x="40362" y="22383"/>
                    <a:pt x="40629" y="24484"/>
                  </a:cubicBezTo>
                  <a:cubicBezTo>
                    <a:pt x="40896" y="26453"/>
                    <a:pt x="40963" y="28387"/>
                    <a:pt x="41130" y="30389"/>
                  </a:cubicBezTo>
                  <a:cubicBezTo>
                    <a:pt x="41263" y="31890"/>
                    <a:pt x="41730" y="33324"/>
                    <a:pt x="42531" y="34558"/>
                  </a:cubicBezTo>
                  <a:cubicBezTo>
                    <a:pt x="43064" y="35492"/>
                    <a:pt x="43531" y="35893"/>
                    <a:pt x="44465" y="36326"/>
                  </a:cubicBezTo>
                  <a:cubicBezTo>
                    <a:pt x="44132" y="35859"/>
                    <a:pt x="43865" y="35459"/>
                    <a:pt x="43565" y="35025"/>
                  </a:cubicBezTo>
                  <a:cubicBezTo>
                    <a:pt x="42531" y="33624"/>
                    <a:pt x="42030" y="31990"/>
                    <a:pt x="41964" y="30222"/>
                  </a:cubicBezTo>
                  <a:cubicBezTo>
                    <a:pt x="41930" y="29188"/>
                    <a:pt x="41964" y="28154"/>
                    <a:pt x="41930" y="27153"/>
                  </a:cubicBezTo>
                  <a:cubicBezTo>
                    <a:pt x="41897" y="24618"/>
                    <a:pt x="41396" y="22149"/>
                    <a:pt x="40296" y="19848"/>
                  </a:cubicBezTo>
                  <a:cubicBezTo>
                    <a:pt x="40229" y="19648"/>
                    <a:pt x="40229" y="19448"/>
                    <a:pt x="40196" y="19214"/>
                  </a:cubicBezTo>
                  <a:lnTo>
                    <a:pt x="40196" y="19214"/>
                  </a:lnTo>
                  <a:cubicBezTo>
                    <a:pt x="41563" y="20615"/>
                    <a:pt x="42297" y="22283"/>
                    <a:pt x="42531" y="24151"/>
                  </a:cubicBezTo>
                  <a:cubicBezTo>
                    <a:pt x="42697" y="25385"/>
                    <a:pt x="42731" y="26653"/>
                    <a:pt x="42797" y="27887"/>
                  </a:cubicBezTo>
                  <a:cubicBezTo>
                    <a:pt x="42964" y="29655"/>
                    <a:pt x="43298" y="30489"/>
                    <a:pt x="44265" y="31456"/>
                  </a:cubicBezTo>
                  <a:cubicBezTo>
                    <a:pt x="43264" y="27987"/>
                    <a:pt x="43264" y="27987"/>
                    <a:pt x="43698" y="27120"/>
                  </a:cubicBezTo>
                  <a:lnTo>
                    <a:pt x="43698" y="27120"/>
                  </a:lnTo>
                  <a:cubicBezTo>
                    <a:pt x="44565" y="30155"/>
                    <a:pt x="44799" y="30622"/>
                    <a:pt x="46100" y="31489"/>
                  </a:cubicBezTo>
                  <a:cubicBezTo>
                    <a:pt x="44632" y="29188"/>
                    <a:pt x="44299" y="26819"/>
                    <a:pt x="43798" y="24151"/>
                  </a:cubicBezTo>
                  <a:lnTo>
                    <a:pt x="43798" y="24151"/>
                  </a:lnTo>
                  <a:cubicBezTo>
                    <a:pt x="44599" y="24985"/>
                    <a:pt x="45199" y="25619"/>
                    <a:pt x="45733" y="26286"/>
                  </a:cubicBezTo>
                  <a:cubicBezTo>
                    <a:pt x="45433" y="25285"/>
                    <a:pt x="44932" y="24451"/>
                    <a:pt x="44565" y="23550"/>
                  </a:cubicBezTo>
                  <a:cubicBezTo>
                    <a:pt x="44198" y="22683"/>
                    <a:pt x="43698" y="21783"/>
                    <a:pt x="43765" y="20682"/>
                  </a:cubicBezTo>
                  <a:lnTo>
                    <a:pt x="43765" y="20682"/>
                  </a:lnTo>
                  <a:cubicBezTo>
                    <a:pt x="45933" y="22783"/>
                    <a:pt x="48101" y="25152"/>
                    <a:pt x="50370" y="27587"/>
                  </a:cubicBezTo>
                  <a:cubicBezTo>
                    <a:pt x="50073" y="27715"/>
                    <a:pt x="49794" y="27762"/>
                    <a:pt x="49527" y="27762"/>
                  </a:cubicBezTo>
                  <a:cubicBezTo>
                    <a:pt x="48894" y="27762"/>
                    <a:pt x="48331" y="27500"/>
                    <a:pt x="47768" y="27453"/>
                  </a:cubicBezTo>
                  <a:cubicBezTo>
                    <a:pt x="47632" y="27435"/>
                    <a:pt x="47509" y="27425"/>
                    <a:pt x="47396" y="27425"/>
                  </a:cubicBezTo>
                  <a:cubicBezTo>
                    <a:pt x="46709" y="27425"/>
                    <a:pt x="46461" y="27784"/>
                    <a:pt x="46634" y="28587"/>
                  </a:cubicBezTo>
                  <a:cubicBezTo>
                    <a:pt x="46900" y="29655"/>
                    <a:pt x="47367" y="30689"/>
                    <a:pt x="47768" y="31756"/>
                  </a:cubicBezTo>
                  <a:cubicBezTo>
                    <a:pt x="47934" y="32190"/>
                    <a:pt x="48235" y="32590"/>
                    <a:pt x="48568" y="33157"/>
                  </a:cubicBezTo>
                  <a:cubicBezTo>
                    <a:pt x="47901" y="33324"/>
                    <a:pt x="47401" y="33491"/>
                    <a:pt x="46900" y="33624"/>
                  </a:cubicBezTo>
                  <a:cubicBezTo>
                    <a:pt x="45700" y="33891"/>
                    <a:pt x="45366" y="34458"/>
                    <a:pt x="45733" y="35692"/>
                  </a:cubicBezTo>
                  <a:cubicBezTo>
                    <a:pt x="45900" y="36159"/>
                    <a:pt x="46200" y="36560"/>
                    <a:pt x="46400" y="36993"/>
                  </a:cubicBezTo>
                  <a:cubicBezTo>
                    <a:pt x="46533" y="37227"/>
                    <a:pt x="46634" y="37494"/>
                    <a:pt x="46934" y="37994"/>
                  </a:cubicBezTo>
                  <a:cubicBezTo>
                    <a:pt x="46467" y="37994"/>
                    <a:pt x="46104" y="38009"/>
                    <a:pt x="45765" y="38009"/>
                  </a:cubicBezTo>
                  <a:cubicBezTo>
                    <a:pt x="45596" y="38009"/>
                    <a:pt x="45433" y="38005"/>
                    <a:pt x="45266" y="37994"/>
                  </a:cubicBezTo>
                  <a:cubicBezTo>
                    <a:pt x="43932" y="37827"/>
                    <a:pt x="42764" y="37227"/>
                    <a:pt x="41863" y="36293"/>
                  </a:cubicBezTo>
                  <a:cubicBezTo>
                    <a:pt x="41063" y="35492"/>
                    <a:pt x="40396" y="34592"/>
                    <a:pt x="39629" y="33758"/>
                  </a:cubicBezTo>
                  <a:cubicBezTo>
                    <a:pt x="39262" y="33324"/>
                    <a:pt x="38895" y="32824"/>
                    <a:pt x="38428" y="32490"/>
                  </a:cubicBezTo>
                  <a:cubicBezTo>
                    <a:pt x="38193" y="32305"/>
                    <a:pt x="37968" y="32216"/>
                    <a:pt x="37761" y="32216"/>
                  </a:cubicBezTo>
                  <a:cubicBezTo>
                    <a:pt x="37411" y="32216"/>
                    <a:pt x="37116" y="32474"/>
                    <a:pt x="36927" y="32957"/>
                  </a:cubicBezTo>
                  <a:cubicBezTo>
                    <a:pt x="36793" y="33291"/>
                    <a:pt x="36760" y="33624"/>
                    <a:pt x="36693" y="34058"/>
                  </a:cubicBezTo>
                  <a:cubicBezTo>
                    <a:pt x="35726" y="33491"/>
                    <a:pt x="35292" y="32657"/>
                    <a:pt x="34925" y="31823"/>
                  </a:cubicBezTo>
                  <a:cubicBezTo>
                    <a:pt x="34225" y="30155"/>
                    <a:pt x="33924" y="28354"/>
                    <a:pt x="34025" y="26553"/>
                  </a:cubicBezTo>
                  <a:cubicBezTo>
                    <a:pt x="34091" y="24718"/>
                    <a:pt x="34291" y="22917"/>
                    <a:pt x="34425" y="21049"/>
                  </a:cubicBezTo>
                  <a:cubicBezTo>
                    <a:pt x="34525" y="19814"/>
                    <a:pt x="34625" y="18614"/>
                    <a:pt x="34725" y="17146"/>
                  </a:cubicBezTo>
                  <a:cubicBezTo>
                    <a:pt x="35792" y="18113"/>
                    <a:pt x="36426" y="19147"/>
                    <a:pt x="36860" y="20315"/>
                  </a:cubicBezTo>
                  <a:cubicBezTo>
                    <a:pt x="37427" y="22016"/>
                    <a:pt x="37394" y="23784"/>
                    <a:pt x="37294" y="25519"/>
                  </a:cubicBezTo>
                  <a:cubicBezTo>
                    <a:pt x="37227" y="26986"/>
                    <a:pt x="37394" y="30555"/>
                    <a:pt x="37460" y="30555"/>
                  </a:cubicBezTo>
                  <a:cubicBezTo>
                    <a:pt x="37761" y="27720"/>
                    <a:pt x="38027" y="24885"/>
                    <a:pt x="38294" y="21783"/>
                  </a:cubicBezTo>
                  <a:cubicBezTo>
                    <a:pt x="39228" y="24351"/>
                    <a:pt x="38428" y="26719"/>
                    <a:pt x="38795" y="29121"/>
                  </a:cubicBezTo>
                  <a:cubicBezTo>
                    <a:pt x="40696" y="25052"/>
                    <a:pt x="39462" y="20115"/>
                    <a:pt x="35926" y="16679"/>
                  </a:cubicBezTo>
                  <a:close/>
                  <a:moveTo>
                    <a:pt x="32023" y="0"/>
                  </a:moveTo>
                  <a:cubicBezTo>
                    <a:pt x="31456" y="434"/>
                    <a:pt x="30689" y="934"/>
                    <a:pt x="30289" y="1068"/>
                  </a:cubicBezTo>
                  <a:cubicBezTo>
                    <a:pt x="29888" y="1234"/>
                    <a:pt x="29421" y="1301"/>
                    <a:pt x="29021" y="1435"/>
                  </a:cubicBezTo>
                  <a:cubicBezTo>
                    <a:pt x="27520" y="1902"/>
                    <a:pt x="27020" y="2802"/>
                    <a:pt x="27420" y="4303"/>
                  </a:cubicBezTo>
                  <a:cubicBezTo>
                    <a:pt x="27520" y="4537"/>
                    <a:pt x="27553" y="4770"/>
                    <a:pt x="27687" y="5037"/>
                  </a:cubicBezTo>
                  <a:cubicBezTo>
                    <a:pt x="26686" y="5237"/>
                    <a:pt x="25685" y="5337"/>
                    <a:pt x="25285" y="6271"/>
                  </a:cubicBezTo>
                  <a:cubicBezTo>
                    <a:pt x="24951" y="7105"/>
                    <a:pt x="24918" y="8073"/>
                    <a:pt x="24751" y="9007"/>
                  </a:cubicBezTo>
                  <a:cubicBezTo>
                    <a:pt x="23535" y="8653"/>
                    <a:pt x="22307" y="8510"/>
                    <a:pt x="21075" y="8510"/>
                  </a:cubicBezTo>
                  <a:cubicBezTo>
                    <a:pt x="19400" y="8510"/>
                    <a:pt x="17717" y="8775"/>
                    <a:pt x="16045" y="9140"/>
                  </a:cubicBezTo>
                  <a:cubicBezTo>
                    <a:pt x="15213" y="9324"/>
                    <a:pt x="14390" y="9413"/>
                    <a:pt x="13575" y="9413"/>
                  </a:cubicBezTo>
                  <a:cubicBezTo>
                    <a:pt x="12166" y="9413"/>
                    <a:pt x="10780" y="9147"/>
                    <a:pt x="9407" y="8640"/>
                  </a:cubicBezTo>
                  <a:cubicBezTo>
                    <a:pt x="8740" y="8373"/>
                    <a:pt x="8039" y="8173"/>
                    <a:pt x="7372" y="8006"/>
                  </a:cubicBezTo>
                  <a:cubicBezTo>
                    <a:pt x="7103" y="7942"/>
                    <a:pt x="6861" y="7910"/>
                    <a:pt x="6646" y="7910"/>
                  </a:cubicBezTo>
                  <a:cubicBezTo>
                    <a:pt x="5635" y="7910"/>
                    <a:pt x="5229" y="8608"/>
                    <a:pt x="5504" y="9874"/>
                  </a:cubicBezTo>
                  <a:cubicBezTo>
                    <a:pt x="5571" y="10208"/>
                    <a:pt x="5704" y="10608"/>
                    <a:pt x="5838" y="10941"/>
                  </a:cubicBezTo>
                  <a:cubicBezTo>
                    <a:pt x="6071" y="11542"/>
                    <a:pt x="6271" y="12209"/>
                    <a:pt x="6605" y="12776"/>
                  </a:cubicBezTo>
                  <a:cubicBezTo>
                    <a:pt x="6939" y="13343"/>
                    <a:pt x="7439" y="13910"/>
                    <a:pt x="7939" y="14511"/>
                  </a:cubicBezTo>
                  <a:cubicBezTo>
                    <a:pt x="6572" y="14744"/>
                    <a:pt x="5371" y="14944"/>
                    <a:pt x="4103" y="15144"/>
                  </a:cubicBezTo>
                  <a:cubicBezTo>
                    <a:pt x="3002" y="15311"/>
                    <a:pt x="2702" y="15745"/>
                    <a:pt x="3102" y="16812"/>
                  </a:cubicBezTo>
                  <a:cubicBezTo>
                    <a:pt x="3236" y="17146"/>
                    <a:pt x="3403" y="17479"/>
                    <a:pt x="3569" y="17980"/>
                  </a:cubicBezTo>
                  <a:cubicBezTo>
                    <a:pt x="2736" y="17913"/>
                    <a:pt x="2102" y="17813"/>
                    <a:pt x="1501" y="17780"/>
                  </a:cubicBezTo>
                  <a:cubicBezTo>
                    <a:pt x="1362" y="17770"/>
                    <a:pt x="1223" y="17757"/>
                    <a:pt x="1089" y="17757"/>
                  </a:cubicBezTo>
                  <a:cubicBezTo>
                    <a:pt x="771" y="17757"/>
                    <a:pt x="478" y="17829"/>
                    <a:pt x="267" y="18180"/>
                  </a:cubicBezTo>
                  <a:cubicBezTo>
                    <a:pt x="0" y="18747"/>
                    <a:pt x="267" y="19147"/>
                    <a:pt x="601" y="19514"/>
                  </a:cubicBezTo>
                  <a:cubicBezTo>
                    <a:pt x="934" y="19948"/>
                    <a:pt x="1268" y="20315"/>
                    <a:pt x="1601" y="20748"/>
                  </a:cubicBezTo>
                  <a:cubicBezTo>
                    <a:pt x="367" y="22016"/>
                    <a:pt x="367" y="22450"/>
                    <a:pt x="1668" y="23484"/>
                  </a:cubicBezTo>
                  <a:cubicBezTo>
                    <a:pt x="3914" y="25312"/>
                    <a:pt x="6386" y="26322"/>
                    <a:pt x="9114" y="26322"/>
                  </a:cubicBezTo>
                  <a:cubicBezTo>
                    <a:pt x="9870" y="26322"/>
                    <a:pt x="10646" y="26245"/>
                    <a:pt x="11442" y="26086"/>
                  </a:cubicBezTo>
                  <a:cubicBezTo>
                    <a:pt x="12509" y="25852"/>
                    <a:pt x="13510" y="25519"/>
                    <a:pt x="14544" y="25252"/>
                  </a:cubicBezTo>
                  <a:lnTo>
                    <a:pt x="14544" y="25252"/>
                  </a:lnTo>
                  <a:cubicBezTo>
                    <a:pt x="14244" y="25752"/>
                    <a:pt x="13777" y="26119"/>
                    <a:pt x="13443" y="26519"/>
                  </a:cubicBezTo>
                  <a:cubicBezTo>
                    <a:pt x="13176" y="26920"/>
                    <a:pt x="12876" y="27387"/>
                    <a:pt x="12943" y="27820"/>
                  </a:cubicBezTo>
                  <a:cubicBezTo>
                    <a:pt x="13032" y="28355"/>
                    <a:pt x="13572" y="28493"/>
                    <a:pt x="14066" y="28493"/>
                  </a:cubicBezTo>
                  <a:cubicBezTo>
                    <a:pt x="14126" y="28493"/>
                    <a:pt x="14186" y="28491"/>
                    <a:pt x="14244" y="28487"/>
                  </a:cubicBezTo>
                  <a:cubicBezTo>
                    <a:pt x="14611" y="28487"/>
                    <a:pt x="14944" y="28387"/>
                    <a:pt x="15278" y="28354"/>
                  </a:cubicBezTo>
                  <a:cubicBezTo>
                    <a:pt x="15711" y="28287"/>
                    <a:pt x="16178" y="28187"/>
                    <a:pt x="16679" y="28120"/>
                  </a:cubicBezTo>
                  <a:cubicBezTo>
                    <a:pt x="16679" y="28454"/>
                    <a:pt x="16746" y="28654"/>
                    <a:pt x="16679" y="28854"/>
                  </a:cubicBezTo>
                  <a:cubicBezTo>
                    <a:pt x="16212" y="29888"/>
                    <a:pt x="15778" y="30922"/>
                    <a:pt x="15244" y="31923"/>
                  </a:cubicBezTo>
                  <a:cubicBezTo>
                    <a:pt x="14511" y="33224"/>
                    <a:pt x="14777" y="33991"/>
                    <a:pt x="16279" y="34358"/>
                  </a:cubicBezTo>
                  <a:cubicBezTo>
                    <a:pt x="16712" y="34492"/>
                    <a:pt x="17112" y="34525"/>
                    <a:pt x="17546" y="34625"/>
                  </a:cubicBezTo>
                  <a:cubicBezTo>
                    <a:pt x="17713" y="35659"/>
                    <a:pt x="17112" y="36260"/>
                    <a:pt x="16679" y="36860"/>
                  </a:cubicBezTo>
                  <a:cubicBezTo>
                    <a:pt x="15945" y="37861"/>
                    <a:pt x="16212" y="38528"/>
                    <a:pt x="17413" y="38795"/>
                  </a:cubicBezTo>
                  <a:cubicBezTo>
                    <a:pt x="17764" y="38880"/>
                    <a:pt x="18111" y="38920"/>
                    <a:pt x="18453" y="38920"/>
                  </a:cubicBezTo>
                  <a:cubicBezTo>
                    <a:pt x="19442" y="38920"/>
                    <a:pt x="20390" y="38590"/>
                    <a:pt x="21282" y="38094"/>
                  </a:cubicBezTo>
                  <a:cubicBezTo>
                    <a:pt x="22583" y="37360"/>
                    <a:pt x="23584" y="36326"/>
                    <a:pt x="24451" y="35192"/>
                  </a:cubicBezTo>
                  <a:cubicBezTo>
                    <a:pt x="24951" y="34592"/>
                    <a:pt x="25452" y="33958"/>
                    <a:pt x="26052" y="33257"/>
                  </a:cubicBezTo>
                  <a:cubicBezTo>
                    <a:pt x="26219" y="33524"/>
                    <a:pt x="26286" y="33658"/>
                    <a:pt x="26386" y="33824"/>
                  </a:cubicBezTo>
                  <a:cubicBezTo>
                    <a:pt x="26669" y="34542"/>
                    <a:pt x="26963" y="34885"/>
                    <a:pt x="27345" y="34885"/>
                  </a:cubicBezTo>
                  <a:cubicBezTo>
                    <a:pt x="27639" y="34885"/>
                    <a:pt x="27986" y="34683"/>
                    <a:pt x="28421" y="34291"/>
                  </a:cubicBezTo>
                  <a:cubicBezTo>
                    <a:pt x="28687" y="34025"/>
                    <a:pt x="28954" y="33791"/>
                    <a:pt x="29088" y="33458"/>
                  </a:cubicBezTo>
                  <a:cubicBezTo>
                    <a:pt x="29588" y="32357"/>
                    <a:pt x="30122" y="31256"/>
                    <a:pt x="30455" y="30122"/>
                  </a:cubicBezTo>
                  <a:cubicBezTo>
                    <a:pt x="31223" y="27587"/>
                    <a:pt x="30922" y="24951"/>
                    <a:pt x="30622" y="22350"/>
                  </a:cubicBezTo>
                  <a:cubicBezTo>
                    <a:pt x="30455" y="20915"/>
                    <a:pt x="30255" y="19414"/>
                    <a:pt x="30222" y="17946"/>
                  </a:cubicBezTo>
                  <a:cubicBezTo>
                    <a:pt x="30188" y="16412"/>
                    <a:pt x="30455" y="16179"/>
                    <a:pt x="32056" y="16112"/>
                  </a:cubicBezTo>
                  <a:cubicBezTo>
                    <a:pt x="33624" y="16145"/>
                    <a:pt x="33891" y="16345"/>
                    <a:pt x="33891" y="17946"/>
                  </a:cubicBezTo>
                  <a:cubicBezTo>
                    <a:pt x="33858" y="19414"/>
                    <a:pt x="33691" y="20915"/>
                    <a:pt x="33524" y="22350"/>
                  </a:cubicBezTo>
                  <a:cubicBezTo>
                    <a:pt x="33191" y="24951"/>
                    <a:pt x="32924" y="27587"/>
                    <a:pt x="33691" y="30122"/>
                  </a:cubicBezTo>
                  <a:cubicBezTo>
                    <a:pt x="34025" y="31289"/>
                    <a:pt x="34558" y="32357"/>
                    <a:pt x="35059" y="33458"/>
                  </a:cubicBezTo>
                  <a:cubicBezTo>
                    <a:pt x="35192" y="33791"/>
                    <a:pt x="35459" y="34025"/>
                    <a:pt x="35726" y="34291"/>
                  </a:cubicBezTo>
                  <a:cubicBezTo>
                    <a:pt x="36160" y="34711"/>
                    <a:pt x="36500" y="34924"/>
                    <a:pt x="36789" y="34924"/>
                  </a:cubicBezTo>
                  <a:cubicBezTo>
                    <a:pt x="37167" y="34924"/>
                    <a:pt x="37458" y="34561"/>
                    <a:pt x="37761" y="33824"/>
                  </a:cubicBezTo>
                  <a:cubicBezTo>
                    <a:pt x="37861" y="33658"/>
                    <a:pt x="37927" y="33524"/>
                    <a:pt x="38094" y="33257"/>
                  </a:cubicBezTo>
                  <a:cubicBezTo>
                    <a:pt x="38695" y="33958"/>
                    <a:pt x="39195" y="34525"/>
                    <a:pt x="39695" y="35192"/>
                  </a:cubicBezTo>
                  <a:cubicBezTo>
                    <a:pt x="40596" y="36326"/>
                    <a:pt x="41597" y="37360"/>
                    <a:pt x="42864" y="38094"/>
                  </a:cubicBezTo>
                  <a:cubicBezTo>
                    <a:pt x="43756" y="38590"/>
                    <a:pt x="44704" y="38920"/>
                    <a:pt x="45693" y="38920"/>
                  </a:cubicBezTo>
                  <a:cubicBezTo>
                    <a:pt x="46035" y="38920"/>
                    <a:pt x="46382" y="38880"/>
                    <a:pt x="46734" y="38795"/>
                  </a:cubicBezTo>
                  <a:cubicBezTo>
                    <a:pt x="47934" y="38494"/>
                    <a:pt x="48201" y="37861"/>
                    <a:pt x="47467" y="36860"/>
                  </a:cubicBezTo>
                  <a:cubicBezTo>
                    <a:pt x="47034" y="36193"/>
                    <a:pt x="46433" y="35626"/>
                    <a:pt x="46600" y="34625"/>
                  </a:cubicBezTo>
                  <a:lnTo>
                    <a:pt x="47868" y="34358"/>
                  </a:lnTo>
                  <a:cubicBezTo>
                    <a:pt x="49369" y="33991"/>
                    <a:pt x="49602" y="33257"/>
                    <a:pt x="48902" y="31923"/>
                  </a:cubicBezTo>
                  <a:cubicBezTo>
                    <a:pt x="48368" y="30956"/>
                    <a:pt x="47934" y="29922"/>
                    <a:pt x="47467" y="28854"/>
                  </a:cubicBezTo>
                  <a:cubicBezTo>
                    <a:pt x="47401" y="28687"/>
                    <a:pt x="47467" y="28454"/>
                    <a:pt x="47467" y="28120"/>
                  </a:cubicBezTo>
                  <a:cubicBezTo>
                    <a:pt x="47968" y="28187"/>
                    <a:pt x="48401" y="28287"/>
                    <a:pt x="48868" y="28354"/>
                  </a:cubicBezTo>
                  <a:cubicBezTo>
                    <a:pt x="49202" y="28421"/>
                    <a:pt x="49569" y="28487"/>
                    <a:pt x="49903" y="28487"/>
                  </a:cubicBezTo>
                  <a:cubicBezTo>
                    <a:pt x="50436" y="28487"/>
                    <a:pt x="51103" y="28421"/>
                    <a:pt x="51203" y="27820"/>
                  </a:cubicBezTo>
                  <a:cubicBezTo>
                    <a:pt x="51270" y="27453"/>
                    <a:pt x="50937" y="26920"/>
                    <a:pt x="50703" y="26519"/>
                  </a:cubicBezTo>
                  <a:cubicBezTo>
                    <a:pt x="50370" y="26086"/>
                    <a:pt x="49903" y="25752"/>
                    <a:pt x="49602" y="25252"/>
                  </a:cubicBezTo>
                  <a:lnTo>
                    <a:pt x="49602" y="25252"/>
                  </a:lnTo>
                  <a:cubicBezTo>
                    <a:pt x="50603" y="25519"/>
                    <a:pt x="51637" y="25852"/>
                    <a:pt x="52705" y="26086"/>
                  </a:cubicBezTo>
                  <a:cubicBezTo>
                    <a:pt x="53501" y="26245"/>
                    <a:pt x="54276" y="26322"/>
                    <a:pt x="55032" y="26322"/>
                  </a:cubicBezTo>
                  <a:cubicBezTo>
                    <a:pt x="57761" y="26322"/>
                    <a:pt x="60232" y="25312"/>
                    <a:pt x="62478" y="23484"/>
                  </a:cubicBezTo>
                  <a:cubicBezTo>
                    <a:pt x="63779" y="22450"/>
                    <a:pt x="63779" y="21983"/>
                    <a:pt x="62545" y="20748"/>
                  </a:cubicBezTo>
                  <a:cubicBezTo>
                    <a:pt x="62878" y="20348"/>
                    <a:pt x="63212" y="19948"/>
                    <a:pt x="63546" y="19514"/>
                  </a:cubicBezTo>
                  <a:cubicBezTo>
                    <a:pt x="63712" y="19114"/>
                    <a:pt x="64013" y="18747"/>
                    <a:pt x="63746" y="18180"/>
                  </a:cubicBezTo>
                  <a:cubicBezTo>
                    <a:pt x="63558" y="17829"/>
                    <a:pt x="63256" y="17757"/>
                    <a:pt x="62942" y="17757"/>
                  </a:cubicBezTo>
                  <a:cubicBezTo>
                    <a:pt x="62809" y="17757"/>
                    <a:pt x="62674" y="17770"/>
                    <a:pt x="62545" y="17780"/>
                  </a:cubicBezTo>
                  <a:cubicBezTo>
                    <a:pt x="61911" y="17813"/>
                    <a:pt x="61277" y="17913"/>
                    <a:pt x="60443" y="17980"/>
                  </a:cubicBezTo>
                  <a:cubicBezTo>
                    <a:pt x="60644" y="17479"/>
                    <a:pt x="60777" y="17146"/>
                    <a:pt x="60910" y="16812"/>
                  </a:cubicBezTo>
                  <a:cubicBezTo>
                    <a:pt x="61277" y="15745"/>
                    <a:pt x="61044" y="15311"/>
                    <a:pt x="59910" y="15144"/>
                  </a:cubicBezTo>
                  <a:cubicBezTo>
                    <a:pt x="58642" y="14978"/>
                    <a:pt x="57441" y="14778"/>
                    <a:pt x="56074" y="14511"/>
                  </a:cubicBezTo>
                  <a:cubicBezTo>
                    <a:pt x="56574" y="13844"/>
                    <a:pt x="57074" y="13343"/>
                    <a:pt x="57408" y="12776"/>
                  </a:cubicBezTo>
                  <a:cubicBezTo>
                    <a:pt x="57741" y="12176"/>
                    <a:pt x="57942" y="11542"/>
                    <a:pt x="58208" y="10941"/>
                  </a:cubicBezTo>
                  <a:cubicBezTo>
                    <a:pt x="58309" y="10608"/>
                    <a:pt x="58442" y="10274"/>
                    <a:pt x="58542" y="9874"/>
                  </a:cubicBezTo>
                  <a:cubicBezTo>
                    <a:pt x="58816" y="8588"/>
                    <a:pt x="58416" y="7908"/>
                    <a:pt x="57397" y="7908"/>
                  </a:cubicBezTo>
                  <a:cubicBezTo>
                    <a:pt x="57175" y="7908"/>
                    <a:pt x="56922" y="7940"/>
                    <a:pt x="56641" y="8006"/>
                  </a:cubicBezTo>
                  <a:cubicBezTo>
                    <a:pt x="55940" y="8173"/>
                    <a:pt x="55273" y="8373"/>
                    <a:pt x="54606" y="8640"/>
                  </a:cubicBezTo>
                  <a:cubicBezTo>
                    <a:pt x="53233" y="9147"/>
                    <a:pt x="51846" y="9413"/>
                    <a:pt x="50438" y="9413"/>
                  </a:cubicBezTo>
                  <a:cubicBezTo>
                    <a:pt x="49623" y="9413"/>
                    <a:pt x="48800" y="9324"/>
                    <a:pt x="47968" y="9140"/>
                  </a:cubicBezTo>
                  <a:cubicBezTo>
                    <a:pt x="46305" y="8758"/>
                    <a:pt x="44631" y="8485"/>
                    <a:pt x="42965" y="8485"/>
                  </a:cubicBezTo>
                  <a:cubicBezTo>
                    <a:pt x="41723" y="8485"/>
                    <a:pt x="40486" y="8636"/>
                    <a:pt x="39262" y="9007"/>
                  </a:cubicBezTo>
                  <a:cubicBezTo>
                    <a:pt x="39095" y="8073"/>
                    <a:pt x="39061" y="7105"/>
                    <a:pt x="38728" y="6271"/>
                  </a:cubicBezTo>
                  <a:cubicBezTo>
                    <a:pt x="38361" y="5304"/>
                    <a:pt x="37360" y="5237"/>
                    <a:pt x="36360" y="5037"/>
                  </a:cubicBezTo>
                  <a:cubicBezTo>
                    <a:pt x="36426" y="4770"/>
                    <a:pt x="36526" y="4503"/>
                    <a:pt x="36593" y="4303"/>
                  </a:cubicBezTo>
                  <a:cubicBezTo>
                    <a:pt x="37027" y="2802"/>
                    <a:pt x="36526" y="1902"/>
                    <a:pt x="35025" y="1435"/>
                  </a:cubicBezTo>
                  <a:cubicBezTo>
                    <a:pt x="34592" y="1301"/>
                    <a:pt x="34125" y="1234"/>
                    <a:pt x="33724" y="1068"/>
                  </a:cubicBezTo>
                  <a:cubicBezTo>
                    <a:pt x="33357" y="934"/>
                    <a:pt x="32523" y="434"/>
                    <a:pt x="32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3821225" y="1329725"/>
              <a:ext cx="29225" cy="250200"/>
            </a:xfrm>
            <a:custGeom>
              <a:avLst/>
              <a:gdLst/>
              <a:ahLst/>
              <a:cxnLst/>
              <a:rect l="l" t="t" r="r" b="b"/>
              <a:pathLst>
                <a:path w="1169" h="10008" extrusionOk="0">
                  <a:moveTo>
                    <a:pt x="1168" y="1"/>
                  </a:moveTo>
                  <a:cubicBezTo>
                    <a:pt x="668" y="3336"/>
                    <a:pt x="1" y="6672"/>
                    <a:pt x="1168" y="10008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246883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7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7"/>
          <p:cNvSpPr/>
          <p:nvPr/>
        </p:nvSpPr>
        <p:spPr>
          <a:xfrm rot="10800000" flipH="1">
            <a:off x="498883" y="167663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27"/>
          <p:cNvSpPr/>
          <p:nvPr/>
        </p:nvSpPr>
        <p:spPr>
          <a:xfrm rot="10800000">
            <a:off x="10154167" y="166296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8" name="Google Shape;228;p27"/>
          <p:cNvGrpSpPr/>
          <p:nvPr/>
        </p:nvGrpSpPr>
        <p:grpSpPr>
          <a:xfrm>
            <a:off x="5428685" y="5257428"/>
            <a:ext cx="1334644" cy="1219664"/>
            <a:chOff x="-2185550" y="2767125"/>
            <a:chExt cx="1500275" cy="1371025"/>
          </a:xfrm>
        </p:grpSpPr>
        <p:sp>
          <p:nvSpPr>
            <p:cNvPr id="229" name="Google Shape;229;p27"/>
            <p:cNvSpPr/>
            <p:nvPr/>
          </p:nvSpPr>
          <p:spPr>
            <a:xfrm>
              <a:off x="-1357450" y="3131550"/>
              <a:ext cx="607125" cy="310800"/>
            </a:xfrm>
            <a:custGeom>
              <a:avLst/>
              <a:gdLst/>
              <a:ahLst/>
              <a:cxnLst/>
              <a:rect l="l" t="t" r="r" b="b"/>
              <a:pathLst>
                <a:path w="24285" h="12432" extrusionOk="0">
                  <a:moveTo>
                    <a:pt x="23283" y="1"/>
                  </a:moveTo>
                  <a:lnTo>
                    <a:pt x="23283" y="1"/>
                  </a:lnTo>
                  <a:cubicBezTo>
                    <a:pt x="24284" y="3237"/>
                    <a:pt x="23217" y="5371"/>
                    <a:pt x="22283" y="6572"/>
                  </a:cubicBezTo>
                  <a:cubicBezTo>
                    <a:pt x="23017" y="4738"/>
                    <a:pt x="22917" y="3537"/>
                    <a:pt x="22683" y="1902"/>
                  </a:cubicBezTo>
                  <a:lnTo>
                    <a:pt x="22683" y="1902"/>
                  </a:lnTo>
                  <a:cubicBezTo>
                    <a:pt x="22550" y="2369"/>
                    <a:pt x="22516" y="2870"/>
                    <a:pt x="22516" y="3370"/>
                  </a:cubicBezTo>
                  <a:cubicBezTo>
                    <a:pt x="22349" y="6706"/>
                    <a:pt x="20915" y="8874"/>
                    <a:pt x="18280" y="10508"/>
                  </a:cubicBezTo>
                  <a:cubicBezTo>
                    <a:pt x="17061" y="11265"/>
                    <a:pt x="15525" y="11664"/>
                    <a:pt x="13996" y="11664"/>
                  </a:cubicBezTo>
                  <a:cubicBezTo>
                    <a:pt x="13098" y="11664"/>
                    <a:pt x="12202" y="11526"/>
                    <a:pt x="11375" y="11242"/>
                  </a:cubicBezTo>
                  <a:cubicBezTo>
                    <a:pt x="8606" y="10308"/>
                    <a:pt x="6338" y="8707"/>
                    <a:pt x="4403" y="6539"/>
                  </a:cubicBezTo>
                  <a:cubicBezTo>
                    <a:pt x="4394" y="6530"/>
                    <a:pt x="4394" y="6525"/>
                    <a:pt x="4403" y="6525"/>
                  </a:cubicBezTo>
                  <a:cubicBezTo>
                    <a:pt x="4515" y="6525"/>
                    <a:pt x="6139" y="7320"/>
                    <a:pt x="6605" y="7506"/>
                  </a:cubicBezTo>
                  <a:cubicBezTo>
                    <a:pt x="6471" y="7073"/>
                    <a:pt x="4804" y="5738"/>
                    <a:pt x="4570" y="5538"/>
                  </a:cubicBezTo>
                  <a:cubicBezTo>
                    <a:pt x="2878" y="4311"/>
                    <a:pt x="395" y="1335"/>
                    <a:pt x="236" y="1335"/>
                  </a:cubicBezTo>
                  <a:cubicBezTo>
                    <a:pt x="235" y="1335"/>
                    <a:pt x="234" y="1335"/>
                    <a:pt x="234" y="1335"/>
                  </a:cubicBezTo>
                  <a:cubicBezTo>
                    <a:pt x="400" y="1735"/>
                    <a:pt x="701" y="2336"/>
                    <a:pt x="901" y="2703"/>
                  </a:cubicBezTo>
                  <a:cubicBezTo>
                    <a:pt x="2035" y="4804"/>
                    <a:pt x="4603" y="7840"/>
                    <a:pt x="5271" y="8374"/>
                  </a:cubicBezTo>
                  <a:cubicBezTo>
                    <a:pt x="3369" y="7239"/>
                    <a:pt x="2335" y="5672"/>
                    <a:pt x="1068" y="4337"/>
                  </a:cubicBezTo>
                  <a:cubicBezTo>
                    <a:pt x="767" y="4037"/>
                    <a:pt x="0" y="2903"/>
                    <a:pt x="0" y="2903"/>
                  </a:cubicBezTo>
                  <a:lnTo>
                    <a:pt x="0" y="2903"/>
                  </a:lnTo>
                  <a:cubicBezTo>
                    <a:pt x="234" y="3370"/>
                    <a:pt x="601" y="4371"/>
                    <a:pt x="901" y="4804"/>
                  </a:cubicBezTo>
                  <a:cubicBezTo>
                    <a:pt x="2735" y="7473"/>
                    <a:pt x="5070" y="9541"/>
                    <a:pt x="8006" y="10909"/>
                  </a:cubicBezTo>
                  <a:cubicBezTo>
                    <a:pt x="9783" y="11769"/>
                    <a:pt x="11413" y="12432"/>
                    <a:pt x="13488" y="12432"/>
                  </a:cubicBezTo>
                  <a:cubicBezTo>
                    <a:pt x="13827" y="12432"/>
                    <a:pt x="14178" y="12414"/>
                    <a:pt x="14544" y="12376"/>
                  </a:cubicBezTo>
                  <a:cubicBezTo>
                    <a:pt x="18947" y="11976"/>
                    <a:pt x="21882" y="9841"/>
                    <a:pt x="23550" y="6005"/>
                  </a:cubicBezTo>
                  <a:cubicBezTo>
                    <a:pt x="24017" y="4871"/>
                    <a:pt x="24184" y="3003"/>
                    <a:pt x="24084" y="2303"/>
                  </a:cubicBezTo>
                  <a:cubicBezTo>
                    <a:pt x="24017" y="1635"/>
                    <a:pt x="23784" y="501"/>
                    <a:pt x="23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-1023875" y="3045775"/>
              <a:ext cx="209325" cy="172575"/>
            </a:xfrm>
            <a:custGeom>
              <a:avLst/>
              <a:gdLst/>
              <a:ahLst/>
              <a:cxnLst/>
              <a:rect l="l" t="t" r="r" b="b"/>
              <a:pathLst>
                <a:path w="8373" h="6903" extrusionOk="0">
                  <a:moveTo>
                    <a:pt x="4461" y="0"/>
                  </a:moveTo>
                  <a:cubicBezTo>
                    <a:pt x="3851" y="0"/>
                    <a:pt x="3251" y="82"/>
                    <a:pt x="2735" y="230"/>
                  </a:cubicBezTo>
                  <a:cubicBezTo>
                    <a:pt x="1034" y="763"/>
                    <a:pt x="0" y="2331"/>
                    <a:pt x="67" y="4166"/>
                  </a:cubicBezTo>
                  <a:cubicBezTo>
                    <a:pt x="167" y="5734"/>
                    <a:pt x="1101" y="6801"/>
                    <a:pt x="2602" y="6901"/>
                  </a:cubicBezTo>
                  <a:cubicBezTo>
                    <a:pt x="2643" y="6902"/>
                    <a:pt x="2684" y="6903"/>
                    <a:pt x="2724" y="6903"/>
                  </a:cubicBezTo>
                  <a:cubicBezTo>
                    <a:pt x="3902" y="6903"/>
                    <a:pt x="4861" y="6434"/>
                    <a:pt x="5571" y="5467"/>
                  </a:cubicBezTo>
                  <a:cubicBezTo>
                    <a:pt x="5737" y="5233"/>
                    <a:pt x="6104" y="4599"/>
                    <a:pt x="6171" y="4099"/>
                  </a:cubicBezTo>
                  <a:lnTo>
                    <a:pt x="6171" y="4099"/>
                  </a:lnTo>
                  <a:cubicBezTo>
                    <a:pt x="5838" y="4633"/>
                    <a:pt x="4937" y="5900"/>
                    <a:pt x="3102" y="6100"/>
                  </a:cubicBezTo>
                  <a:cubicBezTo>
                    <a:pt x="2982" y="6122"/>
                    <a:pt x="2863" y="6132"/>
                    <a:pt x="2747" y="6132"/>
                  </a:cubicBezTo>
                  <a:cubicBezTo>
                    <a:pt x="1961" y="6132"/>
                    <a:pt x="1283" y="5655"/>
                    <a:pt x="934" y="4900"/>
                  </a:cubicBezTo>
                  <a:cubicBezTo>
                    <a:pt x="86" y="2920"/>
                    <a:pt x="1664" y="704"/>
                    <a:pt x="3411" y="704"/>
                  </a:cubicBezTo>
                  <a:cubicBezTo>
                    <a:pt x="3519" y="704"/>
                    <a:pt x="3628" y="713"/>
                    <a:pt x="3736" y="730"/>
                  </a:cubicBezTo>
                  <a:cubicBezTo>
                    <a:pt x="1901" y="1631"/>
                    <a:pt x="1868" y="3165"/>
                    <a:pt x="2702" y="4433"/>
                  </a:cubicBezTo>
                  <a:cubicBezTo>
                    <a:pt x="2102" y="2932"/>
                    <a:pt x="3402" y="1297"/>
                    <a:pt x="5004" y="1097"/>
                  </a:cubicBezTo>
                  <a:cubicBezTo>
                    <a:pt x="5250" y="1074"/>
                    <a:pt x="5476" y="1064"/>
                    <a:pt x="5683" y="1064"/>
                  </a:cubicBezTo>
                  <a:cubicBezTo>
                    <a:pt x="7332" y="1064"/>
                    <a:pt x="7839" y="1712"/>
                    <a:pt x="8373" y="2098"/>
                  </a:cubicBezTo>
                  <a:cubicBezTo>
                    <a:pt x="8072" y="1330"/>
                    <a:pt x="7539" y="830"/>
                    <a:pt x="6671" y="430"/>
                  </a:cubicBezTo>
                  <a:cubicBezTo>
                    <a:pt x="6019" y="132"/>
                    <a:pt x="5232" y="0"/>
                    <a:pt x="4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-1232375" y="3243125"/>
              <a:ext cx="130950" cy="126975"/>
            </a:xfrm>
            <a:custGeom>
              <a:avLst/>
              <a:gdLst/>
              <a:ahLst/>
              <a:cxnLst/>
              <a:rect l="l" t="t" r="r" b="b"/>
              <a:pathLst>
                <a:path w="5238" h="5079" extrusionOk="0">
                  <a:moveTo>
                    <a:pt x="222" y="0"/>
                  </a:moveTo>
                  <a:cubicBezTo>
                    <a:pt x="147" y="0"/>
                    <a:pt x="73" y="3"/>
                    <a:pt x="1" y="8"/>
                  </a:cubicBezTo>
                  <a:cubicBezTo>
                    <a:pt x="1769" y="1609"/>
                    <a:pt x="2936" y="4111"/>
                    <a:pt x="5238" y="5078"/>
                  </a:cubicBezTo>
                  <a:cubicBezTo>
                    <a:pt x="5238" y="4911"/>
                    <a:pt x="3870" y="4111"/>
                    <a:pt x="2436" y="1008"/>
                  </a:cubicBezTo>
                  <a:cubicBezTo>
                    <a:pt x="2128" y="362"/>
                    <a:pt x="1111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-2185550" y="2767125"/>
              <a:ext cx="1500275" cy="1371025"/>
            </a:xfrm>
            <a:custGeom>
              <a:avLst/>
              <a:gdLst/>
              <a:ahLst/>
              <a:cxnLst/>
              <a:rect l="l" t="t" r="r" b="b"/>
              <a:pathLst>
                <a:path w="60011" h="54841" extrusionOk="0">
                  <a:moveTo>
                    <a:pt x="27020" y="8707"/>
                  </a:moveTo>
                  <a:lnTo>
                    <a:pt x="27020" y="8774"/>
                  </a:lnTo>
                  <a:cubicBezTo>
                    <a:pt x="26986" y="8740"/>
                    <a:pt x="27020" y="8740"/>
                    <a:pt x="27020" y="8707"/>
                  </a:cubicBezTo>
                  <a:close/>
                  <a:moveTo>
                    <a:pt x="14444" y="3370"/>
                  </a:moveTo>
                  <a:cubicBezTo>
                    <a:pt x="15945" y="4304"/>
                    <a:pt x="17480" y="4304"/>
                    <a:pt x="19047" y="4304"/>
                  </a:cubicBezTo>
                  <a:cubicBezTo>
                    <a:pt x="19681" y="4287"/>
                    <a:pt x="20307" y="4279"/>
                    <a:pt x="20932" y="4279"/>
                  </a:cubicBezTo>
                  <a:cubicBezTo>
                    <a:pt x="21558" y="4279"/>
                    <a:pt x="22183" y="4287"/>
                    <a:pt x="22817" y="4304"/>
                  </a:cubicBezTo>
                  <a:cubicBezTo>
                    <a:pt x="24285" y="4404"/>
                    <a:pt x="25652" y="4738"/>
                    <a:pt x="26853" y="5571"/>
                  </a:cubicBezTo>
                  <a:cubicBezTo>
                    <a:pt x="27920" y="6305"/>
                    <a:pt x="28688" y="7306"/>
                    <a:pt x="28955" y="8607"/>
                  </a:cubicBezTo>
                  <a:cubicBezTo>
                    <a:pt x="28988" y="8774"/>
                    <a:pt x="28955" y="8974"/>
                    <a:pt x="28955" y="9141"/>
                  </a:cubicBezTo>
                  <a:cubicBezTo>
                    <a:pt x="28721" y="9107"/>
                    <a:pt x="28688" y="9041"/>
                    <a:pt x="28588" y="8941"/>
                  </a:cubicBezTo>
                  <a:cubicBezTo>
                    <a:pt x="27387" y="6872"/>
                    <a:pt x="25519" y="5772"/>
                    <a:pt x="23217" y="5471"/>
                  </a:cubicBezTo>
                  <a:cubicBezTo>
                    <a:pt x="21649" y="5271"/>
                    <a:pt x="20015" y="5238"/>
                    <a:pt x="18414" y="5104"/>
                  </a:cubicBezTo>
                  <a:cubicBezTo>
                    <a:pt x="18302" y="5093"/>
                    <a:pt x="18191" y="5090"/>
                    <a:pt x="18080" y="5090"/>
                  </a:cubicBezTo>
                  <a:cubicBezTo>
                    <a:pt x="17858" y="5090"/>
                    <a:pt x="17635" y="5104"/>
                    <a:pt x="17413" y="5104"/>
                  </a:cubicBezTo>
                  <a:cubicBezTo>
                    <a:pt x="17646" y="5371"/>
                    <a:pt x="17813" y="5405"/>
                    <a:pt x="18013" y="5438"/>
                  </a:cubicBezTo>
                  <a:cubicBezTo>
                    <a:pt x="19581" y="5705"/>
                    <a:pt x="21182" y="5905"/>
                    <a:pt x="22817" y="6105"/>
                  </a:cubicBezTo>
                  <a:cubicBezTo>
                    <a:pt x="24184" y="6305"/>
                    <a:pt x="25419" y="6772"/>
                    <a:pt x="26486" y="7740"/>
                  </a:cubicBezTo>
                  <a:cubicBezTo>
                    <a:pt x="26753" y="7973"/>
                    <a:pt x="27153" y="8240"/>
                    <a:pt x="26986" y="8740"/>
                  </a:cubicBezTo>
                  <a:cubicBezTo>
                    <a:pt x="25719" y="7306"/>
                    <a:pt x="24084" y="6806"/>
                    <a:pt x="22316" y="6606"/>
                  </a:cubicBezTo>
                  <a:cubicBezTo>
                    <a:pt x="21316" y="6472"/>
                    <a:pt x="20348" y="6472"/>
                    <a:pt x="19348" y="6439"/>
                  </a:cubicBezTo>
                  <a:cubicBezTo>
                    <a:pt x="17813" y="6372"/>
                    <a:pt x="16379" y="5938"/>
                    <a:pt x="15178" y="4938"/>
                  </a:cubicBezTo>
                  <a:cubicBezTo>
                    <a:pt x="14711" y="4571"/>
                    <a:pt x="14344" y="4137"/>
                    <a:pt x="14444" y="3370"/>
                  </a:cubicBezTo>
                  <a:close/>
                  <a:moveTo>
                    <a:pt x="45533" y="3370"/>
                  </a:moveTo>
                  <a:lnTo>
                    <a:pt x="45533" y="3370"/>
                  </a:lnTo>
                  <a:cubicBezTo>
                    <a:pt x="45666" y="4137"/>
                    <a:pt x="45233" y="4571"/>
                    <a:pt x="44799" y="4938"/>
                  </a:cubicBezTo>
                  <a:cubicBezTo>
                    <a:pt x="43565" y="5938"/>
                    <a:pt x="42131" y="6372"/>
                    <a:pt x="40630" y="6439"/>
                  </a:cubicBezTo>
                  <a:cubicBezTo>
                    <a:pt x="39629" y="6472"/>
                    <a:pt x="38661" y="6539"/>
                    <a:pt x="37661" y="6606"/>
                  </a:cubicBezTo>
                  <a:cubicBezTo>
                    <a:pt x="35893" y="6806"/>
                    <a:pt x="34225" y="7373"/>
                    <a:pt x="32991" y="8740"/>
                  </a:cubicBezTo>
                  <a:cubicBezTo>
                    <a:pt x="32791" y="8240"/>
                    <a:pt x="33191" y="7973"/>
                    <a:pt x="33491" y="7740"/>
                  </a:cubicBezTo>
                  <a:cubicBezTo>
                    <a:pt x="34525" y="6772"/>
                    <a:pt x="35793" y="6305"/>
                    <a:pt x="37160" y="6105"/>
                  </a:cubicBezTo>
                  <a:cubicBezTo>
                    <a:pt x="38728" y="5872"/>
                    <a:pt x="40329" y="5638"/>
                    <a:pt x="41964" y="5438"/>
                  </a:cubicBezTo>
                  <a:cubicBezTo>
                    <a:pt x="42164" y="5405"/>
                    <a:pt x="42364" y="5371"/>
                    <a:pt x="42531" y="5104"/>
                  </a:cubicBezTo>
                  <a:lnTo>
                    <a:pt x="41530" y="5104"/>
                  </a:lnTo>
                  <a:cubicBezTo>
                    <a:pt x="39896" y="5238"/>
                    <a:pt x="38328" y="5271"/>
                    <a:pt x="36727" y="5471"/>
                  </a:cubicBezTo>
                  <a:cubicBezTo>
                    <a:pt x="34458" y="5772"/>
                    <a:pt x="32557" y="6872"/>
                    <a:pt x="31356" y="8941"/>
                  </a:cubicBezTo>
                  <a:cubicBezTo>
                    <a:pt x="31323" y="9041"/>
                    <a:pt x="31223" y="9141"/>
                    <a:pt x="31023" y="9141"/>
                  </a:cubicBezTo>
                  <a:lnTo>
                    <a:pt x="31023" y="8607"/>
                  </a:lnTo>
                  <a:cubicBezTo>
                    <a:pt x="31290" y="7273"/>
                    <a:pt x="32023" y="6272"/>
                    <a:pt x="33124" y="5571"/>
                  </a:cubicBezTo>
                  <a:cubicBezTo>
                    <a:pt x="34358" y="4738"/>
                    <a:pt x="35726" y="4404"/>
                    <a:pt x="37160" y="4304"/>
                  </a:cubicBezTo>
                  <a:cubicBezTo>
                    <a:pt x="37778" y="4287"/>
                    <a:pt x="38403" y="4279"/>
                    <a:pt x="39028" y="4279"/>
                  </a:cubicBezTo>
                  <a:cubicBezTo>
                    <a:pt x="39654" y="4279"/>
                    <a:pt x="40279" y="4287"/>
                    <a:pt x="40896" y="4304"/>
                  </a:cubicBezTo>
                  <a:cubicBezTo>
                    <a:pt x="41169" y="4315"/>
                    <a:pt x="41441" y="4323"/>
                    <a:pt x="41711" y="4323"/>
                  </a:cubicBezTo>
                  <a:cubicBezTo>
                    <a:pt x="43029" y="4323"/>
                    <a:pt x="44315" y="4145"/>
                    <a:pt x="45533" y="3370"/>
                  </a:cubicBezTo>
                  <a:close/>
                  <a:moveTo>
                    <a:pt x="13477" y="4204"/>
                  </a:moveTo>
                  <a:lnTo>
                    <a:pt x="13477" y="4204"/>
                  </a:lnTo>
                  <a:cubicBezTo>
                    <a:pt x="14211" y="5638"/>
                    <a:pt x="14811" y="7239"/>
                    <a:pt x="16145" y="8307"/>
                  </a:cubicBezTo>
                  <a:cubicBezTo>
                    <a:pt x="17446" y="9408"/>
                    <a:pt x="18981" y="9975"/>
                    <a:pt x="20649" y="10108"/>
                  </a:cubicBezTo>
                  <a:cubicBezTo>
                    <a:pt x="19615" y="9474"/>
                    <a:pt x="18514" y="8941"/>
                    <a:pt x="17513" y="8307"/>
                  </a:cubicBezTo>
                  <a:cubicBezTo>
                    <a:pt x="16279" y="7573"/>
                    <a:pt x="15512" y="6472"/>
                    <a:pt x="15378" y="5471"/>
                  </a:cubicBezTo>
                  <a:lnTo>
                    <a:pt x="15378" y="5471"/>
                  </a:lnTo>
                  <a:cubicBezTo>
                    <a:pt x="16612" y="6272"/>
                    <a:pt x="17880" y="6639"/>
                    <a:pt x="19281" y="6772"/>
                  </a:cubicBezTo>
                  <a:lnTo>
                    <a:pt x="21783" y="7039"/>
                  </a:lnTo>
                  <a:cubicBezTo>
                    <a:pt x="22016" y="7073"/>
                    <a:pt x="22283" y="7073"/>
                    <a:pt x="22517" y="7139"/>
                  </a:cubicBezTo>
                  <a:cubicBezTo>
                    <a:pt x="22717" y="7206"/>
                    <a:pt x="22950" y="7306"/>
                    <a:pt x="23150" y="7373"/>
                  </a:cubicBezTo>
                  <a:cubicBezTo>
                    <a:pt x="23150" y="7406"/>
                    <a:pt x="23117" y="7439"/>
                    <a:pt x="23117" y="7473"/>
                  </a:cubicBezTo>
                  <a:cubicBezTo>
                    <a:pt x="21016" y="7373"/>
                    <a:pt x="18881" y="7273"/>
                    <a:pt x="16946" y="7139"/>
                  </a:cubicBezTo>
                  <a:lnTo>
                    <a:pt x="16946" y="7139"/>
                  </a:lnTo>
                  <a:cubicBezTo>
                    <a:pt x="17713" y="7606"/>
                    <a:pt x="18781" y="7740"/>
                    <a:pt x="19848" y="7740"/>
                  </a:cubicBezTo>
                  <a:cubicBezTo>
                    <a:pt x="19946" y="7737"/>
                    <a:pt x="20044" y="7736"/>
                    <a:pt x="20142" y="7736"/>
                  </a:cubicBezTo>
                  <a:cubicBezTo>
                    <a:pt x="22892" y="7736"/>
                    <a:pt x="25354" y="8649"/>
                    <a:pt x="27287" y="10775"/>
                  </a:cubicBezTo>
                  <a:cubicBezTo>
                    <a:pt x="27387" y="10909"/>
                    <a:pt x="27487" y="11109"/>
                    <a:pt x="27787" y="11476"/>
                  </a:cubicBezTo>
                  <a:cubicBezTo>
                    <a:pt x="26736" y="11107"/>
                    <a:pt x="25746" y="10993"/>
                    <a:pt x="24789" y="10993"/>
                  </a:cubicBezTo>
                  <a:cubicBezTo>
                    <a:pt x="24015" y="10993"/>
                    <a:pt x="23263" y="11068"/>
                    <a:pt x="22517" y="11142"/>
                  </a:cubicBezTo>
                  <a:cubicBezTo>
                    <a:pt x="22316" y="11175"/>
                    <a:pt x="22116" y="11192"/>
                    <a:pt x="21916" y="11192"/>
                  </a:cubicBezTo>
                  <a:cubicBezTo>
                    <a:pt x="21716" y="11192"/>
                    <a:pt x="21516" y="11175"/>
                    <a:pt x="21316" y="11142"/>
                  </a:cubicBezTo>
                  <a:cubicBezTo>
                    <a:pt x="17613" y="11075"/>
                    <a:pt x="14478" y="8540"/>
                    <a:pt x="13544" y="4804"/>
                  </a:cubicBezTo>
                  <a:cubicBezTo>
                    <a:pt x="13510" y="4604"/>
                    <a:pt x="13510" y="4404"/>
                    <a:pt x="13477" y="4204"/>
                  </a:cubicBezTo>
                  <a:close/>
                  <a:moveTo>
                    <a:pt x="46534" y="4204"/>
                  </a:moveTo>
                  <a:cubicBezTo>
                    <a:pt x="46500" y="4404"/>
                    <a:pt x="46500" y="4604"/>
                    <a:pt x="46467" y="4804"/>
                  </a:cubicBezTo>
                  <a:cubicBezTo>
                    <a:pt x="45533" y="8507"/>
                    <a:pt x="42397" y="11075"/>
                    <a:pt x="38695" y="11142"/>
                  </a:cubicBezTo>
                  <a:lnTo>
                    <a:pt x="37494" y="11142"/>
                  </a:lnTo>
                  <a:cubicBezTo>
                    <a:pt x="36733" y="11081"/>
                    <a:pt x="35973" y="11007"/>
                    <a:pt x="35187" y="11007"/>
                  </a:cubicBezTo>
                  <a:cubicBezTo>
                    <a:pt x="34249" y="11007"/>
                    <a:pt x="33276" y="11113"/>
                    <a:pt x="32224" y="11476"/>
                  </a:cubicBezTo>
                  <a:cubicBezTo>
                    <a:pt x="32524" y="11075"/>
                    <a:pt x="32624" y="10909"/>
                    <a:pt x="32724" y="10775"/>
                  </a:cubicBezTo>
                  <a:cubicBezTo>
                    <a:pt x="34688" y="8614"/>
                    <a:pt x="37199" y="7739"/>
                    <a:pt x="40004" y="7739"/>
                  </a:cubicBezTo>
                  <a:cubicBezTo>
                    <a:pt x="40057" y="7739"/>
                    <a:pt x="40110" y="7739"/>
                    <a:pt x="40163" y="7740"/>
                  </a:cubicBezTo>
                  <a:cubicBezTo>
                    <a:pt x="41230" y="7740"/>
                    <a:pt x="42231" y="7573"/>
                    <a:pt x="43065" y="7139"/>
                  </a:cubicBezTo>
                  <a:lnTo>
                    <a:pt x="43065" y="7139"/>
                  </a:lnTo>
                  <a:cubicBezTo>
                    <a:pt x="41130" y="7273"/>
                    <a:pt x="38995" y="7373"/>
                    <a:pt x="36894" y="7473"/>
                  </a:cubicBezTo>
                  <a:cubicBezTo>
                    <a:pt x="36894" y="7439"/>
                    <a:pt x="36860" y="7406"/>
                    <a:pt x="36860" y="7373"/>
                  </a:cubicBezTo>
                  <a:cubicBezTo>
                    <a:pt x="37060" y="7273"/>
                    <a:pt x="37260" y="7206"/>
                    <a:pt x="37494" y="7139"/>
                  </a:cubicBezTo>
                  <a:lnTo>
                    <a:pt x="38228" y="7039"/>
                  </a:lnTo>
                  <a:lnTo>
                    <a:pt x="40730" y="6772"/>
                  </a:lnTo>
                  <a:cubicBezTo>
                    <a:pt x="42097" y="6639"/>
                    <a:pt x="43398" y="6272"/>
                    <a:pt x="44599" y="5471"/>
                  </a:cubicBezTo>
                  <a:lnTo>
                    <a:pt x="44599" y="5471"/>
                  </a:lnTo>
                  <a:cubicBezTo>
                    <a:pt x="44532" y="6472"/>
                    <a:pt x="43732" y="7573"/>
                    <a:pt x="42498" y="8307"/>
                  </a:cubicBezTo>
                  <a:cubicBezTo>
                    <a:pt x="41430" y="8941"/>
                    <a:pt x="40363" y="9474"/>
                    <a:pt x="39362" y="10108"/>
                  </a:cubicBezTo>
                  <a:cubicBezTo>
                    <a:pt x="41030" y="9975"/>
                    <a:pt x="42564" y="9341"/>
                    <a:pt x="43865" y="8307"/>
                  </a:cubicBezTo>
                  <a:cubicBezTo>
                    <a:pt x="45166" y="7239"/>
                    <a:pt x="45800" y="5638"/>
                    <a:pt x="46534" y="4204"/>
                  </a:cubicBezTo>
                  <a:close/>
                  <a:moveTo>
                    <a:pt x="22656" y="12441"/>
                  </a:moveTo>
                  <a:cubicBezTo>
                    <a:pt x="22898" y="12441"/>
                    <a:pt x="23161" y="12501"/>
                    <a:pt x="23451" y="12610"/>
                  </a:cubicBezTo>
                  <a:cubicBezTo>
                    <a:pt x="22216" y="13477"/>
                    <a:pt x="20982" y="14378"/>
                    <a:pt x="19781" y="15245"/>
                  </a:cubicBezTo>
                  <a:cubicBezTo>
                    <a:pt x="19848" y="15078"/>
                    <a:pt x="19948" y="14878"/>
                    <a:pt x="20048" y="14711"/>
                  </a:cubicBezTo>
                  <a:cubicBezTo>
                    <a:pt x="20549" y="14144"/>
                    <a:pt x="21149" y="13644"/>
                    <a:pt x="21549" y="13077"/>
                  </a:cubicBezTo>
                  <a:cubicBezTo>
                    <a:pt x="21869" y="12630"/>
                    <a:pt x="22229" y="12441"/>
                    <a:pt x="22656" y="12441"/>
                  </a:cubicBezTo>
                  <a:close/>
                  <a:moveTo>
                    <a:pt x="37345" y="12441"/>
                  </a:moveTo>
                  <a:cubicBezTo>
                    <a:pt x="37762" y="12441"/>
                    <a:pt x="38109" y="12630"/>
                    <a:pt x="38428" y="13077"/>
                  </a:cubicBezTo>
                  <a:cubicBezTo>
                    <a:pt x="38862" y="13644"/>
                    <a:pt x="39462" y="14144"/>
                    <a:pt x="39962" y="14711"/>
                  </a:cubicBezTo>
                  <a:cubicBezTo>
                    <a:pt x="40062" y="14878"/>
                    <a:pt x="40163" y="15045"/>
                    <a:pt x="40229" y="15245"/>
                  </a:cubicBezTo>
                  <a:cubicBezTo>
                    <a:pt x="39028" y="14378"/>
                    <a:pt x="37794" y="13477"/>
                    <a:pt x="36560" y="12610"/>
                  </a:cubicBezTo>
                  <a:cubicBezTo>
                    <a:pt x="36849" y="12501"/>
                    <a:pt x="37108" y="12441"/>
                    <a:pt x="37345" y="12441"/>
                  </a:cubicBezTo>
                  <a:close/>
                  <a:moveTo>
                    <a:pt x="21783" y="15745"/>
                  </a:moveTo>
                  <a:lnTo>
                    <a:pt x="21783" y="15745"/>
                  </a:lnTo>
                  <a:cubicBezTo>
                    <a:pt x="21683" y="16312"/>
                    <a:pt x="21616" y="16646"/>
                    <a:pt x="21549" y="17080"/>
                  </a:cubicBezTo>
                  <a:cubicBezTo>
                    <a:pt x="21049" y="16946"/>
                    <a:pt x="20649" y="16880"/>
                    <a:pt x="20015" y="16713"/>
                  </a:cubicBezTo>
                  <a:cubicBezTo>
                    <a:pt x="20682" y="16379"/>
                    <a:pt x="21149" y="16112"/>
                    <a:pt x="21783" y="15745"/>
                  </a:cubicBezTo>
                  <a:close/>
                  <a:moveTo>
                    <a:pt x="38194" y="15745"/>
                  </a:moveTo>
                  <a:lnTo>
                    <a:pt x="38194" y="15745"/>
                  </a:lnTo>
                  <a:cubicBezTo>
                    <a:pt x="38862" y="16112"/>
                    <a:pt x="39295" y="16379"/>
                    <a:pt x="39962" y="16746"/>
                  </a:cubicBezTo>
                  <a:cubicBezTo>
                    <a:pt x="39329" y="16913"/>
                    <a:pt x="38895" y="16980"/>
                    <a:pt x="38395" y="17113"/>
                  </a:cubicBezTo>
                  <a:cubicBezTo>
                    <a:pt x="38361" y="16646"/>
                    <a:pt x="38295" y="16312"/>
                    <a:pt x="38194" y="15745"/>
                  </a:cubicBezTo>
                  <a:close/>
                  <a:moveTo>
                    <a:pt x="15678" y="16413"/>
                  </a:moveTo>
                  <a:cubicBezTo>
                    <a:pt x="16779" y="16713"/>
                    <a:pt x="17780" y="16946"/>
                    <a:pt x="18814" y="17213"/>
                  </a:cubicBezTo>
                  <a:cubicBezTo>
                    <a:pt x="18447" y="17680"/>
                    <a:pt x="17980" y="18247"/>
                    <a:pt x="17613" y="18814"/>
                  </a:cubicBezTo>
                  <a:cubicBezTo>
                    <a:pt x="17179" y="19415"/>
                    <a:pt x="16879" y="20015"/>
                    <a:pt x="16512" y="20649"/>
                  </a:cubicBezTo>
                  <a:cubicBezTo>
                    <a:pt x="15642" y="21984"/>
                    <a:pt x="14367" y="22662"/>
                    <a:pt x="13106" y="22662"/>
                  </a:cubicBezTo>
                  <a:cubicBezTo>
                    <a:pt x="12917" y="22662"/>
                    <a:pt x="12729" y="22647"/>
                    <a:pt x="12543" y="22617"/>
                  </a:cubicBezTo>
                  <a:cubicBezTo>
                    <a:pt x="12042" y="22484"/>
                    <a:pt x="11309" y="22117"/>
                    <a:pt x="11108" y="21683"/>
                  </a:cubicBezTo>
                  <a:cubicBezTo>
                    <a:pt x="11331" y="21683"/>
                    <a:pt x="11553" y="21713"/>
                    <a:pt x="11756" y="21713"/>
                  </a:cubicBezTo>
                  <a:cubicBezTo>
                    <a:pt x="11857" y="21713"/>
                    <a:pt x="11954" y="21705"/>
                    <a:pt x="12042" y="21683"/>
                  </a:cubicBezTo>
                  <a:cubicBezTo>
                    <a:pt x="14144" y="21516"/>
                    <a:pt x="15778" y="20616"/>
                    <a:pt x="16679" y="18647"/>
                  </a:cubicBezTo>
                  <a:cubicBezTo>
                    <a:pt x="16779" y="18447"/>
                    <a:pt x="16979" y="18080"/>
                    <a:pt x="17013" y="17814"/>
                  </a:cubicBezTo>
                  <a:lnTo>
                    <a:pt x="17013" y="17814"/>
                  </a:lnTo>
                  <a:cubicBezTo>
                    <a:pt x="15979" y="19081"/>
                    <a:pt x="14711" y="20449"/>
                    <a:pt x="12810" y="20616"/>
                  </a:cubicBezTo>
                  <a:cubicBezTo>
                    <a:pt x="14544" y="19982"/>
                    <a:pt x="15111" y="18714"/>
                    <a:pt x="15445" y="17380"/>
                  </a:cubicBezTo>
                  <a:cubicBezTo>
                    <a:pt x="15512" y="16980"/>
                    <a:pt x="15612" y="16646"/>
                    <a:pt x="15678" y="16413"/>
                  </a:cubicBezTo>
                  <a:close/>
                  <a:moveTo>
                    <a:pt x="44332" y="16413"/>
                  </a:moveTo>
                  <a:cubicBezTo>
                    <a:pt x="44366" y="16646"/>
                    <a:pt x="44499" y="16980"/>
                    <a:pt x="44566" y="17380"/>
                  </a:cubicBezTo>
                  <a:cubicBezTo>
                    <a:pt x="44899" y="18714"/>
                    <a:pt x="45466" y="19982"/>
                    <a:pt x="47201" y="20616"/>
                  </a:cubicBezTo>
                  <a:cubicBezTo>
                    <a:pt x="45333" y="20415"/>
                    <a:pt x="44032" y="19081"/>
                    <a:pt x="42998" y="17814"/>
                  </a:cubicBezTo>
                  <a:lnTo>
                    <a:pt x="42998" y="17814"/>
                  </a:lnTo>
                  <a:cubicBezTo>
                    <a:pt x="43031" y="18047"/>
                    <a:pt x="43231" y="18447"/>
                    <a:pt x="43331" y="18647"/>
                  </a:cubicBezTo>
                  <a:cubicBezTo>
                    <a:pt x="44299" y="20616"/>
                    <a:pt x="45867" y="21550"/>
                    <a:pt x="47968" y="21716"/>
                  </a:cubicBezTo>
                  <a:cubicBezTo>
                    <a:pt x="48079" y="21727"/>
                    <a:pt x="48191" y="21731"/>
                    <a:pt x="48299" y="21731"/>
                  </a:cubicBezTo>
                  <a:cubicBezTo>
                    <a:pt x="48517" y="21731"/>
                    <a:pt x="48724" y="21716"/>
                    <a:pt x="48902" y="21716"/>
                  </a:cubicBezTo>
                  <a:cubicBezTo>
                    <a:pt x="48702" y="22117"/>
                    <a:pt x="47968" y="22550"/>
                    <a:pt x="47468" y="22617"/>
                  </a:cubicBezTo>
                  <a:cubicBezTo>
                    <a:pt x="47250" y="22662"/>
                    <a:pt x="47031" y="22685"/>
                    <a:pt x="46811" y="22685"/>
                  </a:cubicBezTo>
                  <a:cubicBezTo>
                    <a:pt x="45581" y="22685"/>
                    <a:pt x="44347" y="21979"/>
                    <a:pt x="43498" y="20649"/>
                  </a:cubicBezTo>
                  <a:cubicBezTo>
                    <a:pt x="43131" y="20082"/>
                    <a:pt x="42798" y="19415"/>
                    <a:pt x="42397" y="18814"/>
                  </a:cubicBezTo>
                  <a:cubicBezTo>
                    <a:pt x="42031" y="18247"/>
                    <a:pt x="41564" y="17713"/>
                    <a:pt x="41197" y="17213"/>
                  </a:cubicBezTo>
                  <a:cubicBezTo>
                    <a:pt x="42197" y="16946"/>
                    <a:pt x="43231" y="16713"/>
                    <a:pt x="44332" y="16413"/>
                  </a:cubicBezTo>
                  <a:close/>
                  <a:moveTo>
                    <a:pt x="34959" y="23251"/>
                  </a:moveTo>
                  <a:lnTo>
                    <a:pt x="34992" y="23284"/>
                  </a:lnTo>
                  <a:cubicBezTo>
                    <a:pt x="34959" y="23251"/>
                    <a:pt x="34959" y="23251"/>
                    <a:pt x="34892" y="23251"/>
                  </a:cubicBezTo>
                  <a:close/>
                  <a:moveTo>
                    <a:pt x="33224" y="26053"/>
                  </a:moveTo>
                  <a:lnTo>
                    <a:pt x="33191" y="26119"/>
                  </a:lnTo>
                  <a:lnTo>
                    <a:pt x="33191" y="26053"/>
                  </a:lnTo>
                  <a:close/>
                  <a:moveTo>
                    <a:pt x="26786" y="26086"/>
                  </a:moveTo>
                  <a:lnTo>
                    <a:pt x="26786" y="26153"/>
                  </a:lnTo>
                  <a:lnTo>
                    <a:pt x="26720" y="26086"/>
                  </a:lnTo>
                  <a:close/>
                  <a:moveTo>
                    <a:pt x="9322" y="9859"/>
                  </a:moveTo>
                  <a:cubicBezTo>
                    <a:pt x="10862" y="9859"/>
                    <a:pt x="12272" y="10423"/>
                    <a:pt x="13443" y="11809"/>
                  </a:cubicBezTo>
                  <a:cubicBezTo>
                    <a:pt x="14611" y="13277"/>
                    <a:pt x="15045" y="14945"/>
                    <a:pt x="14778" y="16779"/>
                  </a:cubicBezTo>
                  <a:cubicBezTo>
                    <a:pt x="14511" y="18447"/>
                    <a:pt x="13644" y="19581"/>
                    <a:pt x="11976" y="20048"/>
                  </a:cubicBezTo>
                  <a:cubicBezTo>
                    <a:pt x="11573" y="20153"/>
                    <a:pt x="11171" y="20202"/>
                    <a:pt x="10776" y="20202"/>
                  </a:cubicBezTo>
                  <a:cubicBezTo>
                    <a:pt x="8393" y="20202"/>
                    <a:pt x="6282" y="18388"/>
                    <a:pt x="5938" y="15812"/>
                  </a:cubicBezTo>
                  <a:cubicBezTo>
                    <a:pt x="5838" y="15378"/>
                    <a:pt x="5805" y="14911"/>
                    <a:pt x="5705" y="14411"/>
                  </a:cubicBezTo>
                  <a:cubicBezTo>
                    <a:pt x="5438" y="14911"/>
                    <a:pt x="5304" y="15378"/>
                    <a:pt x="5304" y="15812"/>
                  </a:cubicBezTo>
                  <a:cubicBezTo>
                    <a:pt x="5138" y="20115"/>
                    <a:pt x="8473" y="24251"/>
                    <a:pt x="12543" y="24885"/>
                  </a:cubicBezTo>
                  <a:cubicBezTo>
                    <a:pt x="12682" y="24897"/>
                    <a:pt x="12943" y="24913"/>
                    <a:pt x="13260" y="24913"/>
                  </a:cubicBezTo>
                  <a:cubicBezTo>
                    <a:pt x="13854" y="24913"/>
                    <a:pt x="14646" y="24858"/>
                    <a:pt x="15211" y="24618"/>
                  </a:cubicBezTo>
                  <a:lnTo>
                    <a:pt x="15211" y="24618"/>
                  </a:lnTo>
                  <a:cubicBezTo>
                    <a:pt x="15142" y="24621"/>
                    <a:pt x="15070" y="24622"/>
                    <a:pt x="14997" y="24622"/>
                  </a:cubicBezTo>
                  <a:cubicBezTo>
                    <a:pt x="13949" y="24622"/>
                    <a:pt x="12579" y="24407"/>
                    <a:pt x="12143" y="24251"/>
                  </a:cubicBezTo>
                  <a:cubicBezTo>
                    <a:pt x="9607" y="23451"/>
                    <a:pt x="7139" y="21116"/>
                    <a:pt x="6338" y="18714"/>
                  </a:cubicBezTo>
                  <a:lnTo>
                    <a:pt x="6338" y="18714"/>
                  </a:lnTo>
                  <a:cubicBezTo>
                    <a:pt x="6872" y="19315"/>
                    <a:pt x="7172" y="19815"/>
                    <a:pt x="7506" y="20215"/>
                  </a:cubicBezTo>
                  <a:cubicBezTo>
                    <a:pt x="9040" y="21816"/>
                    <a:pt x="10541" y="22917"/>
                    <a:pt x="12176" y="23217"/>
                  </a:cubicBezTo>
                  <a:cubicBezTo>
                    <a:pt x="12650" y="23324"/>
                    <a:pt x="13099" y="23378"/>
                    <a:pt x="13526" y="23378"/>
                  </a:cubicBezTo>
                  <a:cubicBezTo>
                    <a:pt x="15234" y="23378"/>
                    <a:pt x="16579" y="22524"/>
                    <a:pt x="17646" y="20816"/>
                  </a:cubicBezTo>
                  <a:cubicBezTo>
                    <a:pt x="17913" y="20382"/>
                    <a:pt x="18214" y="19882"/>
                    <a:pt x="18514" y="19381"/>
                  </a:cubicBezTo>
                  <a:cubicBezTo>
                    <a:pt x="19026" y="18510"/>
                    <a:pt x="19597" y="17856"/>
                    <a:pt x="20485" y="17856"/>
                  </a:cubicBezTo>
                  <a:cubicBezTo>
                    <a:pt x="20753" y="17856"/>
                    <a:pt x="21050" y="17915"/>
                    <a:pt x="21382" y="18047"/>
                  </a:cubicBezTo>
                  <a:cubicBezTo>
                    <a:pt x="21549" y="18105"/>
                    <a:pt x="21702" y="18133"/>
                    <a:pt x="21843" y="18133"/>
                  </a:cubicBezTo>
                  <a:cubicBezTo>
                    <a:pt x="22352" y="18133"/>
                    <a:pt x="22693" y="17766"/>
                    <a:pt x="22850" y="17113"/>
                  </a:cubicBezTo>
                  <a:cubicBezTo>
                    <a:pt x="22984" y="16746"/>
                    <a:pt x="23017" y="16312"/>
                    <a:pt x="23117" y="15912"/>
                  </a:cubicBezTo>
                  <a:cubicBezTo>
                    <a:pt x="23184" y="15245"/>
                    <a:pt x="23551" y="14911"/>
                    <a:pt x="24184" y="14778"/>
                  </a:cubicBezTo>
                  <a:cubicBezTo>
                    <a:pt x="24438" y="14753"/>
                    <a:pt x="24691" y="14689"/>
                    <a:pt x="24930" y="14689"/>
                  </a:cubicBezTo>
                  <a:cubicBezTo>
                    <a:pt x="25006" y="14689"/>
                    <a:pt x="25080" y="14695"/>
                    <a:pt x="25152" y="14711"/>
                  </a:cubicBezTo>
                  <a:cubicBezTo>
                    <a:pt x="25477" y="14739"/>
                    <a:pt x="25802" y="14757"/>
                    <a:pt x="26124" y="14757"/>
                  </a:cubicBezTo>
                  <a:cubicBezTo>
                    <a:pt x="26961" y="14757"/>
                    <a:pt x="27784" y="14639"/>
                    <a:pt x="28554" y="14278"/>
                  </a:cubicBezTo>
                  <a:cubicBezTo>
                    <a:pt x="28588" y="14411"/>
                    <a:pt x="28688" y="14478"/>
                    <a:pt x="28654" y="14545"/>
                  </a:cubicBezTo>
                  <a:cubicBezTo>
                    <a:pt x="28588" y="14811"/>
                    <a:pt x="28521" y="15112"/>
                    <a:pt x="28421" y="15412"/>
                  </a:cubicBezTo>
                  <a:cubicBezTo>
                    <a:pt x="26586" y="21116"/>
                    <a:pt x="22817" y="24919"/>
                    <a:pt x="17480" y="27154"/>
                  </a:cubicBezTo>
                  <a:cubicBezTo>
                    <a:pt x="16062" y="27752"/>
                    <a:pt x="14615" y="28055"/>
                    <a:pt x="13139" y="28055"/>
                  </a:cubicBezTo>
                  <a:cubicBezTo>
                    <a:pt x="12392" y="28055"/>
                    <a:pt x="11637" y="27978"/>
                    <a:pt x="10875" y="27821"/>
                  </a:cubicBezTo>
                  <a:cubicBezTo>
                    <a:pt x="6639" y="26953"/>
                    <a:pt x="3503" y="24585"/>
                    <a:pt x="2135" y="20215"/>
                  </a:cubicBezTo>
                  <a:cubicBezTo>
                    <a:pt x="668" y="15779"/>
                    <a:pt x="3036" y="11242"/>
                    <a:pt x="7439" y="10108"/>
                  </a:cubicBezTo>
                  <a:cubicBezTo>
                    <a:pt x="8082" y="9947"/>
                    <a:pt x="8712" y="9859"/>
                    <a:pt x="9322" y="9859"/>
                  </a:cubicBezTo>
                  <a:close/>
                  <a:moveTo>
                    <a:pt x="50611" y="9932"/>
                  </a:moveTo>
                  <a:cubicBezTo>
                    <a:pt x="51246" y="9932"/>
                    <a:pt x="51903" y="10031"/>
                    <a:pt x="52571" y="10208"/>
                  </a:cubicBezTo>
                  <a:cubicBezTo>
                    <a:pt x="56975" y="11309"/>
                    <a:pt x="59343" y="15879"/>
                    <a:pt x="57909" y="20382"/>
                  </a:cubicBezTo>
                  <a:cubicBezTo>
                    <a:pt x="56541" y="24752"/>
                    <a:pt x="53405" y="27087"/>
                    <a:pt x="49169" y="27987"/>
                  </a:cubicBezTo>
                  <a:cubicBezTo>
                    <a:pt x="48407" y="28144"/>
                    <a:pt x="47652" y="28222"/>
                    <a:pt x="46905" y="28222"/>
                  </a:cubicBezTo>
                  <a:cubicBezTo>
                    <a:pt x="45429" y="28222"/>
                    <a:pt x="43982" y="27918"/>
                    <a:pt x="42564" y="27320"/>
                  </a:cubicBezTo>
                  <a:cubicBezTo>
                    <a:pt x="37227" y="25119"/>
                    <a:pt x="33458" y="21316"/>
                    <a:pt x="31623" y="15579"/>
                  </a:cubicBezTo>
                  <a:cubicBezTo>
                    <a:pt x="31523" y="15278"/>
                    <a:pt x="31456" y="14978"/>
                    <a:pt x="31390" y="14711"/>
                  </a:cubicBezTo>
                  <a:cubicBezTo>
                    <a:pt x="31390" y="14645"/>
                    <a:pt x="31456" y="14578"/>
                    <a:pt x="31490" y="14444"/>
                  </a:cubicBezTo>
                  <a:cubicBezTo>
                    <a:pt x="32224" y="14789"/>
                    <a:pt x="33005" y="14912"/>
                    <a:pt x="33802" y="14912"/>
                  </a:cubicBezTo>
                  <a:cubicBezTo>
                    <a:pt x="34163" y="14912"/>
                    <a:pt x="34528" y="14886"/>
                    <a:pt x="34892" y="14845"/>
                  </a:cubicBezTo>
                  <a:cubicBezTo>
                    <a:pt x="34939" y="14840"/>
                    <a:pt x="34985" y="14838"/>
                    <a:pt x="35032" y="14838"/>
                  </a:cubicBezTo>
                  <a:cubicBezTo>
                    <a:pt x="35318" y="14838"/>
                    <a:pt x="35601" y="14916"/>
                    <a:pt x="35859" y="14945"/>
                  </a:cubicBezTo>
                  <a:cubicBezTo>
                    <a:pt x="36493" y="15078"/>
                    <a:pt x="36860" y="15412"/>
                    <a:pt x="36960" y="16079"/>
                  </a:cubicBezTo>
                  <a:cubicBezTo>
                    <a:pt x="36994" y="16479"/>
                    <a:pt x="37060" y="16913"/>
                    <a:pt x="37194" y="17280"/>
                  </a:cubicBezTo>
                  <a:cubicBezTo>
                    <a:pt x="37398" y="17919"/>
                    <a:pt x="37701" y="18284"/>
                    <a:pt x="38177" y="18284"/>
                  </a:cubicBezTo>
                  <a:cubicBezTo>
                    <a:pt x="38322" y="18284"/>
                    <a:pt x="38483" y="18250"/>
                    <a:pt x="38661" y="18180"/>
                  </a:cubicBezTo>
                  <a:cubicBezTo>
                    <a:pt x="39006" y="18033"/>
                    <a:pt x="39313" y="17966"/>
                    <a:pt x="39589" y="17966"/>
                  </a:cubicBezTo>
                  <a:cubicBezTo>
                    <a:pt x="40434" y="17966"/>
                    <a:pt x="40994" y="18593"/>
                    <a:pt x="41497" y="19448"/>
                  </a:cubicBezTo>
                  <a:cubicBezTo>
                    <a:pt x="41764" y="19948"/>
                    <a:pt x="42064" y="20415"/>
                    <a:pt x="42364" y="20916"/>
                  </a:cubicBezTo>
                  <a:cubicBezTo>
                    <a:pt x="43426" y="22615"/>
                    <a:pt x="44721" y="23448"/>
                    <a:pt x="46433" y="23448"/>
                  </a:cubicBezTo>
                  <a:cubicBezTo>
                    <a:pt x="46871" y="23448"/>
                    <a:pt x="47338" y="23393"/>
                    <a:pt x="47835" y="23284"/>
                  </a:cubicBezTo>
                  <a:cubicBezTo>
                    <a:pt x="49469" y="22951"/>
                    <a:pt x="50970" y="21883"/>
                    <a:pt x="52505" y="20282"/>
                  </a:cubicBezTo>
                  <a:cubicBezTo>
                    <a:pt x="52838" y="19915"/>
                    <a:pt x="53138" y="19448"/>
                    <a:pt x="53672" y="18781"/>
                  </a:cubicBezTo>
                  <a:lnTo>
                    <a:pt x="53672" y="18781"/>
                  </a:lnTo>
                  <a:cubicBezTo>
                    <a:pt x="52872" y="21149"/>
                    <a:pt x="50403" y="23518"/>
                    <a:pt x="47868" y="24318"/>
                  </a:cubicBezTo>
                  <a:cubicBezTo>
                    <a:pt x="47397" y="24475"/>
                    <a:pt x="46007" y="24721"/>
                    <a:pt x="44983" y="24721"/>
                  </a:cubicBezTo>
                  <a:cubicBezTo>
                    <a:pt x="44920" y="24721"/>
                    <a:pt x="44859" y="24720"/>
                    <a:pt x="44799" y="24718"/>
                  </a:cubicBezTo>
                  <a:lnTo>
                    <a:pt x="44799" y="24718"/>
                  </a:lnTo>
                  <a:cubicBezTo>
                    <a:pt x="45316" y="24937"/>
                    <a:pt x="46021" y="24990"/>
                    <a:pt x="46592" y="24990"/>
                  </a:cubicBezTo>
                  <a:cubicBezTo>
                    <a:pt x="46980" y="24990"/>
                    <a:pt x="47306" y="24965"/>
                    <a:pt x="47468" y="24952"/>
                  </a:cubicBezTo>
                  <a:cubicBezTo>
                    <a:pt x="51571" y="24318"/>
                    <a:pt x="54906" y="20215"/>
                    <a:pt x="54706" y="15912"/>
                  </a:cubicBezTo>
                  <a:cubicBezTo>
                    <a:pt x="54706" y="15445"/>
                    <a:pt x="54573" y="14945"/>
                    <a:pt x="54306" y="14478"/>
                  </a:cubicBezTo>
                  <a:cubicBezTo>
                    <a:pt x="54206" y="14945"/>
                    <a:pt x="54173" y="15412"/>
                    <a:pt x="54072" y="15912"/>
                  </a:cubicBezTo>
                  <a:cubicBezTo>
                    <a:pt x="53731" y="18473"/>
                    <a:pt x="51642" y="20282"/>
                    <a:pt x="49275" y="20282"/>
                  </a:cubicBezTo>
                  <a:cubicBezTo>
                    <a:pt x="48867" y="20282"/>
                    <a:pt x="48452" y="20228"/>
                    <a:pt x="48035" y="20115"/>
                  </a:cubicBezTo>
                  <a:cubicBezTo>
                    <a:pt x="46367" y="19715"/>
                    <a:pt x="45500" y="18547"/>
                    <a:pt x="45233" y="16880"/>
                  </a:cubicBezTo>
                  <a:cubicBezTo>
                    <a:pt x="44966" y="15045"/>
                    <a:pt x="45400" y="13310"/>
                    <a:pt x="46567" y="11909"/>
                  </a:cubicBezTo>
                  <a:cubicBezTo>
                    <a:pt x="47696" y="10498"/>
                    <a:pt x="49091" y="9932"/>
                    <a:pt x="50611" y="9932"/>
                  </a:cubicBezTo>
                  <a:close/>
                  <a:moveTo>
                    <a:pt x="31256" y="20749"/>
                  </a:moveTo>
                  <a:cubicBezTo>
                    <a:pt x="32057" y="22984"/>
                    <a:pt x="31757" y="25386"/>
                    <a:pt x="32524" y="27621"/>
                  </a:cubicBezTo>
                  <a:lnTo>
                    <a:pt x="32657" y="26119"/>
                  </a:lnTo>
                  <a:cubicBezTo>
                    <a:pt x="33424" y="29388"/>
                    <a:pt x="33858" y="32657"/>
                    <a:pt x="35693" y="35560"/>
                  </a:cubicBezTo>
                  <a:cubicBezTo>
                    <a:pt x="34559" y="32758"/>
                    <a:pt x="33891" y="29889"/>
                    <a:pt x="33558" y="26887"/>
                  </a:cubicBezTo>
                  <a:lnTo>
                    <a:pt x="33558" y="26887"/>
                  </a:lnTo>
                  <a:cubicBezTo>
                    <a:pt x="34855" y="30214"/>
                    <a:pt x="37647" y="36761"/>
                    <a:pt x="37727" y="36761"/>
                  </a:cubicBezTo>
                  <a:cubicBezTo>
                    <a:pt x="37727" y="36761"/>
                    <a:pt x="37727" y="36761"/>
                    <a:pt x="37727" y="36760"/>
                  </a:cubicBezTo>
                  <a:cubicBezTo>
                    <a:pt x="36093" y="32257"/>
                    <a:pt x="34325" y="27754"/>
                    <a:pt x="33524" y="22951"/>
                  </a:cubicBezTo>
                  <a:lnTo>
                    <a:pt x="33524" y="22951"/>
                  </a:lnTo>
                  <a:cubicBezTo>
                    <a:pt x="34058" y="23484"/>
                    <a:pt x="34492" y="24085"/>
                    <a:pt x="34892" y="24652"/>
                  </a:cubicBezTo>
                  <a:cubicBezTo>
                    <a:pt x="35326" y="25286"/>
                    <a:pt x="35759" y="25886"/>
                    <a:pt x="36160" y="26553"/>
                  </a:cubicBezTo>
                  <a:cubicBezTo>
                    <a:pt x="36527" y="27220"/>
                    <a:pt x="36860" y="27954"/>
                    <a:pt x="37227" y="28621"/>
                  </a:cubicBezTo>
                  <a:cubicBezTo>
                    <a:pt x="37561" y="29255"/>
                    <a:pt x="37661" y="29989"/>
                    <a:pt x="38228" y="30456"/>
                  </a:cubicBezTo>
                  <a:cubicBezTo>
                    <a:pt x="38161" y="29789"/>
                    <a:pt x="38028" y="29122"/>
                    <a:pt x="37727" y="28555"/>
                  </a:cubicBezTo>
                  <a:cubicBezTo>
                    <a:pt x="37027" y="27120"/>
                    <a:pt x="36260" y="25753"/>
                    <a:pt x="35559" y="24385"/>
                  </a:cubicBezTo>
                  <a:cubicBezTo>
                    <a:pt x="35392" y="24051"/>
                    <a:pt x="35326" y="23618"/>
                    <a:pt x="35192" y="23251"/>
                  </a:cubicBezTo>
                  <a:lnTo>
                    <a:pt x="35192" y="23251"/>
                  </a:lnTo>
                  <a:lnTo>
                    <a:pt x="36827" y="24885"/>
                  </a:lnTo>
                  <a:cubicBezTo>
                    <a:pt x="37060" y="25119"/>
                    <a:pt x="37394" y="25419"/>
                    <a:pt x="37527" y="25719"/>
                  </a:cubicBezTo>
                  <a:cubicBezTo>
                    <a:pt x="37727" y="27087"/>
                    <a:pt x="38628" y="28154"/>
                    <a:pt x="39329" y="29322"/>
                  </a:cubicBezTo>
                  <a:cubicBezTo>
                    <a:pt x="39862" y="30156"/>
                    <a:pt x="40363" y="31090"/>
                    <a:pt x="40696" y="32057"/>
                  </a:cubicBezTo>
                  <a:cubicBezTo>
                    <a:pt x="41163" y="33291"/>
                    <a:pt x="40796" y="34459"/>
                    <a:pt x="39896" y="35593"/>
                  </a:cubicBezTo>
                  <a:cubicBezTo>
                    <a:pt x="39395" y="34659"/>
                    <a:pt x="39329" y="33658"/>
                    <a:pt x="38728" y="32924"/>
                  </a:cubicBezTo>
                  <a:lnTo>
                    <a:pt x="38728" y="32924"/>
                  </a:lnTo>
                  <a:cubicBezTo>
                    <a:pt x="38728" y="33792"/>
                    <a:pt x="38695" y="34659"/>
                    <a:pt x="38862" y="35493"/>
                  </a:cubicBezTo>
                  <a:cubicBezTo>
                    <a:pt x="39295" y="37594"/>
                    <a:pt x="37961" y="38729"/>
                    <a:pt x="36793" y="39996"/>
                  </a:cubicBezTo>
                  <a:cubicBezTo>
                    <a:pt x="35893" y="38428"/>
                    <a:pt x="34892" y="36994"/>
                    <a:pt x="34225" y="35426"/>
                  </a:cubicBezTo>
                  <a:cubicBezTo>
                    <a:pt x="33558" y="33892"/>
                    <a:pt x="33291" y="32224"/>
                    <a:pt x="32824" y="30589"/>
                  </a:cubicBezTo>
                  <a:lnTo>
                    <a:pt x="32824" y="30589"/>
                  </a:lnTo>
                  <a:cubicBezTo>
                    <a:pt x="32957" y="33158"/>
                    <a:pt x="33224" y="35726"/>
                    <a:pt x="34525" y="37995"/>
                  </a:cubicBezTo>
                  <a:cubicBezTo>
                    <a:pt x="34992" y="38795"/>
                    <a:pt x="35326" y="39729"/>
                    <a:pt x="35559" y="40597"/>
                  </a:cubicBezTo>
                  <a:cubicBezTo>
                    <a:pt x="35793" y="41297"/>
                    <a:pt x="35826" y="42098"/>
                    <a:pt x="35726" y="42798"/>
                  </a:cubicBezTo>
                  <a:cubicBezTo>
                    <a:pt x="35659" y="43632"/>
                    <a:pt x="35326" y="44433"/>
                    <a:pt x="34425" y="45000"/>
                  </a:cubicBezTo>
                  <a:cubicBezTo>
                    <a:pt x="34492" y="43298"/>
                    <a:pt x="34092" y="41931"/>
                    <a:pt x="33158" y="40730"/>
                  </a:cubicBezTo>
                  <a:lnTo>
                    <a:pt x="33158" y="40730"/>
                  </a:lnTo>
                  <a:cubicBezTo>
                    <a:pt x="33191" y="41631"/>
                    <a:pt x="33324" y="42498"/>
                    <a:pt x="33491" y="43399"/>
                  </a:cubicBezTo>
                  <a:cubicBezTo>
                    <a:pt x="33691" y="44499"/>
                    <a:pt x="33524" y="45567"/>
                    <a:pt x="32924" y="46567"/>
                  </a:cubicBezTo>
                  <a:cubicBezTo>
                    <a:pt x="32691" y="47001"/>
                    <a:pt x="32357" y="47435"/>
                    <a:pt x="32157" y="47902"/>
                  </a:cubicBezTo>
                  <a:cubicBezTo>
                    <a:pt x="31656" y="48936"/>
                    <a:pt x="30689" y="50070"/>
                    <a:pt x="30255" y="51137"/>
                  </a:cubicBezTo>
                  <a:cubicBezTo>
                    <a:pt x="30189" y="51338"/>
                    <a:pt x="30055" y="51805"/>
                    <a:pt x="29989" y="52305"/>
                  </a:cubicBezTo>
                  <a:cubicBezTo>
                    <a:pt x="29889" y="51805"/>
                    <a:pt x="29755" y="51338"/>
                    <a:pt x="29688" y="51137"/>
                  </a:cubicBezTo>
                  <a:cubicBezTo>
                    <a:pt x="29221" y="50070"/>
                    <a:pt x="28321" y="48936"/>
                    <a:pt x="27820" y="47902"/>
                  </a:cubicBezTo>
                  <a:cubicBezTo>
                    <a:pt x="27554" y="47435"/>
                    <a:pt x="27253" y="47001"/>
                    <a:pt x="27020" y="46567"/>
                  </a:cubicBezTo>
                  <a:cubicBezTo>
                    <a:pt x="26419" y="45567"/>
                    <a:pt x="26319" y="44499"/>
                    <a:pt x="26486" y="43399"/>
                  </a:cubicBezTo>
                  <a:cubicBezTo>
                    <a:pt x="26653" y="42498"/>
                    <a:pt x="26753" y="41597"/>
                    <a:pt x="26820" y="40730"/>
                  </a:cubicBezTo>
                  <a:lnTo>
                    <a:pt x="26820" y="40730"/>
                  </a:lnTo>
                  <a:cubicBezTo>
                    <a:pt x="25852" y="41931"/>
                    <a:pt x="25485" y="43298"/>
                    <a:pt x="25519" y="45000"/>
                  </a:cubicBezTo>
                  <a:cubicBezTo>
                    <a:pt x="24651" y="44399"/>
                    <a:pt x="24318" y="43632"/>
                    <a:pt x="24218" y="42798"/>
                  </a:cubicBezTo>
                  <a:cubicBezTo>
                    <a:pt x="24151" y="42064"/>
                    <a:pt x="24184" y="41297"/>
                    <a:pt x="24385" y="40597"/>
                  </a:cubicBezTo>
                  <a:cubicBezTo>
                    <a:pt x="24651" y="39663"/>
                    <a:pt x="24985" y="38795"/>
                    <a:pt x="25419" y="37995"/>
                  </a:cubicBezTo>
                  <a:cubicBezTo>
                    <a:pt x="26720" y="35726"/>
                    <a:pt x="27020" y="33158"/>
                    <a:pt x="27153" y="30589"/>
                  </a:cubicBezTo>
                  <a:lnTo>
                    <a:pt x="27153" y="30589"/>
                  </a:lnTo>
                  <a:cubicBezTo>
                    <a:pt x="26686" y="32224"/>
                    <a:pt x="26386" y="33892"/>
                    <a:pt x="25719" y="35426"/>
                  </a:cubicBezTo>
                  <a:cubicBezTo>
                    <a:pt x="25052" y="36994"/>
                    <a:pt x="24051" y="38428"/>
                    <a:pt x="23184" y="39996"/>
                  </a:cubicBezTo>
                  <a:cubicBezTo>
                    <a:pt x="22016" y="38729"/>
                    <a:pt x="20682" y="37561"/>
                    <a:pt x="21082" y="35493"/>
                  </a:cubicBezTo>
                  <a:cubicBezTo>
                    <a:pt x="21249" y="34659"/>
                    <a:pt x="21249" y="33792"/>
                    <a:pt x="21216" y="32924"/>
                  </a:cubicBezTo>
                  <a:lnTo>
                    <a:pt x="21216" y="32924"/>
                  </a:lnTo>
                  <a:cubicBezTo>
                    <a:pt x="20582" y="33658"/>
                    <a:pt x="20515" y="34659"/>
                    <a:pt x="20048" y="35593"/>
                  </a:cubicBezTo>
                  <a:cubicBezTo>
                    <a:pt x="19181" y="34459"/>
                    <a:pt x="18814" y="33291"/>
                    <a:pt x="19248" y="32057"/>
                  </a:cubicBezTo>
                  <a:cubicBezTo>
                    <a:pt x="19581" y="31090"/>
                    <a:pt x="20082" y="30222"/>
                    <a:pt x="20649" y="29322"/>
                  </a:cubicBezTo>
                  <a:cubicBezTo>
                    <a:pt x="21349" y="28154"/>
                    <a:pt x="22216" y="27087"/>
                    <a:pt x="22683" y="25719"/>
                  </a:cubicBezTo>
                  <a:cubicBezTo>
                    <a:pt x="22750" y="25386"/>
                    <a:pt x="23084" y="25119"/>
                    <a:pt x="23384" y="24885"/>
                  </a:cubicBezTo>
                  <a:lnTo>
                    <a:pt x="25018" y="23251"/>
                  </a:lnTo>
                  <a:lnTo>
                    <a:pt x="25018" y="23251"/>
                  </a:lnTo>
                  <a:cubicBezTo>
                    <a:pt x="24885" y="23618"/>
                    <a:pt x="24818" y="23985"/>
                    <a:pt x="24651" y="24385"/>
                  </a:cubicBezTo>
                  <a:cubicBezTo>
                    <a:pt x="23918" y="25786"/>
                    <a:pt x="23150" y="27120"/>
                    <a:pt x="22483" y="28555"/>
                  </a:cubicBezTo>
                  <a:cubicBezTo>
                    <a:pt x="22183" y="29122"/>
                    <a:pt x="22050" y="29789"/>
                    <a:pt x="21983" y="30456"/>
                  </a:cubicBezTo>
                  <a:cubicBezTo>
                    <a:pt x="22583" y="29989"/>
                    <a:pt x="22650" y="29255"/>
                    <a:pt x="22984" y="28621"/>
                  </a:cubicBezTo>
                  <a:cubicBezTo>
                    <a:pt x="23351" y="27921"/>
                    <a:pt x="23684" y="27220"/>
                    <a:pt x="24051" y="26553"/>
                  </a:cubicBezTo>
                  <a:cubicBezTo>
                    <a:pt x="24418" y="25886"/>
                    <a:pt x="24852" y="25286"/>
                    <a:pt x="25319" y="24652"/>
                  </a:cubicBezTo>
                  <a:cubicBezTo>
                    <a:pt x="25719" y="24085"/>
                    <a:pt x="26186" y="23484"/>
                    <a:pt x="26686" y="22951"/>
                  </a:cubicBezTo>
                  <a:lnTo>
                    <a:pt x="26686" y="22951"/>
                  </a:lnTo>
                  <a:cubicBezTo>
                    <a:pt x="25886" y="27754"/>
                    <a:pt x="24118" y="32224"/>
                    <a:pt x="22483" y="36760"/>
                  </a:cubicBezTo>
                  <a:cubicBezTo>
                    <a:pt x="22483" y="36761"/>
                    <a:pt x="22484" y="36761"/>
                    <a:pt x="22484" y="36761"/>
                  </a:cubicBezTo>
                  <a:cubicBezTo>
                    <a:pt x="22564" y="36761"/>
                    <a:pt x="25322" y="30214"/>
                    <a:pt x="26653" y="26887"/>
                  </a:cubicBezTo>
                  <a:lnTo>
                    <a:pt x="26653" y="26887"/>
                  </a:lnTo>
                  <a:cubicBezTo>
                    <a:pt x="26319" y="29889"/>
                    <a:pt x="25652" y="32758"/>
                    <a:pt x="24518" y="35560"/>
                  </a:cubicBezTo>
                  <a:cubicBezTo>
                    <a:pt x="26319" y="32657"/>
                    <a:pt x="26786" y="29322"/>
                    <a:pt x="27554" y="26119"/>
                  </a:cubicBezTo>
                  <a:lnTo>
                    <a:pt x="27687" y="27621"/>
                  </a:lnTo>
                  <a:cubicBezTo>
                    <a:pt x="28387" y="25386"/>
                    <a:pt x="28121" y="22984"/>
                    <a:pt x="28955" y="20749"/>
                  </a:cubicBezTo>
                  <a:cubicBezTo>
                    <a:pt x="28955" y="21616"/>
                    <a:pt x="28988" y="22550"/>
                    <a:pt x="28988" y="23418"/>
                  </a:cubicBezTo>
                  <a:cubicBezTo>
                    <a:pt x="28988" y="24385"/>
                    <a:pt x="28888" y="25286"/>
                    <a:pt x="28821" y="26253"/>
                  </a:cubicBezTo>
                  <a:cubicBezTo>
                    <a:pt x="28721" y="27220"/>
                    <a:pt x="28654" y="28121"/>
                    <a:pt x="28521" y="29055"/>
                  </a:cubicBezTo>
                  <a:cubicBezTo>
                    <a:pt x="28387" y="29922"/>
                    <a:pt x="28221" y="30823"/>
                    <a:pt x="28054" y="31723"/>
                  </a:cubicBezTo>
                  <a:cubicBezTo>
                    <a:pt x="27854" y="32624"/>
                    <a:pt x="27654" y="33558"/>
                    <a:pt x="27387" y="34459"/>
                  </a:cubicBezTo>
                  <a:cubicBezTo>
                    <a:pt x="27153" y="35393"/>
                    <a:pt x="26886" y="36260"/>
                    <a:pt x="26620" y="37161"/>
                  </a:cubicBezTo>
                  <a:cubicBezTo>
                    <a:pt x="26319" y="38061"/>
                    <a:pt x="25519" y="40630"/>
                    <a:pt x="25485" y="41097"/>
                  </a:cubicBezTo>
                  <a:cubicBezTo>
                    <a:pt x="25952" y="40063"/>
                    <a:pt x="26853" y="37795"/>
                    <a:pt x="27353" y="36794"/>
                  </a:cubicBezTo>
                  <a:cubicBezTo>
                    <a:pt x="27520" y="36427"/>
                    <a:pt x="27720" y="36127"/>
                    <a:pt x="27954" y="35760"/>
                  </a:cubicBezTo>
                  <a:cubicBezTo>
                    <a:pt x="27954" y="35739"/>
                    <a:pt x="27954" y="35707"/>
                    <a:pt x="27961" y="35707"/>
                  </a:cubicBezTo>
                  <a:cubicBezTo>
                    <a:pt x="27966" y="35707"/>
                    <a:pt x="27974" y="35720"/>
                    <a:pt x="27987" y="35760"/>
                  </a:cubicBezTo>
                  <a:cubicBezTo>
                    <a:pt x="27854" y="36594"/>
                    <a:pt x="27787" y="38328"/>
                    <a:pt x="27854" y="38328"/>
                  </a:cubicBezTo>
                  <a:cubicBezTo>
                    <a:pt x="28154" y="37127"/>
                    <a:pt x="28488" y="35927"/>
                    <a:pt x="28788" y="34726"/>
                  </a:cubicBezTo>
                  <a:lnTo>
                    <a:pt x="28788" y="34726"/>
                  </a:lnTo>
                  <a:cubicBezTo>
                    <a:pt x="29055" y="36394"/>
                    <a:pt x="28788" y="37961"/>
                    <a:pt x="28621" y="39562"/>
                  </a:cubicBezTo>
                  <a:cubicBezTo>
                    <a:pt x="28387" y="41164"/>
                    <a:pt x="28187" y="42765"/>
                    <a:pt x="28387" y="44599"/>
                  </a:cubicBezTo>
                  <a:cubicBezTo>
                    <a:pt x="28621" y="42965"/>
                    <a:pt x="28988" y="40330"/>
                    <a:pt x="29221" y="38995"/>
                  </a:cubicBezTo>
                  <a:cubicBezTo>
                    <a:pt x="29221" y="40563"/>
                    <a:pt x="29522" y="42431"/>
                    <a:pt x="29622" y="43966"/>
                  </a:cubicBezTo>
                  <a:cubicBezTo>
                    <a:pt x="29655" y="44466"/>
                    <a:pt x="29855" y="48002"/>
                    <a:pt x="30122" y="48002"/>
                  </a:cubicBezTo>
                  <a:cubicBezTo>
                    <a:pt x="30356" y="48002"/>
                    <a:pt x="30556" y="44466"/>
                    <a:pt x="30622" y="43966"/>
                  </a:cubicBezTo>
                  <a:cubicBezTo>
                    <a:pt x="30689" y="42431"/>
                    <a:pt x="30989" y="40563"/>
                    <a:pt x="30989" y="38995"/>
                  </a:cubicBezTo>
                  <a:cubicBezTo>
                    <a:pt x="31223" y="40396"/>
                    <a:pt x="31623" y="42965"/>
                    <a:pt x="31823" y="44599"/>
                  </a:cubicBezTo>
                  <a:cubicBezTo>
                    <a:pt x="32023" y="42765"/>
                    <a:pt x="31823" y="41164"/>
                    <a:pt x="31623" y="39562"/>
                  </a:cubicBezTo>
                  <a:cubicBezTo>
                    <a:pt x="31390" y="37961"/>
                    <a:pt x="31156" y="36327"/>
                    <a:pt x="31456" y="34726"/>
                  </a:cubicBezTo>
                  <a:lnTo>
                    <a:pt x="31456" y="34726"/>
                  </a:lnTo>
                  <a:cubicBezTo>
                    <a:pt x="31723" y="35927"/>
                    <a:pt x="32057" y="37127"/>
                    <a:pt x="32357" y="38328"/>
                  </a:cubicBezTo>
                  <a:cubicBezTo>
                    <a:pt x="32424" y="38328"/>
                    <a:pt x="32357" y="36594"/>
                    <a:pt x="32224" y="35760"/>
                  </a:cubicBezTo>
                  <a:cubicBezTo>
                    <a:pt x="32240" y="35743"/>
                    <a:pt x="32249" y="35735"/>
                    <a:pt x="32253" y="35735"/>
                  </a:cubicBezTo>
                  <a:cubicBezTo>
                    <a:pt x="32257" y="35735"/>
                    <a:pt x="32257" y="35743"/>
                    <a:pt x="32257" y="35760"/>
                  </a:cubicBezTo>
                  <a:cubicBezTo>
                    <a:pt x="32490" y="36093"/>
                    <a:pt x="32691" y="36427"/>
                    <a:pt x="32857" y="36794"/>
                  </a:cubicBezTo>
                  <a:cubicBezTo>
                    <a:pt x="33358" y="37828"/>
                    <a:pt x="34225" y="40096"/>
                    <a:pt x="34725" y="41097"/>
                  </a:cubicBezTo>
                  <a:cubicBezTo>
                    <a:pt x="34659" y="40597"/>
                    <a:pt x="33891" y="38061"/>
                    <a:pt x="33591" y="37161"/>
                  </a:cubicBezTo>
                  <a:cubicBezTo>
                    <a:pt x="33324" y="36293"/>
                    <a:pt x="33057" y="35393"/>
                    <a:pt x="32824" y="34459"/>
                  </a:cubicBezTo>
                  <a:cubicBezTo>
                    <a:pt x="32557" y="33558"/>
                    <a:pt x="32357" y="32624"/>
                    <a:pt x="32157" y="31723"/>
                  </a:cubicBezTo>
                  <a:cubicBezTo>
                    <a:pt x="31990" y="30823"/>
                    <a:pt x="31823" y="29922"/>
                    <a:pt x="31690" y="29055"/>
                  </a:cubicBezTo>
                  <a:cubicBezTo>
                    <a:pt x="31556" y="28121"/>
                    <a:pt x="31490" y="27154"/>
                    <a:pt x="31390" y="26253"/>
                  </a:cubicBezTo>
                  <a:cubicBezTo>
                    <a:pt x="31323" y="25286"/>
                    <a:pt x="31256" y="24385"/>
                    <a:pt x="31223" y="23418"/>
                  </a:cubicBezTo>
                  <a:cubicBezTo>
                    <a:pt x="31223" y="22550"/>
                    <a:pt x="31223" y="21616"/>
                    <a:pt x="31256" y="20749"/>
                  </a:cubicBezTo>
                  <a:close/>
                  <a:moveTo>
                    <a:pt x="13210" y="1"/>
                  </a:moveTo>
                  <a:lnTo>
                    <a:pt x="13210" y="1"/>
                  </a:lnTo>
                  <a:cubicBezTo>
                    <a:pt x="12042" y="1535"/>
                    <a:pt x="12509" y="5772"/>
                    <a:pt x="14044" y="8140"/>
                  </a:cubicBezTo>
                  <a:cubicBezTo>
                    <a:pt x="15645" y="10608"/>
                    <a:pt x="17913" y="11943"/>
                    <a:pt x="20882" y="12443"/>
                  </a:cubicBezTo>
                  <a:cubicBezTo>
                    <a:pt x="19591" y="13939"/>
                    <a:pt x="18249" y="14971"/>
                    <a:pt x="16424" y="14971"/>
                  </a:cubicBezTo>
                  <a:cubicBezTo>
                    <a:pt x="16173" y="14971"/>
                    <a:pt x="15914" y="14952"/>
                    <a:pt x="15645" y="14911"/>
                  </a:cubicBezTo>
                  <a:cubicBezTo>
                    <a:pt x="15545" y="14611"/>
                    <a:pt x="15412" y="14344"/>
                    <a:pt x="15345" y="14078"/>
                  </a:cubicBezTo>
                  <a:cubicBezTo>
                    <a:pt x="14446" y="10774"/>
                    <a:pt x="12145" y="8873"/>
                    <a:pt x="9237" y="8873"/>
                  </a:cubicBezTo>
                  <a:cubicBezTo>
                    <a:pt x="8474" y="8873"/>
                    <a:pt x="7670" y="9004"/>
                    <a:pt x="6839" y="9274"/>
                  </a:cubicBezTo>
                  <a:cubicBezTo>
                    <a:pt x="2469" y="10708"/>
                    <a:pt x="1" y="15245"/>
                    <a:pt x="1301" y="19948"/>
                  </a:cubicBezTo>
                  <a:cubicBezTo>
                    <a:pt x="2636" y="24952"/>
                    <a:pt x="5971" y="27754"/>
                    <a:pt x="10808" y="28755"/>
                  </a:cubicBezTo>
                  <a:cubicBezTo>
                    <a:pt x="11593" y="28917"/>
                    <a:pt x="12371" y="28992"/>
                    <a:pt x="13139" y="28992"/>
                  </a:cubicBezTo>
                  <a:cubicBezTo>
                    <a:pt x="15538" y="28992"/>
                    <a:pt x="17850" y="28257"/>
                    <a:pt x="20048" y="27120"/>
                  </a:cubicBezTo>
                  <a:cubicBezTo>
                    <a:pt x="20382" y="26953"/>
                    <a:pt x="20782" y="26753"/>
                    <a:pt x="21282" y="26720"/>
                  </a:cubicBezTo>
                  <a:lnTo>
                    <a:pt x="21282" y="26720"/>
                  </a:lnTo>
                  <a:cubicBezTo>
                    <a:pt x="21049" y="27053"/>
                    <a:pt x="20882" y="27387"/>
                    <a:pt x="20682" y="27654"/>
                  </a:cubicBezTo>
                  <a:cubicBezTo>
                    <a:pt x="20015" y="28721"/>
                    <a:pt x="19281" y="29722"/>
                    <a:pt x="18681" y="30789"/>
                  </a:cubicBezTo>
                  <a:cubicBezTo>
                    <a:pt x="17813" y="32424"/>
                    <a:pt x="17847" y="34092"/>
                    <a:pt x="18947" y="35593"/>
                  </a:cubicBezTo>
                  <a:cubicBezTo>
                    <a:pt x="19548" y="36460"/>
                    <a:pt x="20115" y="37328"/>
                    <a:pt x="20615" y="38295"/>
                  </a:cubicBezTo>
                  <a:cubicBezTo>
                    <a:pt x="21049" y="39162"/>
                    <a:pt x="21783" y="39929"/>
                    <a:pt x="22450" y="40663"/>
                  </a:cubicBezTo>
                  <a:cubicBezTo>
                    <a:pt x="22817" y="41097"/>
                    <a:pt x="22917" y="41564"/>
                    <a:pt x="22917" y="42098"/>
                  </a:cubicBezTo>
                  <a:cubicBezTo>
                    <a:pt x="22984" y="43999"/>
                    <a:pt x="23818" y="45467"/>
                    <a:pt x="25419" y="46467"/>
                  </a:cubicBezTo>
                  <a:cubicBezTo>
                    <a:pt x="25719" y="46634"/>
                    <a:pt x="26019" y="46934"/>
                    <a:pt x="26186" y="47268"/>
                  </a:cubicBezTo>
                  <a:cubicBezTo>
                    <a:pt x="26986" y="48769"/>
                    <a:pt x="27920" y="49970"/>
                    <a:pt x="28721" y="51471"/>
                  </a:cubicBezTo>
                  <a:cubicBezTo>
                    <a:pt x="29155" y="52338"/>
                    <a:pt x="29788" y="53472"/>
                    <a:pt x="30022" y="54840"/>
                  </a:cubicBezTo>
                  <a:cubicBezTo>
                    <a:pt x="30089" y="54773"/>
                    <a:pt x="30889" y="52338"/>
                    <a:pt x="31323" y="51471"/>
                  </a:cubicBezTo>
                  <a:cubicBezTo>
                    <a:pt x="32090" y="49970"/>
                    <a:pt x="33057" y="48769"/>
                    <a:pt x="33858" y="47268"/>
                  </a:cubicBezTo>
                  <a:cubicBezTo>
                    <a:pt x="34025" y="46968"/>
                    <a:pt x="34258" y="46634"/>
                    <a:pt x="34592" y="46467"/>
                  </a:cubicBezTo>
                  <a:cubicBezTo>
                    <a:pt x="36226" y="45467"/>
                    <a:pt x="37060" y="44066"/>
                    <a:pt x="37094" y="42098"/>
                  </a:cubicBezTo>
                  <a:cubicBezTo>
                    <a:pt x="37094" y="41497"/>
                    <a:pt x="37260" y="41097"/>
                    <a:pt x="37594" y="40663"/>
                  </a:cubicBezTo>
                  <a:cubicBezTo>
                    <a:pt x="38295" y="39929"/>
                    <a:pt x="38995" y="39162"/>
                    <a:pt x="39429" y="38295"/>
                  </a:cubicBezTo>
                  <a:cubicBezTo>
                    <a:pt x="39929" y="37328"/>
                    <a:pt x="40496" y="36427"/>
                    <a:pt x="41097" y="35593"/>
                  </a:cubicBezTo>
                  <a:cubicBezTo>
                    <a:pt x="42197" y="34092"/>
                    <a:pt x="42197" y="32424"/>
                    <a:pt x="41363" y="30789"/>
                  </a:cubicBezTo>
                  <a:cubicBezTo>
                    <a:pt x="40796" y="29722"/>
                    <a:pt x="40029" y="28721"/>
                    <a:pt x="39362" y="27654"/>
                  </a:cubicBezTo>
                  <a:cubicBezTo>
                    <a:pt x="39162" y="27320"/>
                    <a:pt x="38995" y="27053"/>
                    <a:pt x="38762" y="26720"/>
                  </a:cubicBezTo>
                  <a:lnTo>
                    <a:pt x="38762" y="26720"/>
                  </a:lnTo>
                  <a:cubicBezTo>
                    <a:pt x="39329" y="26753"/>
                    <a:pt x="39662" y="26953"/>
                    <a:pt x="39996" y="27120"/>
                  </a:cubicBezTo>
                  <a:cubicBezTo>
                    <a:pt x="42194" y="28257"/>
                    <a:pt x="44506" y="28992"/>
                    <a:pt x="46905" y="28992"/>
                  </a:cubicBezTo>
                  <a:cubicBezTo>
                    <a:pt x="47673" y="28992"/>
                    <a:pt x="48451" y="28917"/>
                    <a:pt x="49236" y="28755"/>
                  </a:cubicBezTo>
                  <a:cubicBezTo>
                    <a:pt x="54072" y="27754"/>
                    <a:pt x="57408" y="24952"/>
                    <a:pt x="58742" y="19948"/>
                  </a:cubicBezTo>
                  <a:cubicBezTo>
                    <a:pt x="60010" y="15245"/>
                    <a:pt x="57542" y="10642"/>
                    <a:pt x="53105" y="9274"/>
                  </a:cubicBezTo>
                  <a:cubicBezTo>
                    <a:pt x="52287" y="9022"/>
                    <a:pt x="51496" y="8899"/>
                    <a:pt x="50745" y="8899"/>
                  </a:cubicBezTo>
                  <a:cubicBezTo>
                    <a:pt x="47819" y="8899"/>
                    <a:pt x="45501" y="10760"/>
                    <a:pt x="44599" y="14078"/>
                  </a:cubicBezTo>
                  <a:cubicBezTo>
                    <a:pt x="44532" y="14344"/>
                    <a:pt x="44466" y="14611"/>
                    <a:pt x="44332" y="14911"/>
                  </a:cubicBezTo>
                  <a:cubicBezTo>
                    <a:pt x="44093" y="14940"/>
                    <a:pt x="43863" y="14953"/>
                    <a:pt x="43640" y="14953"/>
                  </a:cubicBezTo>
                  <a:cubicBezTo>
                    <a:pt x="41742" y="14953"/>
                    <a:pt x="40375" y="13965"/>
                    <a:pt x="39062" y="12443"/>
                  </a:cubicBezTo>
                  <a:cubicBezTo>
                    <a:pt x="42031" y="11976"/>
                    <a:pt x="44332" y="10642"/>
                    <a:pt x="45900" y="8140"/>
                  </a:cubicBezTo>
                  <a:cubicBezTo>
                    <a:pt x="47434" y="5772"/>
                    <a:pt x="47901" y="1535"/>
                    <a:pt x="46734" y="1"/>
                  </a:cubicBezTo>
                  <a:lnTo>
                    <a:pt x="46734" y="1"/>
                  </a:lnTo>
                  <a:cubicBezTo>
                    <a:pt x="46534" y="401"/>
                    <a:pt x="46267" y="735"/>
                    <a:pt x="46167" y="1068"/>
                  </a:cubicBezTo>
                  <a:cubicBezTo>
                    <a:pt x="45600" y="2436"/>
                    <a:pt x="44599" y="3103"/>
                    <a:pt x="43198" y="3203"/>
                  </a:cubicBezTo>
                  <a:cubicBezTo>
                    <a:pt x="42942" y="3214"/>
                    <a:pt x="42687" y="3218"/>
                    <a:pt x="42431" y="3218"/>
                  </a:cubicBezTo>
                  <a:cubicBezTo>
                    <a:pt x="41919" y="3218"/>
                    <a:pt x="41408" y="3203"/>
                    <a:pt x="40896" y="3203"/>
                  </a:cubicBezTo>
                  <a:cubicBezTo>
                    <a:pt x="39952" y="3203"/>
                    <a:pt x="39008" y="3153"/>
                    <a:pt x="38056" y="3153"/>
                  </a:cubicBezTo>
                  <a:cubicBezTo>
                    <a:pt x="37461" y="3153"/>
                    <a:pt x="36863" y="3172"/>
                    <a:pt x="36260" y="3236"/>
                  </a:cubicBezTo>
                  <a:cubicBezTo>
                    <a:pt x="32824" y="3570"/>
                    <a:pt x="30422" y="5905"/>
                    <a:pt x="30022" y="9441"/>
                  </a:cubicBezTo>
                  <a:cubicBezTo>
                    <a:pt x="30022" y="9574"/>
                    <a:pt x="30022" y="9708"/>
                    <a:pt x="29989" y="9774"/>
                  </a:cubicBezTo>
                  <a:cubicBezTo>
                    <a:pt x="29989" y="9641"/>
                    <a:pt x="29989" y="9541"/>
                    <a:pt x="29922" y="9441"/>
                  </a:cubicBezTo>
                  <a:cubicBezTo>
                    <a:pt x="29488" y="5905"/>
                    <a:pt x="27153" y="3570"/>
                    <a:pt x="23684" y="3236"/>
                  </a:cubicBezTo>
                  <a:cubicBezTo>
                    <a:pt x="23094" y="3172"/>
                    <a:pt x="22499" y="3153"/>
                    <a:pt x="21903" y="3153"/>
                  </a:cubicBezTo>
                  <a:cubicBezTo>
                    <a:pt x="20949" y="3153"/>
                    <a:pt x="19992" y="3203"/>
                    <a:pt x="19047" y="3203"/>
                  </a:cubicBezTo>
                  <a:cubicBezTo>
                    <a:pt x="18558" y="3203"/>
                    <a:pt x="18039" y="3233"/>
                    <a:pt x="17520" y="3233"/>
                  </a:cubicBezTo>
                  <a:cubicBezTo>
                    <a:pt x="17261" y="3233"/>
                    <a:pt x="17002" y="3225"/>
                    <a:pt x="16746" y="3203"/>
                  </a:cubicBezTo>
                  <a:cubicBezTo>
                    <a:pt x="15345" y="3103"/>
                    <a:pt x="14344" y="2436"/>
                    <a:pt x="13810" y="1068"/>
                  </a:cubicBezTo>
                  <a:cubicBezTo>
                    <a:pt x="13677" y="735"/>
                    <a:pt x="13410" y="401"/>
                    <a:pt x="1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-2119675" y="3128225"/>
              <a:ext cx="606300" cy="312200"/>
            </a:xfrm>
            <a:custGeom>
              <a:avLst/>
              <a:gdLst/>
              <a:ahLst/>
              <a:cxnLst/>
              <a:rect l="l" t="t" r="r" b="b"/>
              <a:pathLst>
                <a:path w="24252" h="12488" extrusionOk="0">
                  <a:moveTo>
                    <a:pt x="1001" y="0"/>
                  </a:moveTo>
                  <a:cubicBezTo>
                    <a:pt x="501" y="467"/>
                    <a:pt x="301" y="1635"/>
                    <a:pt x="201" y="2302"/>
                  </a:cubicBezTo>
                  <a:cubicBezTo>
                    <a:pt x="134" y="3003"/>
                    <a:pt x="234" y="4871"/>
                    <a:pt x="735" y="6005"/>
                  </a:cubicBezTo>
                  <a:cubicBezTo>
                    <a:pt x="2369" y="9874"/>
                    <a:pt x="5305" y="12009"/>
                    <a:pt x="9708" y="12443"/>
                  </a:cubicBezTo>
                  <a:cubicBezTo>
                    <a:pt x="10048" y="12473"/>
                    <a:pt x="10375" y="12488"/>
                    <a:pt x="10692" y="12488"/>
                  </a:cubicBezTo>
                  <a:cubicBezTo>
                    <a:pt x="12794" y="12488"/>
                    <a:pt x="14419" y="11845"/>
                    <a:pt x="16246" y="10975"/>
                  </a:cubicBezTo>
                  <a:cubicBezTo>
                    <a:pt x="19181" y="9607"/>
                    <a:pt x="21483" y="7506"/>
                    <a:pt x="23351" y="4837"/>
                  </a:cubicBezTo>
                  <a:cubicBezTo>
                    <a:pt x="23618" y="4437"/>
                    <a:pt x="24018" y="3436"/>
                    <a:pt x="24251" y="2969"/>
                  </a:cubicBezTo>
                  <a:lnTo>
                    <a:pt x="24251" y="2969"/>
                  </a:lnTo>
                  <a:cubicBezTo>
                    <a:pt x="24251" y="2970"/>
                    <a:pt x="23451" y="4037"/>
                    <a:pt x="23184" y="4370"/>
                  </a:cubicBezTo>
                  <a:cubicBezTo>
                    <a:pt x="21916" y="5705"/>
                    <a:pt x="20882" y="7306"/>
                    <a:pt x="18981" y="8440"/>
                  </a:cubicBezTo>
                  <a:cubicBezTo>
                    <a:pt x="19648" y="7873"/>
                    <a:pt x="22217" y="4837"/>
                    <a:pt x="23351" y="2769"/>
                  </a:cubicBezTo>
                  <a:cubicBezTo>
                    <a:pt x="23551" y="2369"/>
                    <a:pt x="23818" y="1802"/>
                    <a:pt x="24018" y="1368"/>
                  </a:cubicBezTo>
                  <a:cubicBezTo>
                    <a:pt x="23884" y="1368"/>
                    <a:pt x="21383" y="4337"/>
                    <a:pt x="19681" y="5604"/>
                  </a:cubicBezTo>
                  <a:cubicBezTo>
                    <a:pt x="19415" y="5805"/>
                    <a:pt x="17713" y="7139"/>
                    <a:pt x="17613" y="7539"/>
                  </a:cubicBezTo>
                  <a:cubicBezTo>
                    <a:pt x="18150" y="7350"/>
                    <a:pt x="19760" y="6564"/>
                    <a:pt x="19849" y="6564"/>
                  </a:cubicBezTo>
                  <a:cubicBezTo>
                    <a:pt x="19854" y="6564"/>
                    <a:pt x="19854" y="6566"/>
                    <a:pt x="19848" y="6572"/>
                  </a:cubicBezTo>
                  <a:cubicBezTo>
                    <a:pt x="17914" y="8740"/>
                    <a:pt x="15679" y="10341"/>
                    <a:pt x="12910" y="11242"/>
                  </a:cubicBezTo>
                  <a:cubicBezTo>
                    <a:pt x="12083" y="11526"/>
                    <a:pt x="11196" y="11664"/>
                    <a:pt x="10306" y="11664"/>
                  </a:cubicBezTo>
                  <a:cubicBezTo>
                    <a:pt x="8791" y="11664"/>
                    <a:pt x="7266" y="11264"/>
                    <a:pt x="6005" y="10508"/>
                  </a:cubicBezTo>
                  <a:cubicBezTo>
                    <a:pt x="3370" y="8907"/>
                    <a:pt x="1969" y="6705"/>
                    <a:pt x="1802" y="3370"/>
                  </a:cubicBezTo>
                  <a:cubicBezTo>
                    <a:pt x="1735" y="2869"/>
                    <a:pt x="1735" y="2402"/>
                    <a:pt x="1635" y="1902"/>
                  </a:cubicBezTo>
                  <a:lnTo>
                    <a:pt x="1635" y="1902"/>
                  </a:lnTo>
                  <a:cubicBezTo>
                    <a:pt x="1335" y="3536"/>
                    <a:pt x="1302" y="4704"/>
                    <a:pt x="2002" y="6572"/>
                  </a:cubicBezTo>
                  <a:cubicBezTo>
                    <a:pt x="1135" y="5338"/>
                    <a:pt x="1" y="3236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-2056300" y="3044800"/>
              <a:ext cx="209350" cy="173550"/>
            </a:xfrm>
            <a:custGeom>
              <a:avLst/>
              <a:gdLst/>
              <a:ahLst/>
              <a:cxnLst/>
              <a:rect l="l" t="t" r="r" b="b"/>
              <a:pathLst>
                <a:path w="8374" h="6942" extrusionOk="0">
                  <a:moveTo>
                    <a:pt x="3936" y="1"/>
                  </a:moveTo>
                  <a:cubicBezTo>
                    <a:pt x="3158" y="1"/>
                    <a:pt x="2357" y="151"/>
                    <a:pt x="1702" y="469"/>
                  </a:cubicBezTo>
                  <a:cubicBezTo>
                    <a:pt x="835" y="869"/>
                    <a:pt x="301" y="1369"/>
                    <a:pt x="1" y="2137"/>
                  </a:cubicBezTo>
                  <a:cubicBezTo>
                    <a:pt x="479" y="1808"/>
                    <a:pt x="1037" y="1105"/>
                    <a:pt x="2728" y="1105"/>
                  </a:cubicBezTo>
                  <a:cubicBezTo>
                    <a:pt x="2926" y="1105"/>
                    <a:pt x="3139" y="1115"/>
                    <a:pt x="3370" y="1136"/>
                  </a:cubicBezTo>
                  <a:cubicBezTo>
                    <a:pt x="4971" y="1336"/>
                    <a:pt x="6272" y="2971"/>
                    <a:pt x="5672" y="4472"/>
                  </a:cubicBezTo>
                  <a:cubicBezTo>
                    <a:pt x="6506" y="3171"/>
                    <a:pt x="6472" y="1670"/>
                    <a:pt x="4638" y="769"/>
                  </a:cubicBezTo>
                  <a:cubicBezTo>
                    <a:pt x="4746" y="752"/>
                    <a:pt x="4855" y="743"/>
                    <a:pt x="4962" y="743"/>
                  </a:cubicBezTo>
                  <a:cubicBezTo>
                    <a:pt x="6710" y="743"/>
                    <a:pt x="8288" y="2959"/>
                    <a:pt x="7440" y="4939"/>
                  </a:cubicBezTo>
                  <a:cubicBezTo>
                    <a:pt x="7089" y="5670"/>
                    <a:pt x="6405" y="6170"/>
                    <a:pt x="5612" y="6170"/>
                  </a:cubicBezTo>
                  <a:cubicBezTo>
                    <a:pt x="5500" y="6170"/>
                    <a:pt x="5387" y="6160"/>
                    <a:pt x="5271" y="6139"/>
                  </a:cubicBezTo>
                  <a:cubicBezTo>
                    <a:pt x="3437" y="5939"/>
                    <a:pt x="2503" y="4672"/>
                    <a:pt x="2202" y="4138"/>
                  </a:cubicBezTo>
                  <a:lnTo>
                    <a:pt x="2202" y="4138"/>
                  </a:lnTo>
                  <a:cubicBezTo>
                    <a:pt x="2303" y="4672"/>
                    <a:pt x="2636" y="5306"/>
                    <a:pt x="2803" y="5506"/>
                  </a:cubicBezTo>
                  <a:cubicBezTo>
                    <a:pt x="3512" y="6473"/>
                    <a:pt x="4471" y="6942"/>
                    <a:pt x="5649" y="6942"/>
                  </a:cubicBezTo>
                  <a:cubicBezTo>
                    <a:pt x="5690" y="6942"/>
                    <a:pt x="5731" y="6941"/>
                    <a:pt x="5772" y="6940"/>
                  </a:cubicBezTo>
                  <a:cubicBezTo>
                    <a:pt x="7273" y="6873"/>
                    <a:pt x="8273" y="5806"/>
                    <a:pt x="8307" y="4205"/>
                  </a:cubicBezTo>
                  <a:cubicBezTo>
                    <a:pt x="8374" y="2370"/>
                    <a:pt x="7339" y="802"/>
                    <a:pt x="5638" y="269"/>
                  </a:cubicBezTo>
                  <a:cubicBezTo>
                    <a:pt x="5140" y="93"/>
                    <a:pt x="4545" y="1"/>
                    <a:pt x="3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-1769425" y="3243300"/>
              <a:ext cx="130950" cy="126800"/>
            </a:xfrm>
            <a:custGeom>
              <a:avLst/>
              <a:gdLst/>
              <a:ahLst/>
              <a:cxnLst/>
              <a:rect l="l" t="t" r="r" b="b"/>
              <a:pathLst>
                <a:path w="5238" h="5072" extrusionOk="0">
                  <a:moveTo>
                    <a:pt x="5238" y="1"/>
                  </a:moveTo>
                  <a:cubicBezTo>
                    <a:pt x="4304" y="1"/>
                    <a:pt x="3136" y="334"/>
                    <a:pt x="2803" y="1001"/>
                  </a:cubicBezTo>
                  <a:cubicBezTo>
                    <a:pt x="1368" y="4104"/>
                    <a:pt x="34" y="4871"/>
                    <a:pt x="1" y="5071"/>
                  </a:cubicBezTo>
                  <a:cubicBezTo>
                    <a:pt x="2302" y="4104"/>
                    <a:pt x="3470" y="1602"/>
                    <a:pt x="5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304091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9314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title"/>
          </p:nvPr>
        </p:nvSpPr>
        <p:spPr>
          <a:xfrm>
            <a:off x="955600" y="681367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1021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865699" y="1082956"/>
            <a:ext cx="3627725" cy="1613686"/>
            <a:chOff x="-4576383" y="194034"/>
            <a:chExt cx="2903522" cy="2295864"/>
          </a:xfrm>
        </p:grpSpPr>
        <p:sp>
          <p:nvSpPr>
            <p:cNvPr id="10" name="Google Shape;10;p2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46" name="Google Shape;46;p2"/>
          <p:cNvCxnSpPr/>
          <p:nvPr/>
        </p:nvCxnSpPr>
        <p:spPr>
          <a:xfrm>
            <a:off x="5669659" y="5947350"/>
            <a:ext cx="65820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2"/>
          <p:cNvCxnSpPr/>
          <p:nvPr/>
        </p:nvCxnSpPr>
        <p:spPr>
          <a:xfrm rot="10800000">
            <a:off x="10325333" y="2890750"/>
            <a:ext cx="211342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48;p2"/>
          <p:cNvSpPr/>
          <p:nvPr/>
        </p:nvSpPr>
        <p:spPr>
          <a:xfrm>
            <a:off x="9772897" y="4258900"/>
            <a:ext cx="4894933" cy="3793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cxnSp>
        <p:nvCxnSpPr>
          <p:cNvPr id="49" name="Google Shape;49;p2"/>
          <p:cNvCxnSpPr/>
          <p:nvPr/>
        </p:nvCxnSpPr>
        <p:spPr>
          <a:xfrm rot="10800000">
            <a:off x="11087585" y="2547783"/>
            <a:ext cx="0" cy="368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2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51;p2"/>
          <p:cNvSpPr txBox="1">
            <a:spLocks noGrp="1"/>
          </p:cNvSpPr>
          <p:nvPr>
            <p:ph type="ctrTitle"/>
          </p:nvPr>
        </p:nvSpPr>
        <p:spPr>
          <a:xfrm>
            <a:off x="2648845" y="1623200"/>
            <a:ext cx="6891733" cy="25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2" name="Google Shape;52;p2"/>
          <p:cNvSpPr txBox="1">
            <a:spLocks noGrp="1"/>
          </p:cNvSpPr>
          <p:nvPr>
            <p:ph type="subTitle" idx="1"/>
          </p:nvPr>
        </p:nvSpPr>
        <p:spPr>
          <a:xfrm>
            <a:off x="3586519" y="4677900"/>
            <a:ext cx="6423111" cy="10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3" name="Google Shape;53;p2"/>
          <p:cNvSpPr txBox="1">
            <a:spLocks noGrp="1"/>
          </p:cNvSpPr>
          <p:nvPr>
            <p:ph type="subTitle" idx="2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subTitle" idx="3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55" name="Google Shape;55;p2"/>
          <p:cNvCxnSpPr/>
          <p:nvPr/>
        </p:nvCxnSpPr>
        <p:spPr>
          <a:xfrm rot="10800000">
            <a:off x="1101867" y="1701083"/>
            <a:ext cx="0" cy="280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2590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947300" y="593367"/>
            <a:ext cx="1029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1"/>
          </p:nvPr>
        </p:nvSpPr>
        <p:spPr>
          <a:xfrm>
            <a:off x="947300" y="1600600"/>
            <a:ext cx="10297200" cy="3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98415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 hasCustomPrompt="1"/>
          </p:nvPr>
        </p:nvSpPr>
        <p:spPr>
          <a:xfrm>
            <a:off x="3864237" y="1153867"/>
            <a:ext cx="4506667" cy="1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18001" i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58" name="Google Shape;58;p3"/>
          <p:cNvGrpSpPr/>
          <p:nvPr/>
        </p:nvGrpSpPr>
        <p:grpSpPr>
          <a:xfrm>
            <a:off x="3467180" y="4329673"/>
            <a:ext cx="3627725" cy="1613686"/>
            <a:chOff x="-4576383" y="194034"/>
            <a:chExt cx="2903522" cy="2295864"/>
          </a:xfrm>
        </p:grpSpPr>
        <p:sp>
          <p:nvSpPr>
            <p:cNvPr id="59" name="Google Shape;59;p3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95" name="Google Shape;95;p3"/>
          <p:cNvCxnSpPr/>
          <p:nvPr/>
        </p:nvCxnSpPr>
        <p:spPr>
          <a:xfrm>
            <a:off x="4101215" y="4552845"/>
            <a:ext cx="843342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3"/>
          <p:cNvCxnSpPr/>
          <p:nvPr/>
        </p:nvCxnSpPr>
        <p:spPr>
          <a:xfrm rot="10800000">
            <a:off x="6117570" y="3471795"/>
            <a:ext cx="0" cy="160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3"/>
          <p:cNvCxnSpPr/>
          <p:nvPr/>
        </p:nvCxnSpPr>
        <p:spPr>
          <a:xfrm>
            <a:off x="1083734" y="6248400"/>
            <a:ext cx="64860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Google Shape;98;p3"/>
          <p:cNvSpPr txBox="1">
            <a:spLocks noGrp="1"/>
          </p:cNvSpPr>
          <p:nvPr>
            <p:ph type="title" idx="2"/>
          </p:nvPr>
        </p:nvSpPr>
        <p:spPr>
          <a:xfrm>
            <a:off x="1083733" y="2119067"/>
            <a:ext cx="4798222" cy="22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334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9" name="Google Shape;99;p3"/>
          <p:cNvSpPr txBox="1">
            <a:spLocks noGrp="1"/>
          </p:cNvSpPr>
          <p:nvPr>
            <p:ph type="subTitle" idx="1"/>
          </p:nvPr>
        </p:nvSpPr>
        <p:spPr>
          <a:xfrm>
            <a:off x="6592711" y="4905433"/>
            <a:ext cx="4515556" cy="7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subTitle" idx="3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subTitle" idx="4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02" name="Google Shape;102;p3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508662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1083733" y="1177050"/>
            <a:ext cx="8369067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1083734" y="2844683"/>
            <a:ext cx="10024533" cy="3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4815" lvl="0" indent="-2032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  <a:defRPr sz="1133"/>
            </a:lvl1pPr>
            <a:lvl2pPr marL="609630" lvl="1" indent="-203210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914446" lvl="2" indent="-203210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219261" lvl="3" indent="-203210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1524076" lvl="4" indent="-203210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1828891" lvl="5" indent="-203210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2133707" lvl="6" indent="-203210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2438522" lvl="7" indent="-203210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2743337" lvl="8" indent="-203210" rtl="0"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06" name="Google Shape;106;p4"/>
          <p:cNvCxnSpPr/>
          <p:nvPr/>
        </p:nvCxnSpPr>
        <p:spPr>
          <a:xfrm>
            <a:off x="-75466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4"/>
          <p:cNvSpPr txBox="1">
            <a:spLocks noGrp="1"/>
          </p:cNvSpPr>
          <p:nvPr>
            <p:ph type="subTitle" idx="2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subTitle" idx="3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09" name="Google Shape;109;p4"/>
          <p:cNvCxnSpPr/>
          <p:nvPr/>
        </p:nvCxnSpPr>
        <p:spPr>
          <a:xfrm>
            <a:off x="-439319" y="6535217"/>
            <a:ext cx="591857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505424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5"/>
          <p:cNvCxnSpPr/>
          <p:nvPr/>
        </p:nvCxnSpPr>
        <p:spPr>
          <a:xfrm rot="10800000">
            <a:off x="7345741" y="3194533"/>
            <a:ext cx="447182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5"/>
          <p:cNvCxnSpPr/>
          <p:nvPr/>
        </p:nvCxnSpPr>
        <p:spPr>
          <a:xfrm>
            <a:off x="11110985" y="2664900"/>
            <a:ext cx="0" cy="92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5"/>
          <p:cNvCxnSpPr/>
          <p:nvPr/>
        </p:nvCxnSpPr>
        <p:spPr>
          <a:xfrm>
            <a:off x="1083170" y="3427433"/>
            <a:ext cx="0" cy="344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" name="Google Shape;114;p5"/>
          <p:cNvGrpSpPr/>
          <p:nvPr/>
        </p:nvGrpSpPr>
        <p:grpSpPr>
          <a:xfrm>
            <a:off x="8620289" y="3114906"/>
            <a:ext cx="3627725" cy="1613686"/>
            <a:chOff x="-4576383" y="194034"/>
            <a:chExt cx="2903522" cy="2295864"/>
          </a:xfrm>
        </p:grpSpPr>
        <p:sp>
          <p:nvSpPr>
            <p:cNvPr id="115" name="Google Shape;115;p5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151" name="Google Shape;151;p5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2" name="Google Shape;152;p5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title"/>
          </p:nvPr>
        </p:nvSpPr>
        <p:spPr>
          <a:xfrm>
            <a:off x="1995378" y="3645950"/>
            <a:ext cx="4100622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54" name="Google Shape;154;p5"/>
          <p:cNvSpPr txBox="1">
            <a:spLocks noGrp="1"/>
          </p:cNvSpPr>
          <p:nvPr>
            <p:ph type="subTitle" idx="3"/>
          </p:nvPr>
        </p:nvSpPr>
        <p:spPr>
          <a:xfrm>
            <a:off x="1995467" y="4108767"/>
            <a:ext cx="4100622" cy="12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title" idx="4"/>
          </p:nvPr>
        </p:nvSpPr>
        <p:spPr>
          <a:xfrm>
            <a:off x="7007408" y="4551783"/>
            <a:ext cx="4100622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56" name="Google Shape;156;p5"/>
          <p:cNvSpPr txBox="1">
            <a:spLocks noGrp="1"/>
          </p:cNvSpPr>
          <p:nvPr>
            <p:ph type="subTitle" idx="5"/>
          </p:nvPr>
        </p:nvSpPr>
        <p:spPr>
          <a:xfrm>
            <a:off x="7007526" y="5014600"/>
            <a:ext cx="4100622" cy="12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7" name="Google Shape;157;p5"/>
          <p:cNvSpPr/>
          <p:nvPr/>
        </p:nvSpPr>
        <p:spPr>
          <a:xfrm rot="-5400000">
            <a:off x="-679841" y="3513967"/>
            <a:ext cx="2753400" cy="6743467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cxnSp>
        <p:nvCxnSpPr>
          <p:cNvPr id="158" name="Google Shape;158;p5"/>
          <p:cNvCxnSpPr/>
          <p:nvPr/>
        </p:nvCxnSpPr>
        <p:spPr>
          <a:xfrm>
            <a:off x="0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Google Shape;159;p5"/>
          <p:cNvSpPr txBox="1">
            <a:spLocks noGrp="1"/>
          </p:cNvSpPr>
          <p:nvPr>
            <p:ph type="title" idx="6"/>
          </p:nvPr>
        </p:nvSpPr>
        <p:spPr>
          <a:xfrm>
            <a:off x="1083734" y="1329450"/>
            <a:ext cx="5372444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852211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6"/>
          <p:cNvGrpSpPr/>
          <p:nvPr/>
        </p:nvGrpSpPr>
        <p:grpSpPr>
          <a:xfrm>
            <a:off x="7480455" y="2472540"/>
            <a:ext cx="3627725" cy="1613686"/>
            <a:chOff x="-4576383" y="194034"/>
            <a:chExt cx="2903522" cy="2295864"/>
          </a:xfrm>
        </p:grpSpPr>
        <p:sp>
          <p:nvSpPr>
            <p:cNvPr id="162" name="Google Shape;162;p6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198" name="Google Shape;198;p6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9" name="Google Shape;199;p6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200" name="Google Shape;200;p6"/>
          <p:cNvCxnSpPr/>
          <p:nvPr/>
        </p:nvCxnSpPr>
        <p:spPr>
          <a:xfrm>
            <a:off x="-75466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" name="Google Shape;201;p6"/>
          <p:cNvSpPr txBox="1">
            <a:spLocks noGrp="1"/>
          </p:cNvSpPr>
          <p:nvPr>
            <p:ph type="title"/>
          </p:nvPr>
        </p:nvSpPr>
        <p:spPr>
          <a:xfrm>
            <a:off x="1083733" y="1329450"/>
            <a:ext cx="5857422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95425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 txBox="1">
            <a:spLocks noGrp="1"/>
          </p:cNvSpPr>
          <p:nvPr>
            <p:ph type="body" idx="1"/>
          </p:nvPr>
        </p:nvSpPr>
        <p:spPr>
          <a:xfrm>
            <a:off x="4911526" y="3755550"/>
            <a:ext cx="6196622" cy="17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304815" lvl="0" indent="-26248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➔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609630" lvl="1" indent="-2624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◆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914446" lvl="2" indent="-26248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●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219261" lvl="3" indent="-26248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○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1524076" lvl="4" indent="-26248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◆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1828891" lvl="5" indent="-26248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●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2133707" lvl="6" indent="-26248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○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2438522" lvl="7" indent="-26248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◆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2743337" lvl="8" indent="-262480" rtl="0">
              <a:lnSpc>
                <a:spcPct val="100000"/>
              </a:lnSpc>
              <a:spcBef>
                <a:spcPts val="1067"/>
              </a:spcBef>
              <a:spcAft>
                <a:spcPts val="1067"/>
              </a:spcAft>
              <a:buClr>
                <a:schemeClr val="dk2"/>
              </a:buClr>
              <a:buSzPts val="2600"/>
              <a:buFont typeface="Roboto Light"/>
              <a:buChar char="●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4" name="Google Shape;204;p7"/>
          <p:cNvSpPr txBox="1">
            <a:spLocks noGrp="1"/>
          </p:cNvSpPr>
          <p:nvPr>
            <p:ph type="subTitle" idx="2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subTitle" idx="3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206" name="Google Shape;206;p7"/>
          <p:cNvCxnSpPr/>
          <p:nvPr/>
        </p:nvCxnSpPr>
        <p:spPr>
          <a:xfrm>
            <a:off x="-75466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7"/>
          <p:cNvSpPr/>
          <p:nvPr/>
        </p:nvSpPr>
        <p:spPr>
          <a:xfrm rot="10800000">
            <a:off x="-2457067" y="3993683"/>
            <a:ext cx="4894933" cy="4092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grpSp>
        <p:nvGrpSpPr>
          <p:cNvPr id="208" name="Google Shape;208;p7"/>
          <p:cNvGrpSpPr/>
          <p:nvPr/>
        </p:nvGrpSpPr>
        <p:grpSpPr>
          <a:xfrm>
            <a:off x="2901077" y="2457831"/>
            <a:ext cx="3627725" cy="1613686"/>
            <a:chOff x="-4576383" y="194034"/>
            <a:chExt cx="2903522" cy="2295864"/>
          </a:xfrm>
        </p:grpSpPr>
        <p:sp>
          <p:nvSpPr>
            <p:cNvPr id="209" name="Google Shape;209;p7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245" name="Google Shape;245;p7"/>
          <p:cNvCxnSpPr/>
          <p:nvPr/>
        </p:nvCxnSpPr>
        <p:spPr>
          <a:xfrm>
            <a:off x="0" y="6239083"/>
            <a:ext cx="962737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7"/>
          <p:cNvCxnSpPr/>
          <p:nvPr/>
        </p:nvCxnSpPr>
        <p:spPr>
          <a:xfrm>
            <a:off x="1083733" y="4963533"/>
            <a:ext cx="0" cy="200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" name="Google Shape;247;p7"/>
          <p:cNvSpPr txBox="1">
            <a:spLocks noGrp="1"/>
          </p:cNvSpPr>
          <p:nvPr>
            <p:ph type="title"/>
          </p:nvPr>
        </p:nvSpPr>
        <p:spPr>
          <a:xfrm>
            <a:off x="1083734" y="1329450"/>
            <a:ext cx="5372444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08986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8"/>
          <p:cNvGrpSpPr/>
          <p:nvPr/>
        </p:nvGrpSpPr>
        <p:grpSpPr>
          <a:xfrm>
            <a:off x="6645551" y="1352490"/>
            <a:ext cx="3627725" cy="1613686"/>
            <a:chOff x="-4576383" y="194034"/>
            <a:chExt cx="2903522" cy="2295864"/>
          </a:xfrm>
        </p:grpSpPr>
        <p:sp>
          <p:nvSpPr>
            <p:cNvPr id="250" name="Google Shape;250;p8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286" name="Google Shape;286;p8"/>
          <p:cNvCxnSpPr/>
          <p:nvPr/>
        </p:nvCxnSpPr>
        <p:spPr>
          <a:xfrm>
            <a:off x="6874459" y="4687745"/>
            <a:ext cx="328248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8"/>
          <p:cNvCxnSpPr/>
          <p:nvPr/>
        </p:nvCxnSpPr>
        <p:spPr>
          <a:xfrm rot="10800000">
            <a:off x="9038311" y="3564095"/>
            <a:ext cx="0" cy="160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8"/>
          <p:cNvCxnSpPr/>
          <p:nvPr/>
        </p:nvCxnSpPr>
        <p:spPr>
          <a:xfrm>
            <a:off x="-202578" y="6249867"/>
            <a:ext cx="1253013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" name="Google Shape;289;p8"/>
          <p:cNvSpPr txBox="1">
            <a:spLocks noGrp="1"/>
          </p:cNvSpPr>
          <p:nvPr>
            <p:ph type="title"/>
          </p:nvPr>
        </p:nvSpPr>
        <p:spPr>
          <a:xfrm>
            <a:off x="1083734" y="2172267"/>
            <a:ext cx="10024533" cy="25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90" name="Google Shape;290;p8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1" name="Google Shape;291;p8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2" name="Google Shape;292;p8"/>
          <p:cNvSpPr/>
          <p:nvPr/>
        </p:nvSpPr>
        <p:spPr>
          <a:xfrm rot="-5400000">
            <a:off x="9922619" y="3513967"/>
            <a:ext cx="2753400" cy="674346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cxnSp>
        <p:nvCxnSpPr>
          <p:cNvPr id="293" name="Google Shape;293;p8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818391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9"/>
          <p:cNvSpPr/>
          <p:nvPr/>
        </p:nvSpPr>
        <p:spPr>
          <a:xfrm rot="-5400000">
            <a:off x="-1386300" y="-722028"/>
            <a:ext cx="2753400" cy="7275022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grpSp>
        <p:nvGrpSpPr>
          <p:cNvPr id="296" name="Google Shape;296;p9"/>
          <p:cNvGrpSpPr/>
          <p:nvPr/>
        </p:nvGrpSpPr>
        <p:grpSpPr>
          <a:xfrm>
            <a:off x="3627921" y="1501264"/>
            <a:ext cx="3627725" cy="1613686"/>
            <a:chOff x="-4576383" y="194034"/>
            <a:chExt cx="2903522" cy="2295864"/>
          </a:xfrm>
        </p:grpSpPr>
        <p:sp>
          <p:nvSpPr>
            <p:cNvPr id="297" name="Google Shape;297;p9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333" name="Google Shape;333;p9"/>
          <p:cNvCxnSpPr/>
          <p:nvPr/>
        </p:nvCxnSpPr>
        <p:spPr>
          <a:xfrm>
            <a:off x="-14548" y="3706520"/>
            <a:ext cx="733653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9"/>
          <p:cNvCxnSpPr/>
          <p:nvPr/>
        </p:nvCxnSpPr>
        <p:spPr>
          <a:xfrm>
            <a:off x="7762192" y="6239083"/>
            <a:ext cx="510897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5" name="Google Shape;335;p9"/>
          <p:cNvCxnSpPr/>
          <p:nvPr/>
        </p:nvCxnSpPr>
        <p:spPr>
          <a:xfrm>
            <a:off x="11108267" y="4963533"/>
            <a:ext cx="0" cy="200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6" name="Google Shape;336;p9"/>
          <p:cNvSpPr txBox="1">
            <a:spLocks noGrp="1"/>
          </p:cNvSpPr>
          <p:nvPr>
            <p:ph type="subTitle" idx="1"/>
          </p:nvPr>
        </p:nvSpPr>
        <p:spPr>
          <a:xfrm>
            <a:off x="2239822" y="3965583"/>
            <a:ext cx="7712356" cy="1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37" name="Google Shape;337;p9"/>
          <p:cNvSpPr txBox="1">
            <a:spLocks noGrp="1"/>
          </p:cNvSpPr>
          <p:nvPr>
            <p:ph type="subTitle" idx="2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38" name="Google Shape;338;p9"/>
          <p:cNvSpPr txBox="1">
            <a:spLocks noGrp="1"/>
          </p:cNvSpPr>
          <p:nvPr>
            <p:ph type="subTitle" idx="3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339" name="Google Shape;339;p9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0" name="Google Shape;340;p9"/>
          <p:cNvSpPr txBox="1">
            <a:spLocks noGrp="1"/>
          </p:cNvSpPr>
          <p:nvPr>
            <p:ph type="title"/>
          </p:nvPr>
        </p:nvSpPr>
        <p:spPr>
          <a:xfrm>
            <a:off x="1083733" y="1329450"/>
            <a:ext cx="5012267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9463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noFill/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0"/>
          <p:cNvSpPr/>
          <p:nvPr/>
        </p:nvSpPr>
        <p:spPr>
          <a:xfrm rot="-5400000">
            <a:off x="-292967" y="-1990540"/>
            <a:ext cx="2753400" cy="83584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cxnSp>
        <p:nvCxnSpPr>
          <p:cNvPr id="343" name="Google Shape;343;p10"/>
          <p:cNvCxnSpPr/>
          <p:nvPr/>
        </p:nvCxnSpPr>
        <p:spPr>
          <a:xfrm flipH="1">
            <a:off x="11108119" y="4804167"/>
            <a:ext cx="16711" cy="215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10"/>
          <p:cNvCxnSpPr/>
          <p:nvPr/>
        </p:nvCxnSpPr>
        <p:spPr>
          <a:xfrm>
            <a:off x="10309985" y="6249867"/>
            <a:ext cx="201742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5" name="Google Shape;345;p10"/>
          <p:cNvGrpSpPr/>
          <p:nvPr/>
        </p:nvGrpSpPr>
        <p:grpSpPr>
          <a:xfrm>
            <a:off x="2279655" y="2788898"/>
            <a:ext cx="3627725" cy="1613686"/>
            <a:chOff x="-4576383" y="194034"/>
            <a:chExt cx="2903522" cy="2295864"/>
          </a:xfrm>
        </p:grpSpPr>
        <p:sp>
          <p:nvSpPr>
            <p:cNvPr id="346" name="Google Shape;346;p10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47" name="Google Shape;347;p10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48" name="Google Shape;348;p10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49" name="Google Shape;349;p10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50" name="Google Shape;350;p10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51" name="Google Shape;351;p10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52" name="Google Shape;352;p10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75" name="Google Shape;375;p10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76" name="Google Shape;376;p10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77" name="Google Shape;377;p10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78" name="Google Shape;378;p10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79" name="Google Shape;379;p10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80" name="Google Shape;380;p10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81" name="Google Shape;381;p10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382" name="Google Shape;382;p10"/>
          <p:cNvSpPr txBox="1">
            <a:spLocks noGrp="1"/>
          </p:cNvSpPr>
          <p:nvPr>
            <p:ph type="title"/>
          </p:nvPr>
        </p:nvSpPr>
        <p:spPr>
          <a:xfrm>
            <a:off x="1083733" y="1362227"/>
            <a:ext cx="6403556" cy="1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50834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11"/>
          <p:cNvGrpSpPr/>
          <p:nvPr/>
        </p:nvGrpSpPr>
        <p:grpSpPr>
          <a:xfrm>
            <a:off x="4107832" y="2920998"/>
            <a:ext cx="3627725" cy="1613686"/>
            <a:chOff x="-4576383" y="194034"/>
            <a:chExt cx="2903522" cy="2295864"/>
          </a:xfrm>
        </p:grpSpPr>
        <p:sp>
          <p:nvSpPr>
            <p:cNvPr id="385" name="Google Shape;385;p11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12" name="Google Shape;412;p11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13" name="Google Shape;413;p11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14" name="Google Shape;414;p11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16" name="Google Shape;416;p11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17" name="Google Shape;417;p11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19" name="Google Shape;419;p11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20" name="Google Shape;420;p11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421" name="Google Shape;421;p11"/>
          <p:cNvSpPr txBox="1">
            <a:spLocks noGrp="1"/>
          </p:cNvSpPr>
          <p:nvPr>
            <p:ph type="title" hasCustomPrompt="1"/>
          </p:nvPr>
        </p:nvSpPr>
        <p:spPr>
          <a:xfrm>
            <a:off x="1083734" y="2387107"/>
            <a:ext cx="10024533" cy="140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000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422" name="Google Shape;422;p11"/>
          <p:cNvSpPr txBox="1">
            <a:spLocks noGrp="1"/>
          </p:cNvSpPr>
          <p:nvPr>
            <p:ph type="subTitle" idx="1"/>
          </p:nvPr>
        </p:nvSpPr>
        <p:spPr>
          <a:xfrm>
            <a:off x="6096000" y="4036567"/>
            <a:ext cx="4289778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None/>
              <a:defRPr sz="1067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None/>
              <a:defRPr sz="1067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None/>
              <a:defRPr sz="1067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None/>
              <a:defRPr sz="1067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None/>
              <a:defRPr sz="1067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None/>
              <a:defRPr sz="1067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None/>
              <a:defRPr sz="1067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None/>
              <a:defRPr sz="1067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23" name="Google Shape;423;p11"/>
          <p:cNvSpPr txBox="1">
            <a:spLocks noGrp="1"/>
          </p:cNvSpPr>
          <p:nvPr>
            <p:ph type="subTitle" idx="2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24" name="Google Shape;424;p11"/>
          <p:cNvSpPr txBox="1">
            <a:spLocks noGrp="1"/>
          </p:cNvSpPr>
          <p:nvPr>
            <p:ph type="subTitle" idx="3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425" name="Google Shape;425;p11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6" name="Google Shape;426;p11"/>
          <p:cNvCxnSpPr/>
          <p:nvPr/>
        </p:nvCxnSpPr>
        <p:spPr>
          <a:xfrm>
            <a:off x="9186282" y="5188250"/>
            <a:ext cx="403271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7" name="Google Shape;427;p11"/>
          <p:cNvCxnSpPr/>
          <p:nvPr/>
        </p:nvCxnSpPr>
        <p:spPr>
          <a:xfrm>
            <a:off x="-317126" y="6239117"/>
            <a:ext cx="590008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11"/>
          <p:cNvCxnSpPr/>
          <p:nvPr/>
        </p:nvCxnSpPr>
        <p:spPr>
          <a:xfrm rot="10800000">
            <a:off x="11108267" y="4107200"/>
            <a:ext cx="0" cy="160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9" name="Google Shape;429;p11"/>
          <p:cNvSpPr/>
          <p:nvPr/>
        </p:nvSpPr>
        <p:spPr>
          <a:xfrm>
            <a:off x="0" y="4725833"/>
            <a:ext cx="3726222" cy="3194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cxnSp>
        <p:nvCxnSpPr>
          <p:cNvPr id="430" name="Google Shape;430;p11"/>
          <p:cNvCxnSpPr/>
          <p:nvPr/>
        </p:nvCxnSpPr>
        <p:spPr>
          <a:xfrm rot="10800000">
            <a:off x="1083733" y="2547800"/>
            <a:ext cx="0" cy="456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289510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41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5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2"/>
          </p:nvPr>
        </p:nvSpPr>
        <p:spPr>
          <a:xfrm>
            <a:off x="1319233" y="2089333"/>
            <a:ext cx="4313600" cy="7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1319233" y="2570733"/>
            <a:ext cx="4313600" cy="2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 idx="3"/>
          </p:nvPr>
        </p:nvSpPr>
        <p:spPr>
          <a:xfrm>
            <a:off x="6559100" y="2089333"/>
            <a:ext cx="4313600" cy="7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6559100" y="2570733"/>
            <a:ext cx="4313600" cy="2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712212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3"/>
          <p:cNvSpPr txBox="1">
            <a:spLocks noGrp="1"/>
          </p:cNvSpPr>
          <p:nvPr>
            <p:ph type="title" hasCustomPrompt="1"/>
          </p:nvPr>
        </p:nvSpPr>
        <p:spPr>
          <a:xfrm>
            <a:off x="6096000" y="1264767"/>
            <a:ext cx="2269511" cy="6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5800" i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4" name="Google Shape;434;p13"/>
          <p:cNvSpPr txBox="1">
            <a:spLocks noGrp="1"/>
          </p:cNvSpPr>
          <p:nvPr>
            <p:ph type="title" idx="2" hasCustomPrompt="1"/>
          </p:nvPr>
        </p:nvSpPr>
        <p:spPr>
          <a:xfrm>
            <a:off x="6096000" y="2892805"/>
            <a:ext cx="2269511" cy="6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5800" i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5" name="Google Shape;435;p13"/>
          <p:cNvSpPr txBox="1">
            <a:spLocks noGrp="1"/>
          </p:cNvSpPr>
          <p:nvPr>
            <p:ph type="title" idx="3" hasCustomPrompt="1"/>
          </p:nvPr>
        </p:nvSpPr>
        <p:spPr>
          <a:xfrm>
            <a:off x="6096000" y="4527072"/>
            <a:ext cx="2269511" cy="6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5800" i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436" name="Google Shape;436;p13"/>
          <p:cNvCxnSpPr/>
          <p:nvPr/>
        </p:nvCxnSpPr>
        <p:spPr>
          <a:xfrm>
            <a:off x="0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7" name="Google Shape;437;p13"/>
          <p:cNvSpPr/>
          <p:nvPr/>
        </p:nvSpPr>
        <p:spPr>
          <a:xfrm>
            <a:off x="10009630" y="-1333017"/>
            <a:ext cx="4894933" cy="4092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grpSp>
        <p:nvGrpSpPr>
          <p:cNvPr id="438" name="Google Shape;438;p13"/>
          <p:cNvGrpSpPr/>
          <p:nvPr/>
        </p:nvGrpSpPr>
        <p:grpSpPr>
          <a:xfrm>
            <a:off x="-204553" y="4174664"/>
            <a:ext cx="3627725" cy="1613686"/>
            <a:chOff x="-4576383" y="194034"/>
            <a:chExt cx="2903522" cy="2295864"/>
          </a:xfrm>
        </p:grpSpPr>
        <p:sp>
          <p:nvSpPr>
            <p:cNvPr id="439" name="Google Shape;439;p13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57" name="Google Shape;457;p13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58" name="Google Shape;458;p13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59" name="Google Shape;459;p13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60" name="Google Shape;460;p13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475" name="Google Shape;475;p13"/>
          <p:cNvCxnSpPr/>
          <p:nvPr/>
        </p:nvCxnSpPr>
        <p:spPr>
          <a:xfrm rot="10800000">
            <a:off x="5824444" y="5136300"/>
            <a:ext cx="0" cy="196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6" name="Google Shape;476;p13"/>
          <p:cNvCxnSpPr/>
          <p:nvPr/>
        </p:nvCxnSpPr>
        <p:spPr>
          <a:xfrm rot="10800000">
            <a:off x="3921274" y="6248400"/>
            <a:ext cx="299093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7" name="Google Shape;477;p13"/>
          <p:cNvCxnSpPr/>
          <p:nvPr/>
        </p:nvCxnSpPr>
        <p:spPr>
          <a:xfrm rot="10800000">
            <a:off x="-634133" y="3429000"/>
            <a:ext cx="431253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8" name="Google Shape;478;p13"/>
          <p:cNvSpPr txBox="1">
            <a:spLocks noGrp="1"/>
          </p:cNvSpPr>
          <p:nvPr>
            <p:ph type="title" idx="4"/>
          </p:nvPr>
        </p:nvSpPr>
        <p:spPr>
          <a:xfrm>
            <a:off x="7468563" y="1713200"/>
            <a:ext cx="3639467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79" name="Google Shape;479;p13"/>
          <p:cNvSpPr txBox="1">
            <a:spLocks noGrp="1"/>
          </p:cNvSpPr>
          <p:nvPr>
            <p:ph type="subTitle" idx="1"/>
          </p:nvPr>
        </p:nvSpPr>
        <p:spPr>
          <a:xfrm>
            <a:off x="7468563" y="2074417"/>
            <a:ext cx="3639467" cy="9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0" name="Google Shape;480;p13"/>
          <p:cNvSpPr txBox="1">
            <a:spLocks noGrp="1"/>
          </p:cNvSpPr>
          <p:nvPr>
            <p:ph type="subTitle" idx="5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1" name="Google Shape;481;p13"/>
          <p:cNvSpPr txBox="1">
            <a:spLocks noGrp="1"/>
          </p:cNvSpPr>
          <p:nvPr>
            <p:ph type="subTitle" idx="6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2" name="Google Shape;482;p13"/>
          <p:cNvSpPr txBox="1">
            <a:spLocks noGrp="1"/>
          </p:cNvSpPr>
          <p:nvPr>
            <p:ph type="title" idx="7"/>
          </p:nvPr>
        </p:nvSpPr>
        <p:spPr>
          <a:xfrm>
            <a:off x="7468563" y="3345100"/>
            <a:ext cx="3639467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8"/>
          </p:nvPr>
        </p:nvSpPr>
        <p:spPr>
          <a:xfrm>
            <a:off x="7468563" y="3706309"/>
            <a:ext cx="3639467" cy="9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title" idx="9"/>
          </p:nvPr>
        </p:nvSpPr>
        <p:spPr>
          <a:xfrm>
            <a:off x="7312474" y="4976983"/>
            <a:ext cx="3951644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13"/>
          </p:nvPr>
        </p:nvSpPr>
        <p:spPr>
          <a:xfrm>
            <a:off x="7468563" y="5338200"/>
            <a:ext cx="3639467" cy="9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title" idx="14"/>
          </p:nvPr>
        </p:nvSpPr>
        <p:spPr>
          <a:xfrm>
            <a:off x="1083734" y="1329450"/>
            <a:ext cx="5372444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title" idx="15"/>
          </p:nvPr>
        </p:nvSpPr>
        <p:spPr>
          <a:xfrm>
            <a:off x="1083734" y="1329450"/>
            <a:ext cx="5372444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85023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1"/>
        </a:solidFill>
        <a:effectLst/>
      </p:bgPr>
    </p:bg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9" name="Google Shape;489;p14"/>
          <p:cNvCxnSpPr/>
          <p:nvPr/>
        </p:nvCxnSpPr>
        <p:spPr>
          <a:xfrm>
            <a:off x="-134933" y="5692633"/>
            <a:ext cx="747413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0" name="Google Shape;490;p14"/>
          <p:cNvCxnSpPr/>
          <p:nvPr/>
        </p:nvCxnSpPr>
        <p:spPr>
          <a:xfrm>
            <a:off x="10484415" y="2787583"/>
            <a:ext cx="0" cy="41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1" name="Google Shape;491;p14"/>
          <p:cNvCxnSpPr/>
          <p:nvPr/>
        </p:nvCxnSpPr>
        <p:spPr>
          <a:xfrm>
            <a:off x="1065659" y="4946767"/>
            <a:ext cx="0" cy="134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2" name="Google Shape;492;p14"/>
          <p:cNvSpPr txBox="1">
            <a:spLocks noGrp="1"/>
          </p:cNvSpPr>
          <p:nvPr>
            <p:ph type="title"/>
          </p:nvPr>
        </p:nvSpPr>
        <p:spPr>
          <a:xfrm>
            <a:off x="3830104" y="4789600"/>
            <a:ext cx="5012267" cy="6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93" name="Google Shape;493;p14"/>
          <p:cNvSpPr txBox="1">
            <a:spLocks noGrp="1"/>
          </p:cNvSpPr>
          <p:nvPr>
            <p:ph type="subTitle" idx="1"/>
          </p:nvPr>
        </p:nvSpPr>
        <p:spPr>
          <a:xfrm>
            <a:off x="1083733" y="2583700"/>
            <a:ext cx="8135111" cy="1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3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94" name="Google Shape;494;p14"/>
          <p:cNvSpPr txBox="1">
            <a:spLocks noGrp="1"/>
          </p:cNvSpPr>
          <p:nvPr>
            <p:ph type="subTitle" idx="2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95" name="Google Shape;495;p14"/>
          <p:cNvSpPr txBox="1">
            <a:spLocks noGrp="1"/>
          </p:cNvSpPr>
          <p:nvPr>
            <p:ph type="subTitle" idx="3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496" name="Google Shape;496;p14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216537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5"/>
          <p:cNvSpPr txBox="1">
            <a:spLocks noGrp="1"/>
          </p:cNvSpPr>
          <p:nvPr>
            <p:ph type="title" hasCustomPrompt="1"/>
          </p:nvPr>
        </p:nvSpPr>
        <p:spPr>
          <a:xfrm>
            <a:off x="2049304" y="2681333"/>
            <a:ext cx="5127467" cy="1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18001" i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99" name="Google Shape;499;p15"/>
          <p:cNvGrpSpPr/>
          <p:nvPr/>
        </p:nvGrpSpPr>
        <p:grpSpPr>
          <a:xfrm>
            <a:off x="1083743" y="1815306"/>
            <a:ext cx="3627725" cy="1613686"/>
            <a:chOff x="-4576383" y="194034"/>
            <a:chExt cx="2903522" cy="2295864"/>
          </a:xfrm>
        </p:grpSpPr>
        <p:sp>
          <p:nvSpPr>
            <p:cNvPr id="500" name="Google Shape;500;p15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536" name="Google Shape;536;p15"/>
          <p:cNvSpPr/>
          <p:nvPr/>
        </p:nvSpPr>
        <p:spPr>
          <a:xfrm>
            <a:off x="8660800" y="4606433"/>
            <a:ext cx="4894933" cy="3793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cxnSp>
        <p:nvCxnSpPr>
          <p:cNvPr id="537" name="Google Shape;537;p15"/>
          <p:cNvCxnSpPr/>
          <p:nvPr/>
        </p:nvCxnSpPr>
        <p:spPr>
          <a:xfrm>
            <a:off x="-134933" y="4873583"/>
            <a:ext cx="747413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8" name="Google Shape;538;p15"/>
          <p:cNvCxnSpPr/>
          <p:nvPr/>
        </p:nvCxnSpPr>
        <p:spPr>
          <a:xfrm>
            <a:off x="1065659" y="3992667"/>
            <a:ext cx="0" cy="214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9" name="Google Shape;539;p15"/>
          <p:cNvCxnSpPr/>
          <p:nvPr/>
        </p:nvCxnSpPr>
        <p:spPr>
          <a:xfrm>
            <a:off x="6108148" y="6249867"/>
            <a:ext cx="621937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0" name="Google Shape;540;p15"/>
          <p:cNvSpPr txBox="1">
            <a:spLocks noGrp="1"/>
          </p:cNvSpPr>
          <p:nvPr>
            <p:ph type="title" idx="2"/>
          </p:nvPr>
        </p:nvSpPr>
        <p:spPr>
          <a:xfrm>
            <a:off x="6096000" y="1760063"/>
            <a:ext cx="5012267" cy="22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334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41" name="Google Shape;541;p15"/>
          <p:cNvSpPr txBox="1">
            <a:spLocks noGrp="1"/>
          </p:cNvSpPr>
          <p:nvPr>
            <p:ph type="subTitle" idx="1"/>
          </p:nvPr>
        </p:nvSpPr>
        <p:spPr>
          <a:xfrm>
            <a:off x="1622661" y="5077990"/>
            <a:ext cx="4449778" cy="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42" name="Google Shape;542;p15"/>
          <p:cNvSpPr txBox="1">
            <a:spLocks noGrp="1"/>
          </p:cNvSpPr>
          <p:nvPr>
            <p:ph type="subTitle" idx="3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43" name="Google Shape;543;p15"/>
          <p:cNvSpPr txBox="1">
            <a:spLocks noGrp="1"/>
          </p:cNvSpPr>
          <p:nvPr>
            <p:ph type="subTitle" idx="4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544" name="Google Shape;544;p15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449479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6"/>
          <p:cNvSpPr txBox="1">
            <a:spLocks noGrp="1"/>
          </p:cNvSpPr>
          <p:nvPr>
            <p:ph type="title" hasCustomPrompt="1"/>
          </p:nvPr>
        </p:nvSpPr>
        <p:spPr>
          <a:xfrm>
            <a:off x="854874" y="3429000"/>
            <a:ext cx="5012267" cy="1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18001" i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547" name="Google Shape;547;p16"/>
          <p:cNvGrpSpPr/>
          <p:nvPr/>
        </p:nvGrpSpPr>
        <p:grpSpPr>
          <a:xfrm>
            <a:off x="6773343" y="1815306"/>
            <a:ext cx="3627725" cy="1613686"/>
            <a:chOff x="-4576383" y="194034"/>
            <a:chExt cx="2903522" cy="2295864"/>
          </a:xfrm>
        </p:grpSpPr>
        <p:sp>
          <p:nvSpPr>
            <p:cNvPr id="548" name="Google Shape;548;p16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584" name="Google Shape;584;p16"/>
          <p:cNvCxnSpPr/>
          <p:nvPr/>
        </p:nvCxnSpPr>
        <p:spPr>
          <a:xfrm>
            <a:off x="8920622" y="5555129"/>
            <a:ext cx="843342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6"/>
          <p:cNvCxnSpPr/>
          <p:nvPr/>
        </p:nvCxnSpPr>
        <p:spPr>
          <a:xfrm rot="10800000">
            <a:off x="11084474" y="4431479"/>
            <a:ext cx="0" cy="160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6" name="Google Shape;586;p16"/>
          <p:cNvCxnSpPr/>
          <p:nvPr/>
        </p:nvCxnSpPr>
        <p:spPr>
          <a:xfrm>
            <a:off x="-202578" y="6249867"/>
            <a:ext cx="632391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7" name="Google Shape;587;p16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88" name="Google Shape;588;p16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589" name="Google Shape;589;p16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0" name="Google Shape;590;p16"/>
          <p:cNvSpPr txBox="1">
            <a:spLocks noGrp="1"/>
          </p:cNvSpPr>
          <p:nvPr>
            <p:ph type="title" idx="3"/>
          </p:nvPr>
        </p:nvSpPr>
        <p:spPr>
          <a:xfrm>
            <a:off x="3589867" y="2097333"/>
            <a:ext cx="4832000" cy="22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334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91" name="Google Shape;591;p16"/>
          <p:cNvSpPr txBox="1">
            <a:spLocks noGrp="1"/>
          </p:cNvSpPr>
          <p:nvPr>
            <p:ph type="subTitle" idx="4"/>
          </p:nvPr>
        </p:nvSpPr>
        <p:spPr>
          <a:xfrm>
            <a:off x="6096000" y="4431483"/>
            <a:ext cx="5012267" cy="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6958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" name="Google Shape;593;p17"/>
          <p:cNvGrpSpPr/>
          <p:nvPr/>
        </p:nvGrpSpPr>
        <p:grpSpPr>
          <a:xfrm>
            <a:off x="7555921" y="609606"/>
            <a:ext cx="3627725" cy="1613686"/>
            <a:chOff x="-4576383" y="194034"/>
            <a:chExt cx="2903522" cy="2295864"/>
          </a:xfrm>
        </p:grpSpPr>
        <p:sp>
          <p:nvSpPr>
            <p:cNvPr id="594" name="Google Shape;594;p17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630" name="Google Shape;630;p17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31" name="Google Shape;631;p17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632" name="Google Shape;632;p17"/>
          <p:cNvCxnSpPr/>
          <p:nvPr/>
        </p:nvCxnSpPr>
        <p:spPr>
          <a:xfrm>
            <a:off x="0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3" name="Google Shape;633;p17"/>
          <p:cNvSpPr txBox="1">
            <a:spLocks noGrp="1"/>
          </p:cNvSpPr>
          <p:nvPr>
            <p:ph type="title"/>
          </p:nvPr>
        </p:nvSpPr>
        <p:spPr>
          <a:xfrm>
            <a:off x="1083734" y="1329450"/>
            <a:ext cx="5372444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821933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18"/>
          <p:cNvGrpSpPr/>
          <p:nvPr/>
        </p:nvGrpSpPr>
        <p:grpSpPr>
          <a:xfrm>
            <a:off x="7480455" y="1646956"/>
            <a:ext cx="3627725" cy="1613686"/>
            <a:chOff x="-4576383" y="194034"/>
            <a:chExt cx="2903522" cy="2295864"/>
          </a:xfrm>
        </p:grpSpPr>
        <p:sp>
          <p:nvSpPr>
            <p:cNvPr id="636" name="Google Shape;636;p18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62" name="Google Shape;662;p18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63" name="Google Shape;663;p18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64" name="Google Shape;664;p18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65" name="Google Shape;665;p18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66" name="Google Shape;666;p18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672" name="Google Shape;672;p18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73" name="Google Shape;673;p18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674" name="Google Shape;674;p18"/>
          <p:cNvCxnSpPr/>
          <p:nvPr/>
        </p:nvCxnSpPr>
        <p:spPr>
          <a:xfrm>
            <a:off x="0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5" name="Google Shape;675;p18"/>
          <p:cNvCxnSpPr/>
          <p:nvPr/>
        </p:nvCxnSpPr>
        <p:spPr>
          <a:xfrm>
            <a:off x="-202578" y="6249867"/>
            <a:ext cx="632391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6" name="Google Shape;676;p18"/>
          <p:cNvSpPr txBox="1">
            <a:spLocks noGrp="1"/>
          </p:cNvSpPr>
          <p:nvPr>
            <p:ph type="title"/>
          </p:nvPr>
        </p:nvSpPr>
        <p:spPr>
          <a:xfrm>
            <a:off x="1083733" y="1329450"/>
            <a:ext cx="6395378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05631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8" name="Google Shape;678;p19"/>
          <p:cNvCxnSpPr/>
          <p:nvPr/>
        </p:nvCxnSpPr>
        <p:spPr>
          <a:xfrm>
            <a:off x="6623230" y="1856075"/>
            <a:ext cx="217457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9" name="Google Shape;679;p19"/>
          <p:cNvCxnSpPr/>
          <p:nvPr/>
        </p:nvCxnSpPr>
        <p:spPr>
          <a:xfrm>
            <a:off x="7823822" y="1419800"/>
            <a:ext cx="0" cy="103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0" name="Google Shape;680;p19"/>
          <p:cNvGrpSpPr/>
          <p:nvPr/>
        </p:nvGrpSpPr>
        <p:grpSpPr>
          <a:xfrm>
            <a:off x="7480455" y="1646956"/>
            <a:ext cx="3627725" cy="1613686"/>
            <a:chOff x="-4576383" y="194034"/>
            <a:chExt cx="2903522" cy="2295864"/>
          </a:xfrm>
        </p:grpSpPr>
        <p:sp>
          <p:nvSpPr>
            <p:cNvPr id="681" name="Google Shape;681;p19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88" name="Google Shape;688;p19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95" name="Google Shape;695;p19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96" name="Google Shape;696;p19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97" name="Google Shape;697;p19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98" name="Google Shape;698;p19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01" name="Google Shape;701;p19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02" name="Google Shape;702;p19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03" name="Google Shape;703;p19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04" name="Google Shape;704;p19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05" name="Google Shape;705;p19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07" name="Google Shape;707;p19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08" name="Google Shape;708;p19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09" name="Google Shape;709;p19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12" name="Google Shape;712;p19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13" name="Google Shape;713;p19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14" name="Google Shape;714;p19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15" name="Google Shape;715;p19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16" name="Google Shape;716;p19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717" name="Google Shape;717;p19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18" name="Google Shape;718;p19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719" name="Google Shape;719;p19"/>
          <p:cNvCxnSpPr/>
          <p:nvPr/>
        </p:nvCxnSpPr>
        <p:spPr>
          <a:xfrm>
            <a:off x="0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0" name="Google Shape;720;p19"/>
          <p:cNvSpPr txBox="1">
            <a:spLocks noGrp="1"/>
          </p:cNvSpPr>
          <p:nvPr>
            <p:ph type="title"/>
          </p:nvPr>
        </p:nvSpPr>
        <p:spPr>
          <a:xfrm>
            <a:off x="1083733" y="1329450"/>
            <a:ext cx="6176000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801161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dk1"/>
        </a:solidFill>
        <a:effectLst/>
      </p:bgPr>
    </p:bg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2" name="Google Shape;722;p20"/>
          <p:cNvGrpSpPr/>
          <p:nvPr/>
        </p:nvGrpSpPr>
        <p:grpSpPr>
          <a:xfrm>
            <a:off x="3088692" y="2055623"/>
            <a:ext cx="3627725" cy="1613686"/>
            <a:chOff x="-4576383" y="194034"/>
            <a:chExt cx="2903522" cy="2295864"/>
          </a:xfrm>
        </p:grpSpPr>
        <p:sp>
          <p:nvSpPr>
            <p:cNvPr id="723" name="Google Shape;723;p20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31" name="Google Shape;731;p20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33" name="Google Shape;733;p20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34" name="Google Shape;734;p20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36" name="Google Shape;736;p20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37" name="Google Shape;737;p20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39" name="Google Shape;739;p20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40" name="Google Shape;740;p20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41" name="Google Shape;741;p20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42" name="Google Shape;742;p20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43" name="Google Shape;743;p20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44" name="Google Shape;744;p20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45" name="Google Shape;745;p20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47" name="Google Shape;747;p20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48" name="Google Shape;748;p20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49" name="Google Shape;749;p20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50" name="Google Shape;750;p20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51" name="Google Shape;751;p20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52" name="Google Shape;752;p20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53" name="Google Shape;753;p20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54" name="Google Shape;754;p20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55" name="Google Shape;755;p20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56" name="Google Shape;756;p20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57" name="Google Shape;757;p20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759" name="Google Shape;759;p20"/>
          <p:cNvSpPr txBox="1">
            <a:spLocks noGrp="1"/>
          </p:cNvSpPr>
          <p:nvPr>
            <p:ph type="title"/>
          </p:nvPr>
        </p:nvSpPr>
        <p:spPr>
          <a:xfrm>
            <a:off x="1083734" y="1553833"/>
            <a:ext cx="7964444" cy="21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60" name="Google Shape;760;p20"/>
          <p:cNvSpPr txBox="1">
            <a:spLocks noGrp="1"/>
          </p:cNvSpPr>
          <p:nvPr>
            <p:ph type="subTitle" idx="1"/>
          </p:nvPr>
        </p:nvSpPr>
        <p:spPr>
          <a:xfrm>
            <a:off x="1949778" y="4240117"/>
            <a:ext cx="4797511" cy="1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61" name="Google Shape;761;p20"/>
          <p:cNvSpPr txBox="1">
            <a:spLocks noGrp="1"/>
          </p:cNvSpPr>
          <p:nvPr>
            <p:ph type="subTitle" idx="2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62" name="Google Shape;762;p20"/>
          <p:cNvSpPr txBox="1">
            <a:spLocks noGrp="1"/>
          </p:cNvSpPr>
          <p:nvPr>
            <p:ph type="subTitle" idx="3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763" name="Google Shape;763;p20"/>
          <p:cNvCxnSpPr/>
          <p:nvPr/>
        </p:nvCxnSpPr>
        <p:spPr>
          <a:xfrm>
            <a:off x="-933274" y="6248400"/>
            <a:ext cx="33980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4" name="Google Shape;764;p20"/>
          <p:cNvCxnSpPr/>
          <p:nvPr/>
        </p:nvCxnSpPr>
        <p:spPr>
          <a:xfrm rot="10800000">
            <a:off x="6776889" y="1539240"/>
            <a:ext cx="265031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5" name="Google Shape;765;p20"/>
          <p:cNvCxnSpPr/>
          <p:nvPr/>
        </p:nvCxnSpPr>
        <p:spPr>
          <a:xfrm rot="10800000">
            <a:off x="8904356" y="1299157"/>
            <a:ext cx="0" cy="14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6" name="Google Shape;766;p20"/>
          <p:cNvCxnSpPr/>
          <p:nvPr/>
        </p:nvCxnSpPr>
        <p:spPr>
          <a:xfrm>
            <a:off x="1083170" y="4118250"/>
            <a:ext cx="0" cy="275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7" name="Google Shape;767;p20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8817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" name="Google Shape;769;p21"/>
          <p:cNvGrpSpPr/>
          <p:nvPr/>
        </p:nvGrpSpPr>
        <p:grpSpPr>
          <a:xfrm>
            <a:off x="680366" y="4305156"/>
            <a:ext cx="3627725" cy="1613686"/>
            <a:chOff x="-4576383" y="194034"/>
            <a:chExt cx="2903522" cy="2295864"/>
          </a:xfrm>
        </p:grpSpPr>
        <p:sp>
          <p:nvSpPr>
            <p:cNvPr id="770" name="Google Shape;770;p21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71" name="Google Shape;771;p21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72" name="Google Shape;772;p21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73" name="Google Shape;773;p21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74" name="Google Shape;774;p21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75" name="Google Shape;775;p21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76" name="Google Shape;776;p21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77" name="Google Shape;777;p21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78" name="Google Shape;778;p21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79" name="Google Shape;779;p21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80" name="Google Shape;780;p21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81" name="Google Shape;781;p21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82" name="Google Shape;782;p21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83" name="Google Shape;783;p21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84" name="Google Shape;784;p21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85" name="Google Shape;785;p21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86" name="Google Shape;786;p21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87" name="Google Shape;787;p21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88" name="Google Shape;788;p21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89" name="Google Shape;789;p21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90" name="Google Shape;790;p21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91" name="Google Shape;791;p21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92" name="Google Shape;792;p21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93" name="Google Shape;793;p21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806" name="Google Shape;806;p21"/>
          <p:cNvCxnSpPr/>
          <p:nvPr/>
        </p:nvCxnSpPr>
        <p:spPr>
          <a:xfrm>
            <a:off x="11108267" y="4799650"/>
            <a:ext cx="0" cy="210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21"/>
          <p:cNvCxnSpPr/>
          <p:nvPr/>
        </p:nvCxnSpPr>
        <p:spPr>
          <a:xfrm>
            <a:off x="0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8" name="Google Shape;808;p21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09" name="Google Shape;809;p21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10" name="Google Shape;810;p21"/>
          <p:cNvSpPr txBox="1">
            <a:spLocks noGrp="1"/>
          </p:cNvSpPr>
          <p:nvPr>
            <p:ph type="subTitle" idx="3"/>
          </p:nvPr>
        </p:nvSpPr>
        <p:spPr>
          <a:xfrm>
            <a:off x="6461156" y="1202950"/>
            <a:ext cx="4647111" cy="1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811" name="Google Shape;811;p21"/>
          <p:cNvCxnSpPr/>
          <p:nvPr/>
        </p:nvCxnSpPr>
        <p:spPr>
          <a:xfrm>
            <a:off x="1065659" y="3434217"/>
            <a:ext cx="0" cy="141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2" name="Google Shape;812;p21"/>
          <p:cNvSpPr txBox="1">
            <a:spLocks noGrp="1"/>
          </p:cNvSpPr>
          <p:nvPr>
            <p:ph type="title"/>
          </p:nvPr>
        </p:nvSpPr>
        <p:spPr>
          <a:xfrm>
            <a:off x="1083734" y="1329450"/>
            <a:ext cx="5372444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16370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4" name="Google Shape;814;p22"/>
          <p:cNvCxnSpPr/>
          <p:nvPr/>
        </p:nvCxnSpPr>
        <p:spPr>
          <a:xfrm>
            <a:off x="7247378" y="4193600"/>
            <a:ext cx="566293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5" name="Google Shape;815;p22"/>
          <p:cNvCxnSpPr/>
          <p:nvPr/>
        </p:nvCxnSpPr>
        <p:spPr>
          <a:xfrm>
            <a:off x="4374044" y="1760667"/>
            <a:ext cx="253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6" name="Google Shape;816;p22"/>
          <p:cNvCxnSpPr/>
          <p:nvPr/>
        </p:nvCxnSpPr>
        <p:spPr>
          <a:xfrm rot="10800000">
            <a:off x="5677363" y="1255917"/>
            <a:ext cx="0" cy="107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17" name="Google Shape;817;p22"/>
          <p:cNvGrpSpPr/>
          <p:nvPr/>
        </p:nvGrpSpPr>
        <p:grpSpPr>
          <a:xfrm>
            <a:off x="-280108" y="2521240"/>
            <a:ext cx="3627725" cy="1613686"/>
            <a:chOff x="-4576383" y="194034"/>
            <a:chExt cx="2903522" cy="2295864"/>
          </a:xfrm>
        </p:grpSpPr>
        <p:sp>
          <p:nvSpPr>
            <p:cNvPr id="818" name="Google Shape;818;p22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19" name="Google Shape;819;p22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20" name="Google Shape;820;p22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22" name="Google Shape;822;p22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23" name="Google Shape;823;p22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24" name="Google Shape;824;p22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25" name="Google Shape;825;p22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26" name="Google Shape;826;p22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27" name="Google Shape;827;p22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28" name="Google Shape;828;p22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29" name="Google Shape;829;p22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30" name="Google Shape;830;p22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31" name="Google Shape;831;p22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32" name="Google Shape;832;p22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33" name="Google Shape;833;p22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34" name="Google Shape;834;p22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35" name="Google Shape;835;p22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36" name="Google Shape;836;p22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37" name="Google Shape;837;p22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38" name="Google Shape;838;p22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39" name="Google Shape;839;p22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40" name="Google Shape;840;p22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41" name="Google Shape;841;p22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43" name="Google Shape;843;p22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44" name="Google Shape;844;p22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45" name="Google Shape;845;p22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46" name="Google Shape;846;p22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47" name="Google Shape;847;p22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48" name="Google Shape;848;p22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49" name="Google Shape;849;p22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50" name="Google Shape;850;p22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51" name="Google Shape;851;p22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52" name="Google Shape;852;p22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53" name="Google Shape;853;p22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854" name="Google Shape;854;p22"/>
          <p:cNvSpPr txBox="1">
            <a:spLocks noGrp="1"/>
          </p:cNvSpPr>
          <p:nvPr>
            <p:ph type="title"/>
          </p:nvPr>
        </p:nvSpPr>
        <p:spPr>
          <a:xfrm>
            <a:off x="6461156" y="1964950"/>
            <a:ext cx="4647111" cy="1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55" name="Google Shape;855;p22"/>
          <p:cNvSpPr txBox="1">
            <a:spLocks noGrp="1"/>
          </p:cNvSpPr>
          <p:nvPr>
            <p:ph type="subTitle" idx="1"/>
          </p:nvPr>
        </p:nvSpPr>
        <p:spPr>
          <a:xfrm>
            <a:off x="6461215" y="4626050"/>
            <a:ext cx="4647111" cy="16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856" name="Google Shape;856;p22"/>
          <p:cNvCxnSpPr/>
          <p:nvPr/>
        </p:nvCxnSpPr>
        <p:spPr>
          <a:xfrm>
            <a:off x="1083734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7" name="Google Shape;857;p22"/>
          <p:cNvSpPr txBox="1">
            <a:spLocks noGrp="1"/>
          </p:cNvSpPr>
          <p:nvPr>
            <p:ph type="subTitle" idx="2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58" name="Google Shape;858;p22"/>
          <p:cNvSpPr txBox="1">
            <a:spLocks noGrp="1"/>
          </p:cNvSpPr>
          <p:nvPr>
            <p:ph type="subTitle" idx="3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219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38084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" name="Google Shape;860;p23"/>
          <p:cNvGrpSpPr/>
          <p:nvPr/>
        </p:nvGrpSpPr>
        <p:grpSpPr>
          <a:xfrm>
            <a:off x="5882825" y="5497890"/>
            <a:ext cx="3627725" cy="1613686"/>
            <a:chOff x="-4576383" y="194034"/>
            <a:chExt cx="2903522" cy="2295864"/>
          </a:xfrm>
        </p:grpSpPr>
        <p:sp>
          <p:nvSpPr>
            <p:cNvPr id="861" name="Google Shape;861;p23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62" name="Google Shape;862;p23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63" name="Google Shape;863;p23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64" name="Google Shape;864;p23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65" name="Google Shape;865;p23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66" name="Google Shape;866;p23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67" name="Google Shape;867;p23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68" name="Google Shape;868;p23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71" name="Google Shape;871;p23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72" name="Google Shape;872;p23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73" name="Google Shape;873;p23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74" name="Google Shape;874;p23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75" name="Google Shape;875;p23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76" name="Google Shape;876;p23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77" name="Google Shape;877;p23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81" name="Google Shape;881;p23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82" name="Google Shape;882;p23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83" name="Google Shape;883;p23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84" name="Google Shape;884;p23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86" name="Google Shape;886;p23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87" name="Google Shape;887;p23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88" name="Google Shape;888;p23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96" name="Google Shape;896;p23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897" name="Google Shape;897;p23"/>
          <p:cNvCxnSpPr/>
          <p:nvPr/>
        </p:nvCxnSpPr>
        <p:spPr>
          <a:xfrm>
            <a:off x="-7241570" y="3583083"/>
            <a:ext cx="114524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8" name="Google Shape;898;p23"/>
          <p:cNvCxnSpPr/>
          <p:nvPr/>
        </p:nvCxnSpPr>
        <p:spPr>
          <a:xfrm rot="10800000">
            <a:off x="1083733" y="5470800"/>
            <a:ext cx="0" cy="77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9" name="Google Shape;899;p23"/>
          <p:cNvCxnSpPr/>
          <p:nvPr/>
        </p:nvCxnSpPr>
        <p:spPr>
          <a:xfrm>
            <a:off x="-1645778" y="5892800"/>
            <a:ext cx="625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0" name="Google Shape;900;p23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01" name="Google Shape;901;p23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902" name="Google Shape;902;p23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3" name="Google Shape;903;p23"/>
          <p:cNvSpPr txBox="1">
            <a:spLocks noGrp="1"/>
          </p:cNvSpPr>
          <p:nvPr>
            <p:ph type="subTitle" idx="3"/>
          </p:nvPr>
        </p:nvSpPr>
        <p:spPr>
          <a:xfrm>
            <a:off x="1083734" y="3696775"/>
            <a:ext cx="5131733" cy="16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04" name="Google Shape;904;p23"/>
          <p:cNvSpPr txBox="1">
            <a:spLocks noGrp="1"/>
          </p:cNvSpPr>
          <p:nvPr>
            <p:ph type="title"/>
          </p:nvPr>
        </p:nvSpPr>
        <p:spPr>
          <a:xfrm>
            <a:off x="1083734" y="1329450"/>
            <a:ext cx="5372444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590913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6" name="Google Shape;906;p24"/>
          <p:cNvGrpSpPr/>
          <p:nvPr/>
        </p:nvGrpSpPr>
        <p:grpSpPr>
          <a:xfrm>
            <a:off x="5882825" y="5497890"/>
            <a:ext cx="3627725" cy="1613686"/>
            <a:chOff x="-4576383" y="194034"/>
            <a:chExt cx="2903522" cy="2295864"/>
          </a:xfrm>
        </p:grpSpPr>
        <p:sp>
          <p:nvSpPr>
            <p:cNvPr id="907" name="Google Shape;907;p24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13" name="Google Shape;913;p24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14" name="Google Shape;914;p24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15" name="Google Shape;915;p24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27" name="Google Shape;927;p24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28" name="Google Shape;928;p24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29" name="Google Shape;929;p24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31" name="Google Shape;931;p24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34" name="Google Shape;934;p24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35" name="Google Shape;935;p24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36" name="Google Shape;936;p24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37" name="Google Shape;937;p24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41" name="Google Shape;941;p24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42" name="Google Shape;942;p24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943" name="Google Shape;943;p24"/>
          <p:cNvCxnSpPr/>
          <p:nvPr/>
        </p:nvCxnSpPr>
        <p:spPr>
          <a:xfrm>
            <a:off x="-7241570" y="3729367"/>
            <a:ext cx="114524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4" name="Google Shape;944;p24"/>
          <p:cNvCxnSpPr/>
          <p:nvPr/>
        </p:nvCxnSpPr>
        <p:spPr>
          <a:xfrm rot="10800000">
            <a:off x="1083733" y="5829287"/>
            <a:ext cx="0" cy="77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5" name="Google Shape;945;p24"/>
          <p:cNvCxnSpPr/>
          <p:nvPr/>
        </p:nvCxnSpPr>
        <p:spPr>
          <a:xfrm>
            <a:off x="-1645778" y="6251287"/>
            <a:ext cx="625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6" name="Google Shape;946;p24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47" name="Google Shape;947;p24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948" name="Google Shape;948;p24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9" name="Google Shape;949;p24"/>
          <p:cNvSpPr txBox="1">
            <a:spLocks noGrp="1"/>
          </p:cNvSpPr>
          <p:nvPr>
            <p:ph type="title"/>
          </p:nvPr>
        </p:nvSpPr>
        <p:spPr>
          <a:xfrm>
            <a:off x="1083734" y="1242600"/>
            <a:ext cx="7589333" cy="1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5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50" name="Google Shape;950;p24"/>
          <p:cNvSpPr txBox="1">
            <a:spLocks noGrp="1"/>
          </p:cNvSpPr>
          <p:nvPr>
            <p:ph type="subTitle" idx="3"/>
          </p:nvPr>
        </p:nvSpPr>
        <p:spPr>
          <a:xfrm>
            <a:off x="1464493" y="4132809"/>
            <a:ext cx="5131733" cy="16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471391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25"/>
          <p:cNvSpPr/>
          <p:nvPr/>
        </p:nvSpPr>
        <p:spPr>
          <a:xfrm rot="-5400000">
            <a:off x="10028396" y="-126554"/>
            <a:ext cx="2753400" cy="6743467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grpSp>
        <p:nvGrpSpPr>
          <p:cNvPr id="953" name="Google Shape;953;p25"/>
          <p:cNvGrpSpPr/>
          <p:nvPr/>
        </p:nvGrpSpPr>
        <p:grpSpPr>
          <a:xfrm>
            <a:off x="7480455" y="4938040"/>
            <a:ext cx="3627725" cy="1613686"/>
            <a:chOff x="-4576383" y="194034"/>
            <a:chExt cx="2903522" cy="2295864"/>
          </a:xfrm>
        </p:grpSpPr>
        <p:sp>
          <p:nvSpPr>
            <p:cNvPr id="954" name="Google Shape;954;p25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55" name="Google Shape;955;p25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56" name="Google Shape;956;p25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57" name="Google Shape;957;p25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58" name="Google Shape;958;p25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59" name="Google Shape;959;p25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60" name="Google Shape;960;p25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61" name="Google Shape;961;p25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62" name="Google Shape;962;p25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63" name="Google Shape;963;p25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64" name="Google Shape;964;p25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65" name="Google Shape;965;p25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66" name="Google Shape;966;p25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67" name="Google Shape;967;p25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68" name="Google Shape;968;p25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69" name="Google Shape;969;p25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70" name="Google Shape;970;p25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71" name="Google Shape;971;p25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72" name="Google Shape;972;p25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73" name="Google Shape;973;p25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74" name="Google Shape;974;p25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75" name="Google Shape;975;p25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76" name="Google Shape;976;p25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77" name="Google Shape;977;p25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78" name="Google Shape;978;p25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79" name="Google Shape;979;p25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80" name="Google Shape;980;p25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81" name="Google Shape;981;p25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82" name="Google Shape;982;p25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83" name="Google Shape;983;p25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84" name="Google Shape;984;p25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85" name="Google Shape;985;p25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86" name="Google Shape;986;p25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87" name="Google Shape;987;p25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88" name="Google Shape;988;p25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89" name="Google Shape;989;p25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990" name="Google Shape;990;p25"/>
          <p:cNvCxnSpPr/>
          <p:nvPr/>
        </p:nvCxnSpPr>
        <p:spPr>
          <a:xfrm>
            <a:off x="8184711" y="5744883"/>
            <a:ext cx="402453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1" name="Google Shape;991;p25"/>
          <p:cNvCxnSpPr/>
          <p:nvPr/>
        </p:nvCxnSpPr>
        <p:spPr>
          <a:xfrm>
            <a:off x="2454400" y="1744117"/>
            <a:ext cx="0" cy="25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2" name="Google Shape;992;p25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93" name="Google Shape;993;p25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994" name="Google Shape;994;p25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5" name="Google Shape;995;p25"/>
          <p:cNvSpPr txBox="1">
            <a:spLocks noGrp="1"/>
          </p:cNvSpPr>
          <p:nvPr>
            <p:ph type="subTitle" idx="3"/>
          </p:nvPr>
        </p:nvSpPr>
        <p:spPr>
          <a:xfrm>
            <a:off x="6096000" y="3696783"/>
            <a:ext cx="5012267" cy="16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96" name="Google Shape;996;p25"/>
          <p:cNvSpPr txBox="1">
            <a:spLocks noGrp="1"/>
          </p:cNvSpPr>
          <p:nvPr>
            <p:ph type="title"/>
          </p:nvPr>
        </p:nvSpPr>
        <p:spPr>
          <a:xfrm>
            <a:off x="3518845" y="1242600"/>
            <a:ext cx="7589333" cy="1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5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29180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8" name="Google Shape;998;p26"/>
          <p:cNvGrpSpPr/>
          <p:nvPr/>
        </p:nvGrpSpPr>
        <p:grpSpPr>
          <a:xfrm>
            <a:off x="8342855" y="2189140"/>
            <a:ext cx="3627725" cy="1613686"/>
            <a:chOff x="-4576383" y="194034"/>
            <a:chExt cx="2903522" cy="2295864"/>
          </a:xfrm>
        </p:grpSpPr>
        <p:sp>
          <p:nvSpPr>
            <p:cNvPr id="999" name="Google Shape;999;p26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00" name="Google Shape;1000;p26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01" name="Google Shape;1001;p26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02" name="Google Shape;1002;p26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03" name="Google Shape;1003;p26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04" name="Google Shape;1004;p26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05" name="Google Shape;1005;p26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06" name="Google Shape;1006;p26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07" name="Google Shape;1007;p26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08" name="Google Shape;1008;p26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09" name="Google Shape;1009;p26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10" name="Google Shape;1010;p26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11" name="Google Shape;1011;p26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12" name="Google Shape;1012;p26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13" name="Google Shape;1013;p26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14" name="Google Shape;1014;p26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15" name="Google Shape;1015;p26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16" name="Google Shape;1016;p26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17" name="Google Shape;1017;p26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18" name="Google Shape;1018;p26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19" name="Google Shape;1019;p26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20" name="Google Shape;1020;p26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21" name="Google Shape;1021;p26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22" name="Google Shape;1022;p26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23" name="Google Shape;1023;p26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24" name="Google Shape;1024;p26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25" name="Google Shape;1025;p26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26" name="Google Shape;1026;p26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27" name="Google Shape;1027;p26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28" name="Google Shape;1028;p26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29" name="Google Shape;1029;p26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30" name="Google Shape;1030;p26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31" name="Google Shape;1031;p26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32" name="Google Shape;1032;p26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33" name="Google Shape;1033;p26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34" name="Google Shape;1034;p26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1035" name="Google Shape;1035;p26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36" name="Google Shape;1036;p26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037" name="Google Shape;1037;p26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8" name="Google Shape;1038;p26"/>
          <p:cNvSpPr txBox="1">
            <a:spLocks noGrp="1"/>
          </p:cNvSpPr>
          <p:nvPr>
            <p:ph type="body" idx="3"/>
          </p:nvPr>
        </p:nvSpPr>
        <p:spPr>
          <a:xfrm>
            <a:off x="1083615" y="3234583"/>
            <a:ext cx="10024533" cy="30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04815" lvl="0" indent="-2624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➔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609630" lvl="1" indent="-262480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◆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914446" lvl="2" indent="-262480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●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219261" lvl="3" indent="-262480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○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1524076" lvl="4" indent="-262480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◆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1828891" lvl="5" indent="-262480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●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2133707" lvl="6" indent="-262480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○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2438522" lvl="7" indent="-262480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◆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2743337" lvl="8" indent="-262480" rtl="0"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  <a:buClr>
                <a:schemeClr val="dk2"/>
              </a:buClr>
              <a:buSzPts val="2600"/>
              <a:buFont typeface="Roboto Light"/>
              <a:buChar char="●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39" name="Google Shape;1039;p26"/>
          <p:cNvSpPr txBox="1">
            <a:spLocks noGrp="1"/>
          </p:cNvSpPr>
          <p:nvPr>
            <p:ph type="title"/>
          </p:nvPr>
        </p:nvSpPr>
        <p:spPr>
          <a:xfrm>
            <a:off x="1083734" y="1329450"/>
            <a:ext cx="8558933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cxnSp>
        <p:nvCxnSpPr>
          <p:cNvPr id="1040" name="Google Shape;1040;p26"/>
          <p:cNvCxnSpPr/>
          <p:nvPr/>
        </p:nvCxnSpPr>
        <p:spPr>
          <a:xfrm>
            <a:off x="11124830" y="4979850"/>
            <a:ext cx="0" cy="32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1" name="Google Shape;1041;p26"/>
          <p:cNvCxnSpPr/>
          <p:nvPr/>
        </p:nvCxnSpPr>
        <p:spPr>
          <a:xfrm>
            <a:off x="9712029" y="6245750"/>
            <a:ext cx="248035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477751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3" name="Google Shape;1043;p27"/>
          <p:cNvCxnSpPr/>
          <p:nvPr/>
        </p:nvCxnSpPr>
        <p:spPr>
          <a:xfrm>
            <a:off x="0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4" name="Google Shape;1044;p27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45" name="Google Shape;1045;p27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46" name="Google Shape;1046;p27"/>
          <p:cNvSpPr txBox="1">
            <a:spLocks noGrp="1"/>
          </p:cNvSpPr>
          <p:nvPr>
            <p:ph type="title"/>
          </p:nvPr>
        </p:nvSpPr>
        <p:spPr>
          <a:xfrm>
            <a:off x="7121066" y="1237859"/>
            <a:ext cx="4029156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47" name="Google Shape;1047;p27"/>
          <p:cNvSpPr txBox="1">
            <a:spLocks noGrp="1"/>
          </p:cNvSpPr>
          <p:nvPr>
            <p:ph type="subTitle" idx="3"/>
          </p:nvPr>
        </p:nvSpPr>
        <p:spPr>
          <a:xfrm>
            <a:off x="7121066" y="1751475"/>
            <a:ext cx="4029156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48" name="Google Shape;1048;p27"/>
          <p:cNvSpPr txBox="1">
            <a:spLocks noGrp="1"/>
          </p:cNvSpPr>
          <p:nvPr>
            <p:ph type="title" idx="4"/>
          </p:nvPr>
        </p:nvSpPr>
        <p:spPr>
          <a:xfrm>
            <a:off x="7079111" y="2719900"/>
            <a:ext cx="4029156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49" name="Google Shape;1049;p27"/>
          <p:cNvSpPr txBox="1">
            <a:spLocks noGrp="1"/>
          </p:cNvSpPr>
          <p:nvPr>
            <p:ph type="subTitle" idx="5"/>
          </p:nvPr>
        </p:nvSpPr>
        <p:spPr>
          <a:xfrm>
            <a:off x="7079111" y="3233517"/>
            <a:ext cx="4029156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1050" name="Google Shape;1050;p27"/>
          <p:cNvGrpSpPr/>
          <p:nvPr/>
        </p:nvGrpSpPr>
        <p:grpSpPr>
          <a:xfrm>
            <a:off x="6096010" y="4634714"/>
            <a:ext cx="3627725" cy="1613686"/>
            <a:chOff x="-4576383" y="194034"/>
            <a:chExt cx="2903522" cy="2295864"/>
          </a:xfrm>
        </p:grpSpPr>
        <p:sp>
          <p:nvSpPr>
            <p:cNvPr id="1051" name="Google Shape;1051;p27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52" name="Google Shape;1052;p27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53" name="Google Shape;1053;p27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54" name="Google Shape;1054;p27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55" name="Google Shape;1055;p27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56" name="Google Shape;1056;p27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57" name="Google Shape;1057;p27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58" name="Google Shape;1058;p27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59" name="Google Shape;1059;p27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60" name="Google Shape;1060;p27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61" name="Google Shape;1061;p27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62" name="Google Shape;1062;p27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63" name="Google Shape;1063;p27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64" name="Google Shape;1064;p27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65" name="Google Shape;1065;p27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66" name="Google Shape;1066;p27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1087" name="Google Shape;1087;p27"/>
          <p:cNvCxnSpPr/>
          <p:nvPr/>
        </p:nvCxnSpPr>
        <p:spPr>
          <a:xfrm>
            <a:off x="11108267" y="4730917"/>
            <a:ext cx="0" cy="224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27"/>
          <p:cNvSpPr txBox="1">
            <a:spLocks noGrp="1"/>
          </p:cNvSpPr>
          <p:nvPr>
            <p:ph type="title" idx="6"/>
          </p:nvPr>
        </p:nvSpPr>
        <p:spPr>
          <a:xfrm>
            <a:off x="1083734" y="1329450"/>
            <a:ext cx="5372444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55112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0" name="Google Shape;1090;p28"/>
          <p:cNvCxnSpPr/>
          <p:nvPr/>
        </p:nvCxnSpPr>
        <p:spPr>
          <a:xfrm>
            <a:off x="5488504" y="2930133"/>
            <a:ext cx="0" cy="127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1" name="Google Shape;1091;p28"/>
          <p:cNvCxnSpPr/>
          <p:nvPr/>
        </p:nvCxnSpPr>
        <p:spPr>
          <a:xfrm rot="10800000">
            <a:off x="4690074" y="3895017"/>
            <a:ext cx="873991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2" name="Google Shape;1092;p28"/>
          <p:cNvGrpSpPr/>
          <p:nvPr/>
        </p:nvGrpSpPr>
        <p:grpSpPr>
          <a:xfrm>
            <a:off x="6989403" y="2744448"/>
            <a:ext cx="3627725" cy="1613686"/>
            <a:chOff x="-4576383" y="194034"/>
            <a:chExt cx="2903522" cy="2295864"/>
          </a:xfrm>
        </p:grpSpPr>
        <p:sp>
          <p:nvSpPr>
            <p:cNvPr id="1093" name="Google Shape;1093;p28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94" name="Google Shape;1094;p28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95" name="Google Shape;1095;p28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96" name="Google Shape;1096;p28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97" name="Google Shape;1097;p28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98" name="Google Shape;1098;p28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99" name="Google Shape;1099;p28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00" name="Google Shape;1100;p28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02" name="Google Shape;1102;p28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03" name="Google Shape;1103;p28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04" name="Google Shape;1104;p28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05" name="Google Shape;1105;p28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06" name="Google Shape;1106;p28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07" name="Google Shape;1107;p28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08" name="Google Shape;1108;p28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09" name="Google Shape;1109;p28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10" name="Google Shape;1110;p28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11" name="Google Shape;1111;p28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12" name="Google Shape;1112;p28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13" name="Google Shape;1113;p28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14" name="Google Shape;1114;p28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15" name="Google Shape;1115;p28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16" name="Google Shape;1116;p28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17" name="Google Shape;1117;p28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18" name="Google Shape;1118;p28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19" name="Google Shape;1119;p28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20" name="Google Shape;1120;p28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21" name="Google Shape;1121;p28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22" name="Google Shape;1122;p28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23" name="Google Shape;1123;p28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24" name="Google Shape;1124;p28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25" name="Google Shape;1125;p28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26" name="Google Shape;1126;p28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27" name="Google Shape;1127;p28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28" name="Google Shape;1128;p28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1129" name="Google Shape;1129;p28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30" name="Google Shape;1130;p28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31" name="Google Shape;1131;p28"/>
          <p:cNvSpPr txBox="1">
            <a:spLocks noGrp="1"/>
          </p:cNvSpPr>
          <p:nvPr>
            <p:ph type="title"/>
          </p:nvPr>
        </p:nvSpPr>
        <p:spPr>
          <a:xfrm>
            <a:off x="6875939" y="4470467"/>
            <a:ext cx="3460978" cy="8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32" name="Google Shape;1132;p28"/>
          <p:cNvSpPr txBox="1">
            <a:spLocks noGrp="1"/>
          </p:cNvSpPr>
          <p:nvPr>
            <p:ph type="subTitle" idx="3"/>
          </p:nvPr>
        </p:nvSpPr>
        <p:spPr>
          <a:xfrm>
            <a:off x="6875999" y="5345600"/>
            <a:ext cx="3460978" cy="9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33" name="Google Shape;1133;p28"/>
          <p:cNvSpPr txBox="1">
            <a:spLocks noGrp="1"/>
          </p:cNvSpPr>
          <p:nvPr>
            <p:ph type="title" idx="4"/>
          </p:nvPr>
        </p:nvSpPr>
        <p:spPr>
          <a:xfrm>
            <a:off x="1841806" y="4470467"/>
            <a:ext cx="3460978" cy="8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34" name="Google Shape;1134;p28"/>
          <p:cNvSpPr txBox="1">
            <a:spLocks noGrp="1"/>
          </p:cNvSpPr>
          <p:nvPr>
            <p:ph type="subTitle" idx="5"/>
          </p:nvPr>
        </p:nvSpPr>
        <p:spPr>
          <a:xfrm>
            <a:off x="1841865" y="5345600"/>
            <a:ext cx="3460978" cy="9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35" name="Google Shape;1135;p28"/>
          <p:cNvSpPr txBox="1">
            <a:spLocks noGrp="1"/>
          </p:cNvSpPr>
          <p:nvPr>
            <p:ph type="title" idx="6"/>
          </p:nvPr>
        </p:nvSpPr>
        <p:spPr>
          <a:xfrm>
            <a:off x="6875911" y="1422129"/>
            <a:ext cx="3460978" cy="8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36" name="Google Shape;1136;p28"/>
          <p:cNvSpPr txBox="1">
            <a:spLocks noGrp="1"/>
          </p:cNvSpPr>
          <p:nvPr>
            <p:ph type="subTitle" idx="7"/>
          </p:nvPr>
        </p:nvSpPr>
        <p:spPr>
          <a:xfrm>
            <a:off x="6875970" y="2297263"/>
            <a:ext cx="3460978" cy="9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137" name="Google Shape;1137;p28"/>
          <p:cNvCxnSpPr/>
          <p:nvPr/>
        </p:nvCxnSpPr>
        <p:spPr>
          <a:xfrm rot="10800000">
            <a:off x="1095348" y="4079800"/>
            <a:ext cx="0" cy="343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8" name="Google Shape;1138;p28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9" name="Google Shape;1139;p28"/>
          <p:cNvSpPr txBox="1">
            <a:spLocks noGrp="1"/>
          </p:cNvSpPr>
          <p:nvPr>
            <p:ph type="title" idx="8"/>
          </p:nvPr>
        </p:nvSpPr>
        <p:spPr>
          <a:xfrm>
            <a:off x="1083734" y="1329450"/>
            <a:ext cx="5372444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6979753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1" name="Google Shape;1141;p29"/>
          <p:cNvGrpSpPr/>
          <p:nvPr/>
        </p:nvGrpSpPr>
        <p:grpSpPr>
          <a:xfrm>
            <a:off x="-1600701" y="4187431"/>
            <a:ext cx="3627725" cy="1613686"/>
            <a:chOff x="-4576383" y="194034"/>
            <a:chExt cx="2903522" cy="2295864"/>
          </a:xfrm>
        </p:grpSpPr>
        <p:sp>
          <p:nvSpPr>
            <p:cNvPr id="1142" name="Google Shape;1142;p29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43" name="Google Shape;1143;p29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44" name="Google Shape;1144;p29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45" name="Google Shape;1145;p29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46" name="Google Shape;1146;p29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47" name="Google Shape;1147;p29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48" name="Google Shape;1148;p29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49" name="Google Shape;1149;p29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50" name="Google Shape;1150;p29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51" name="Google Shape;1151;p29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52" name="Google Shape;1152;p29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53" name="Google Shape;1153;p29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54" name="Google Shape;1154;p29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55" name="Google Shape;1155;p29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56" name="Google Shape;1156;p29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57" name="Google Shape;1157;p29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58" name="Google Shape;1158;p29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59" name="Google Shape;1159;p29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60" name="Google Shape;1160;p29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61" name="Google Shape;1161;p29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62" name="Google Shape;1162;p29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63" name="Google Shape;1163;p29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64" name="Google Shape;1164;p29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65" name="Google Shape;1165;p29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66" name="Google Shape;1166;p29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67" name="Google Shape;1167;p29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68" name="Google Shape;1168;p29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69" name="Google Shape;1169;p29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70" name="Google Shape;1170;p29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71" name="Google Shape;1171;p29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72" name="Google Shape;1172;p29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73" name="Google Shape;1173;p29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74" name="Google Shape;1174;p29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75" name="Google Shape;1175;p29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76" name="Google Shape;1176;p29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77" name="Google Shape;1177;p29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1178" name="Google Shape;1178;p29"/>
          <p:cNvCxnSpPr/>
          <p:nvPr/>
        </p:nvCxnSpPr>
        <p:spPr>
          <a:xfrm>
            <a:off x="11108267" y="4730917"/>
            <a:ext cx="0" cy="224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9" name="Google Shape;1179;p29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80" name="Google Shape;1180;p29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181" name="Google Shape;1181;p29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2" name="Google Shape;1182;p29"/>
          <p:cNvSpPr txBox="1">
            <a:spLocks noGrp="1"/>
          </p:cNvSpPr>
          <p:nvPr>
            <p:ph type="title"/>
          </p:nvPr>
        </p:nvSpPr>
        <p:spPr>
          <a:xfrm>
            <a:off x="1083826" y="3634400"/>
            <a:ext cx="3951644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83" name="Google Shape;1183;p29"/>
          <p:cNvSpPr txBox="1">
            <a:spLocks noGrp="1"/>
          </p:cNvSpPr>
          <p:nvPr>
            <p:ph type="subTitle" idx="3"/>
          </p:nvPr>
        </p:nvSpPr>
        <p:spPr>
          <a:xfrm>
            <a:off x="1083734" y="4097250"/>
            <a:ext cx="3951644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84" name="Google Shape;1184;p29"/>
          <p:cNvSpPr txBox="1">
            <a:spLocks noGrp="1"/>
          </p:cNvSpPr>
          <p:nvPr>
            <p:ph type="title" idx="4"/>
          </p:nvPr>
        </p:nvSpPr>
        <p:spPr>
          <a:xfrm>
            <a:off x="6096000" y="3634433"/>
            <a:ext cx="3951644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85" name="Google Shape;1185;p29"/>
          <p:cNvSpPr txBox="1">
            <a:spLocks noGrp="1"/>
          </p:cNvSpPr>
          <p:nvPr>
            <p:ph type="subTitle" idx="5"/>
          </p:nvPr>
        </p:nvSpPr>
        <p:spPr>
          <a:xfrm>
            <a:off x="6096000" y="4097250"/>
            <a:ext cx="3951644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86" name="Google Shape;1186;p29"/>
          <p:cNvSpPr txBox="1">
            <a:spLocks noGrp="1"/>
          </p:cNvSpPr>
          <p:nvPr>
            <p:ph type="title" idx="6"/>
          </p:nvPr>
        </p:nvSpPr>
        <p:spPr>
          <a:xfrm>
            <a:off x="1083832" y="5086983"/>
            <a:ext cx="3951644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87" name="Google Shape;1187;p29"/>
          <p:cNvSpPr txBox="1">
            <a:spLocks noGrp="1"/>
          </p:cNvSpPr>
          <p:nvPr>
            <p:ph type="subTitle" idx="7"/>
          </p:nvPr>
        </p:nvSpPr>
        <p:spPr>
          <a:xfrm>
            <a:off x="1083734" y="5549800"/>
            <a:ext cx="3951644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88" name="Google Shape;1188;p29"/>
          <p:cNvSpPr txBox="1">
            <a:spLocks noGrp="1"/>
          </p:cNvSpPr>
          <p:nvPr>
            <p:ph type="title" idx="8"/>
          </p:nvPr>
        </p:nvSpPr>
        <p:spPr>
          <a:xfrm>
            <a:off x="6096099" y="5086983"/>
            <a:ext cx="3951644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89" name="Google Shape;1189;p29"/>
          <p:cNvSpPr txBox="1">
            <a:spLocks noGrp="1"/>
          </p:cNvSpPr>
          <p:nvPr>
            <p:ph type="subTitle" idx="9"/>
          </p:nvPr>
        </p:nvSpPr>
        <p:spPr>
          <a:xfrm>
            <a:off x="6096000" y="5549800"/>
            <a:ext cx="3951644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90" name="Google Shape;1190;p29"/>
          <p:cNvSpPr txBox="1">
            <a:spLocks noGrp="1"/>
          </p:cNvSpPr>
          <p:nvPr>
            <p:ph type="title" idx="13"/>
          </p:nvPr>
        </p:nvSpPr>
        <p:spPr>
          <a:xfrm>
            <a:off x="1083733" y="1329450"/>
            <a:ext cx="6744178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8686382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30"/>
          <p:cNvGrpSpPr/>
          <p:nvPr/>
        </p:nvGrpSpPr>
        <p:grpSpPr>
          <a:xfrm>
            <a:off x="4282141" y="2550673"/>
            <a:ext cx="3627725" cy="1613686"/>
            <a:chOff x="-4576383" y="194034"/>
            <a:chExt cx="2903522" cy="2295864"/>
          </a:xfrm>
        </p:grpSpPr>
        <p:sp>
          <p:nvSpPr>
            <p:cNvPr id="1193" name="Google Shape;1193;p30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94" name="Google Shape;1194;p30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95" name="Google Shape;1195;p30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96" name="Google Shape;1196;p30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97" name="Google Shape;1197;p30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98" name="Google Shape;1198;p30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99" name="Google Shape;1199;p30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00" name="Google Shape;1200;p30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01" name="Google Shape;1201;p30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02" name="Google Shape;1202;p30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03" name="Google Shape;1203;p30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04" name="Google Shape;1204;p30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05" name="Google Shape;1205;p30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06" name="Google Shape;1206;p30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07" name="Google Shape;1207;p30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08" name="Google Shape;1208;p30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09" name="Google Shape;1209;p30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10" name="Google Shape;1210;p30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11" name="Google Shape;1211;p30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12" name="Google Shape;1212;p30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13" name="Google Shape;1213;p30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14" name="Google Shape;1214;p30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15" name="Google Shape;1215;p30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16" name="Google Shape;1216;p30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17" name="Google Shape;1217;p30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18" name="Google Shape;1218;p30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19" name="Google Shape;1219;p30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20" name="Google Shape;1220;p30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21" name="Google Shape;1221;p30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22" name="Google Shape;1222;p30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23" name="Google Shape;1223;p30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24" name="Google Shape;1224;p30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25" name="Google Shape;1225;p30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26" name="Google Shape;1226;p30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27" name="Google Shape;1227;p30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28" name="Google Shape;1228;p30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1229" name="Google Shape;1229;p30"/>
          <p:cNvCxnSpPr/>
          <p:nvPr/>
        </p:nvCxnSpPr>
        <p:spPr>
          <a:xfrm>
            <a:off x="7474489" y="2139333"/>
            <a:ext cx="516088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0" name="Google Shape;1230;p30"/>
          <p:cNvSpPr txBox="1">
            <a:spLocks noGrp="1"/>
          </p:cNvSpPr>
          <p:nvPr>
            <p:ph type="title"/>
          </p:nvPr>
        </p:nvSpPr>
        <p:spPr>
          <a:xfrm>
            <a:off x="2144270" y="3532800"/>
            <a:ext cx="3951644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31" name="Google Shape;1231;p30"/>
          <p:cNvSpPr txBox="1">
            <a:spLocks noGrp="1"/>
          </p:cNvSpPr>
          <p:nvPr>
            <p:ph type="subTitle" idx="1"/>
          </p:nvPr>
        </p:nvSpPr>
        <p:spPr>
          <a:xfrm>
            <a:off x="2144178" y="3995650"/>
            <a:ext cx="3951644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32" name="Google Shape;1232;p30"/>
          <p:cNvSpPr txBox="1">
            <a:spLocks noGrp="1"/>
          </p:cNvSpPr>
          <p:nvPr>
            <p:ph type="title" idx="2"/>
          </p:nvPr>
        </p:nvSpPr>
        <p:spPr>
          <a:xfrm>
            <a:off x="7156445" y="3532833"/>
            <a:ext cx="3951644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33" name="Google Shape;1233;p30"/>
          <p:cNvSpPr txBox="1">
            <a:spLocks noGrp="1"/>
          </p:cNvSpPr>
          <p:nvPr>
            <p:ph type="subTitle" idx="3"/>
          </p:nvPr>
        </p:nvSpPr>
        <p:spPr>
          <a:xfrm>
            <a:off x="7156445" y="3995650"/>
            <a:ext cx="3951644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34" name="Google Shape;1234;p30"/>
          <p:cNvSpPr txBox="1">
            <a:spLocks noGrp="1"/>
          </p:cNvSpPr>
          <p:nvPr>
            <p:ph type="title" idx="4"/>
          </p:nvPr>
        </p:nvSpPr>
        <p:spPr>
          <a:xfrm>
            <a:off x="2144276" y="5086983"/>
            <a:ext cx="3951644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35" name="Google Shape;1235;p30"/>
          <p:cNvSpPr txBox="1">
            <a:spLocks noGrp="1"/>
          </p:cNvSpPr>
          <p:nvPr>
            <p:ph type="subTitle" idx="5"/>
          </p:nvPr>
        </p:nvSpPr>
        <p:spPr>
          <a:xfrm>
            <a:off x="2144178" y="5549800"/>
            <a:ext cx="3951644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36" name="Google Shape;1236;p30"/>
          <p:cNvSpPr txBox="1">
            <a:spLocks noGrp="1"/>
          </p:cNvSpPr>
          <p:nvPr>
            <p:ph type="title" idx="6"/>
          </p:nvPr>
        </p:nvSpPr>
        <p:spPr>
          <a:xfrm>
            <a:off x="7156543" y="5086983"/>
            <a:ext cx="3951644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37" name="Google Shape;1237;p30"/>
          <p:cNvSpPr txBox="1">
            <a:spLocks noGrp="1"/>
          </p:cNvSpPr>
          <p:nvPr>
            <p:ph type="subTitle" idx="7"/>
          </p:nvPr>
        </p:nvSpPr>
        <p:spPr>
          <a:xfrm>
            <a:off x="7156445" y="5549800"/>
            <a:ext cx="3951644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38" name="Google Shape;1238;p30"/>
          <p:cNvSpPr txBox="1">
            <a:spLocks noGrp="1"/>
          </p:cNvSpPr>
          <p:nvPr>
            <p:ph type="subTitle" idx="8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39" name="Google Shape;1239;p30"/>
          <p:cNvSpPr txBox="1">
            <a:spLocks noGrp="1"/>
          </p:cNvSpPr>
          <p:nvPr>
            <p:ph type="subTitle" idx="9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240" name="Google Shape;1240;p30"/>
          <p:cNvCxnSpPr/>
          <p:nvPr/>
        </p:nvCxnSpPr>
        <p:spPr>
          <a:xfrm>
            <a:off x="0" y="745465"/>
            <a:ext cx="1112071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1" name="Google Shape;1241;p30"/>
          <p:cNvCxnSpPr/>
          <p:nvPr/>
        </p:nvCxnSpPr>
        <p:spPr>
          <a:xfrm>
            <a:off x="1065659" y="4382200"/>
            <a:ext cx="0" cy="25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2" name="Google Shape;1242;p30"/>
          <p:cNvSpPr txBox="1">
            <a:spLocks noGrp="1"/>
          </p:cNvSpPr>
          <p:nvPr>
            <p:ph type="title" idx="13"/>
          </p:nvPr>
        </p:nvSpPr>
        <p:spPr>
          <a:xfrm>
            <a:off x="1083734" y="1329450"/>
            <a:ext cx="5372444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56687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4" name="Google Shape;1244;p31"/>
          <p:cNvGrpSpPr/>
          <p:nvPr/>
        </p:nvGrpSpPr>
        <p:grpSpPr>
          <a:xfrm>
            <a:off x="-204553" y="4174664"/>
            <a:ext cx="3627725" cy="1613686"/>
            <a:chOff x="-4576383" y="194034"/>
            <a:chExt cx="2903522" cy="2295864"/>
          </a:xfrm>
        </p:grpSpPr>
        <p:sp>
          <p:nvSpPr>
            <p:cNvPr id="1245" name="Google Shape;1245;p31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46" name="Google Shape;1246;p31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47" name="Google Shape;1247;p31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48" name="Google Shape;1248;p31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49" name="Google Shape;1249;p31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50" name="Google Shape;1250;p31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51" name="Google Shape;1251;p31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52" name="Google Shape;1252;p31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53" name="Google Shape;1253;p31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54" name="Google Shape;1254;p31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55" name="Google Shape;1255;p31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56" name="Google Shape;1256;p31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57" name="Google Shape;1257;p31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58" name="Google Shape;1258;p31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59" name="Google Shape;1259;p31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60" name="Google Shape;1260;p31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61" name="Google Shape;1261;p31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62" name="Google Shape;1262;p31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63" name="Google Shape;1263;p31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64" name="Google Shape;1264;p31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65" name="Google Shape;1265;p31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66" name="Google Shape;1266;p31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67" name="Google Shape;1267;p31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68" name="Google Shape;1268;p31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69" name="Google Shape;1269;p31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70" name="Google Shape;1270;p31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71" name="Google Shape;1271;p31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72" name="Google Shape;1272;p31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73" name="Google Shape;1273;p31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74" name="Google Shape;1274;p31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75" name="Google Shape;1275;p31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76" name="Google Shape;1276;p31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77" name="Google Shape;1277;p31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78" name="Google Shape;1278;p31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79" name="Google Shape;1279;p31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80" name="Google Shape;1280;p31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1281" name="Google Shape;1281;p31"/>
          <p:cNvSpPr/>
          <p:nvPr/>
        </p:nvSpPr>
        <p:spPr>
          <a:xfrm>
            <a:off x="8660800" y="4606433"/>
            <a:ext cx="4894933" cy="3793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sp>
        <p:nvSpPr>
          <p:cNvPr id="1282" name="Google Shape;1282;p31"/>
          <p:cNvSpPr txBox="1">
            <a:spLocks noGrp="1"/>
          </p:cNvSpPr>
          <p:nvPr>
            <p:ph type="title"/>
          </p:nvPr>
        </p:nvSpPr>
        <p:spPr>
          <a:xfrm>
            <a:off x="6713114" y="1970300"/>
            <a:ext cx="3815467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83" name="Google Shape;1283;p31"/>
          <p:cNvSpPr txBox="1">
            <a:spLocks noGrp="1"/>
          </p:cNvSpPr>
          <p:nvPr>
            <p:ph type="subTitle" idx="1"/>
          </p:nvPr>
        </p:nvSpPr>
        <p:spPr>
          <a:xfrm>
            <a:off x="6713025" y="2433117"/>
            <a:ext cx="3815467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84" name="Google Shape;1284;p31"/>
          <p:cNvSpPr txBox="1">
            <a:spLocks noGrp="1"/>
          </p:cNvSpPr>
          <p:nvPr>
            <p:ph type="title" idx="2"/>
          </p:nvPr>
        </p:nvSpPr>
        <p:spPr>
          <a:xfrm>
            <a:off x="1700869" y="3528650"/>
            <a:ext cx="3815467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85" name="Google Shape;1285;p31"/>
          <p:cNvSpPr txBox="1">
            <a:spLocks noGrp="1"/>
          </p:cNvSpPr>
          <p:nvPr>
            <p:ph type="subTitle" idx="3"/>
          </p:nvPr>
        </p:nvSpPr>
        <p:spPr>
          <a:xfrm>
            <a:off x="1700774" y="3991467"/>
            <a:ext cx="3815467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86" name="Google Shape;1286;p31"/>
          <p:cNvSpPr txBox="1">
            <a:spLocks noGrp="1"/>
          </p:cNvSpPr>
          <p:nvPr>
            <p:ph type="title" idx="4"/>
          </p:nvPr>
        </p:nvSpPr>
        <p:spPr>
          <a:xfrm>
            <a:off x="6713055" y="3528650"/>
            <a:ext cx="3815467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87" name="Google Shape;1287;p31"/>
          <p:cNvSpPr txBox="1">
            <a:spLocks noGrp="1"/>
          </p:cNvSpPr>
          <p:nvPr>
            <p:ph type="subTitle" idx="5"/>
          </p:nvPr>
        </p:nvSpPr>
        <p:spPr>
          <a:xfrm>
            <a:off x="6713055" y="3991461"/>
            <a:ext cx="3815467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88" name="Google Shape;1288;p31"/>
          <p:cNvSpPr txBox="1">
            <a:spLocks noGrp="1"/>
          </p:cNvSpPr>
          <p:nvPr>
            <p:ph type="title" idx="6"/>
          </p:nvPr>
        </p:nvSpPr>
        <p:spPr>
          <a:xfrm>
            <a:off x="1700869" y="5086983"/>
            <a:ext cx="3815467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89" name="Google Shape;1289;p31"/>
          <p:cNvSpPr txBox="1">
            <a:spLocks noGrp="1"/>
          </p:cNvSpPr>
          <p:nvPr>
            <p:ph type="subTitle" idx="7"/>
          </p:nvPr>
        </p:nvSpPr>
        <p:spPr>
          <a:xfrm>
            <a:off x="1700774" y="5549800"/>
            <a:ext cx="3815467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90" name="Google Shape;1290;p31"/>
          <p:cNvSpPr txBox="1">
            <a:spLocks noGrp="1"/>
          </p:cNvSpPr>
          <p:nvPr>
            <p:ph type="title" idx="8"/>
          </p:nvPr>
        </p:nvSpPr>
        <p:spPr>
          <a:xfrm>
            <a:off x="6713151" y="5086983"/>
            <a:ext cx="3815467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91" name="Google Shape;1291;p31"/>
          <p:cNvSpPr txBox="1">
            <a:spLocks noGrp="1"/>
          </p:cNvSpPr>
          <p:nvPr>
            <p:ph type="subTitle" idx="9"/>
          </p:nvPr>
        </p:nvSpPr>
        <p:spPr>
          <a:xfrm>
            <a:off x="6713055" y="5549800"/>
            <a:ext cx="3815467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92" name="Google Shape;1292;p31"/>
          <p:cNvSpPr txBox="1">
            <a:spLocks noGrp="1"/>
          </p:cNvSpPr>
          <p:nvPr>
            <p:ph type="subTitle" idx="13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93" name="Google Shape;1293;p31"/>
          <p:cNvSpPr txBox="1">
            <a:spLocks noGrp="1"/>
          </p:cNvSpPr>
          <p:nvPr>
            <p:ph type="subTitle" idx="14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294" name="Google Shape;1294;p31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5" name="Google Shape;1295;p31"/>
          <p:cNvSpPr txBox="1">
            <a:spLocks noGrp="1"/>
          </p:cNvSpPr>
          <p:nvPr>
            <p:ph type="title" idx="15"/>
          </p:nvPr>
        </p:nvSpPr>
        <p:spPr>
          <a:xfrm>
            <a:off x="1083734" y="1329450"/>
            <a:ext cx="5372444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717415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7" name="Google Shape;1297;p32"/>
          <p:cNvGrpSpPr/>
          <p:nvPr/>
        </p:nvGrpSpPr>
        <p:grpSpPr>
          <a:xfrm>
            <a:off x="7480455" y="1327423"/>
            <a:ext cx="3627725" cy="1613686"/>
            <a:chOff x="-4576383" y="194034"/>
            <a:chExt cx="2903522" cy="2295864"/>
          </a:xfrm>
        </p:grpSpPr>
        <p:sp>
          <p:nvSpPr>
            <p:cNvPr id="1298" name="Google Shape;1298;p32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99" name="Google Shape;1299;p32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00" name="Google Shape;1300;p32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01" name="Google Shape;1301;p32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02" name="Google Shape;1302;p32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03" name="Google Shape;1303;p32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04" name="Google Shape;1304;p32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05" name="Google Shape;1305;p32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06" name="Google Shape;1306;p32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07" name="Google Shape;1307;p32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08" name="Google Shape;1308;p32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09" name="Google Shape;1309;p32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10" name="Google Shape;1310;p32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11" name="Google Shape;1311;p32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12" name="Google Shape;1312;p32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13" name="Google Shape;1313;p32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14" name="Google Shape;1314;p32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15" name="Google Shape;1315;p32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16" name="Google Shape;1316;p32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17" name="Google Shape;1317;p32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18" name="Google Shape;1318;p32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19" name="Google Shape;1319;p32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20" name="Google Shape;1320;p32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21" name="Google Shape;1321;p32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22" name="Google Shape;1322;p32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23" name="Google Shape;1323;p32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24" name="Google Shape;1324;p32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25" name="Google Shape;1325;p32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26" name="Google Shape;1326;p32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27" name="Google Shape;1327;p32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28" name="Google Shape;1328;p32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29" name="Google Shape;1329;p32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30" name="Google Shape;1330;p32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31" name="Google Shape;1331;p32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32" name="Google Shape;1332;p32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33" name="Google Shape;1333;p32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1334" name="Google Shape;1334;p32"/>
          <p:cNvCxnSpPr/>
          <p:nvPr/>
        </p:nvCxnSpPr>
        <p:spPr>
          <a:xfrm rot="10800000">
            <a:off x="1095348" y="3471783"/>
            <a:ext cx="0" cy="343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5" name="Google Shape;1335;p32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36" name="Google Shape;1336;p32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37" name="Google Shape;1337;p32"/>
          <p:cNvSpPr txBox="1">
            <a:spLocks noGrp="1"/>
          </p:cNvSpPr>
          <p:nvPr>
            <p:ph type="title"/>
          </p:nvPr>
        </p:nvSpPr>
        <p:spPr>
          <a:xfrm>
            <a:off x="1784892" y="2529100"/>
            <a:ext cx="3815467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38" name="Google Shape;1338;p32"/>
          <p:cNvSpPr txBox="1">
            <a:spLocks noGrp="1"/>
          </p:cNvSpPr>
          <p:nvPr>
            <p:ph type="subTitle" idx="3"/>
          </p:nvPr>
        </p:nvSpPr>
        <p:spPr>
          <a:xfrm>
            <a:off x="1784803" y="2941117"/>
            <a:ext cx="3815467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39" name="Google Shape;1339;p32"/>
          <p:cNvSpPr txBox="1">
            <a:spLocks noGrp="1"/>
          </p:cNvSpPr>
          <p:nvPr>
            <p:ph type="title" idx="4"/>
          </p:nvPr>
        </p:nvSpPr>
        <p:spPr>
          <a:xfrm>
            <a:off x="6500655" y="2529100"/>
            <a:ext cx="3815467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40" name="Google Shape;1340;p32"/>
          <p:cNvSpPr txBox="1">
            <a:spLocks noGrp="1"/>
          </p:cNvSpPr>
          <p:nvPr>
            <p:ph type="subTitle" idx="5"/>
          </p:nvPr>
        </p:nvSpPr>
        <p:spPr>
          <a:xfrm>
            <a:off x="6500566" y="2941117"/>
            <a:ext cx="3815467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41" name="Google Shape;1341;p32"/>
          <p:cNvSpPr txBox="1">
            <a:spLocks noGrp="1"/>
          </p:cNvSpPr>
          <p:nvPr>
            <p:ph type="title" idx="6"/>
          </p:nvPr>
        </p:nvSpPr>
        <p:spPr>
          <a:xfrm>
            <a:off x="1784898" y="3833450"/>
            <a:ext cx="3815467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42" name="Google Shape;1342;p32"/>
          <p:cNvSpPr txBox="1">
            <a:spLocks noGrp="1"/>
          </p:cNvSpPr>
          <p:nvPr>
            <p:ph type="subTitle" idx="7"/>
          </p:nvPr>
        </p:nvSpPr>
        <p:spPr>
          <a:xfrm>
            <a:off x="1784803" y="4245467"/>
            <a:ext cx="3815467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43" name="Google Shape;1343;p32"/>
          <p:cNvSpPr txBox="1">
            <a:spLocks noGrp="1"/>
          </p:cNvSpPr>
          <p:nvPr>
            <p:ph type="title" idx="8"/>
          </p:nvPr>
        </p:nvSpPr>
        <p:spPr>
          <a:xfrm>
            <a:off x="6629011" y="3833450"/>
            <a:ext cx="3815467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44" name="Google Shape;1344;p32"/>
          <p:cNvSpPr txBox="1">
            <a:spLocks noGrp="1"/>
          </p:cNvSpPr>
          <p:nvPr>
            <p:ph type="subTitle" idx="9"/>
          </p:nvPr>
        </p:nvSpPr>
        <p:spPr>
          <a:xfrm>
            <a:off x="6629011" y="4245461"/>
            <a:ext cx="3815467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45" name="Google Shape;1345;p32"/>
          <p:cNvSpPr txBox="1">
            <a:spLocks noGrp="1"/>
          </p:cNvSpPr>
          <p:nvPr>
            <p:ph type="title" idx="13"/>
          </p:nvPr>
        </p:nvSpPr>
        <p:spPr>
          <a:xfrm>
            <a:off x="1784898" y="5137783"/>
            <a:ext cx="3815467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46" name="Google Shape;1346;p32"/>
          <p:cNvSpPr txBox="1">
            <a:spLocks noGrp="1"/>
          </p:cNvSpPr>
          <p:nvPr>
            <p:ph type="subTitle" idx="14"/>
          </p:nvPr>
        </p:nvSpPr>
        <p:spPr>
          <a:xfrm>
            <a:off x="1784803" y="5549800"/>
            <a:ext cx="3815467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47" name="Google Shape;1347;p32"/>
          <p:cNvSpPr txBox="1">
            <a:spLocks noGrp="1"/>
          </p:cNvSpPr>
          <p:nvPr>
            <p:ph type="title" idx="15"/>
          </p:nvPr>
        </p:nvSpPr>
        <p:spPr>
          <a:xfrm>
            <a:off x="6629106" y="5137783"/>
            <a:ext cx="3815467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48" name="Google Shape;1348;p32"/>
          <p:cNvSpPr txBox="1">
            <a:spLocks noGrp="1"/>
          </p:cNvSpPr>
          <p:nvPr>
            <p:ph type="subTitle" idx="16"/>
          </p:nvPr>
        </p:nvSpPr>
        <p:spPr>
          <a:xfrm>
            <a:off x="6629011" y="5549800"/>
            <a:ext cx="3815467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349" name="Google Shape;1349;p32"/>
          <p:cNvCxnSpPr/>
          <p:nvPr/>
        </p:nvCxnSpPr>
        <p:spPr>
          <a:xfrm>
            <a:off x="-75466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0" name="Google Shape;1350;p32"/>
          <p:cNvSpPr txBox="1">
            <a:spLocks noGrp="1"/>
          </p:cNvSpPr>
          <p:nvPr>
            <p:ph type="title" idx="17"/>
          </p:nvPr>
        </p:nvSpPr>
        <p:spPr>
          <a:xfrm>
            <a:off x="1083734" y="1329450"/>
            <a:ext cx="5372444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513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7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47" name="Google Shape;47;p7"/>
          <p:cNvGrpSpPr/>
          <p:nvPr/>
        </p:nvGrpSpPr>
        <p:grpSpPr>
          <a:xfrm rot="10800000" flipH="1">
            <a:off x="565703" y="496030"/>
            <a:ext cx="1335416" cy="1305113"/>
            <a:chOff x="1601875" y="3436850"/>
            <a:chExt cx="1534725" cy="1499900"/>
          </a:xfrm>
        </p:grpSpPr>
        <p:sp>
          <p:nvSpPr>
            <p:cNvPr id="48" name="Google Shape;48;p7"/>
            <p:cNvSpPr/>
            <p:nvPr/>
          </p:nvSpPr>
          <p:spPr>
            <a:xfrm>
              <a:off x="1601875" y="3436850"/>
              <a:ext cx="1534725" cy="1499900"/>
            </a:xfrm>
            <a:custGeom>
              <a:avLst/>
              <a:gdLst/>
              <a:ahLst/>
              <a:cxnLst/>
              <a:rect l="l" t="t" r="r" b="b"/>
              <a:pathLst>
                <a:path w="61389" h="59996" extrusionOk="0">
                  <a:moveTo>
                    <a:pt x="44443" y="10317"/>
                  </a:moveTo>
                  <a:cubicBezTo>
                    <a:pt x="44710" y="11117"/>
                    <a:pt x="44543" y="11851"/>
                    <a:pt x="44477" y="12618"/>
                  </a:cubicBezTo>
                  <a:cubicBezTo>
                    <a:pt x="44443" y="13452"/>
                    <a:pt x="44376" y="14286"/>
                    <a:pt x="44443" y="15120"/>
                  </a:cubicBezTo>
                  <a:cubicBezTo>
                    <a:pt x="44546" y="16150"/>
                    <a:pt x="44947" y="16603"/>
                    <a:pt x="45708" y="16603"/>
                  </a:cubicBezTo>
                  <a:cubicBezTo>
                    <a:pt x="45932" y="16603"/>
                    <a:pt x="46189" y="16564"/>
                    <a:pt x="46478" y="16488"/>
                  </a:cubicBezTo>
                  <a:cubicBezTo>
                    <a:pt x="47040" y="16365"/>
                    <a:pt x="47436" y="16283"/>
                    <a:pt x="47710" y="16283"/>
                  </a:cubicBezTo>
                  <a:cubicBezTo>
                    <a:pt x="48332" y="16283"/>
                    <a:pt x="48328" y="16703"/>
                    <a:pt x="48213" y="18022"/>
                  </a:cubicBezTo>
                  <a:cubicBezTo>
                    <a:pt x="48079" y="19690"/>
                    <a:pt x="48079" y="21358"/>
                    <a:pt x="47979" y="23193"/>
                  </a:cubicBezTo>
                  <a:cubicBezTo>
                    <a:pt x="47746" y="22625"/>
                    <a:pt x="47545" y="22125"/>
                    <a:pt x="47312" y="21625"/>
                  </a:cubicBezTo>
                  <a:cubicBezTo>
                    <a:pt x="47112" y="21124"/>
                    <a:pt x="46978" y="20591"/>
                    <a:pt x="46711" y="20124"/>
                  </a:cubicBezTo>
                  <a:lnTo>
                    <a:pt x="46711" y="20124"/>
                  </a:lnTo>
                  <a:cubicBezTo>
                    <a:pt x="46411" y="21725"/>
                    <a:pt x="47078" y="23193"/>
                    <a:pt x="47379" y="24760"/>
                  </a:cubicBezTo>
                  <a:cubicBezTo>
                    <a:pt x="45978" y="23159"/>
                    <a:pt x="45377" y="21158"/>
                    <a:pt x="44643" y="19256"/>
                  </a:cubicBezTo>
                  <a:lnTo>
                    <a:pt x="44643" y="19256"/>
                  </a:lnTo>
                  <a:cubicBezTo>
                    <a:pt x="44543" y="21792"/>
                    <a:pt x="45711" y="23860"/>
                    <a:pt x="46912" y="25995"/>
                  </a:cubicBezTo>
                  <a:cubicBezTo>
                    <a:pt x="45878" y="25161"/>
                    <a:pt x="44310" y="22192"/>
                    <a:pt x="43609" y="19924"/>
                  </a:cubicBezTo>
                  <a:cubicBezTo>
                    <a:pt x="42909" y="17655"/>
                    <a:pt x="43042" y="15354"/>
                    <a:pt x="43209" y="13019"/>
                  </a:cubicBezTo>
                  <a:lnTo>
                    <a:pt x="43209" y="13019"/>
                  </a:lnTo>
                  <a:cubicBezTo>
                    <a:pt x="41474" y="17689"/>
                    <a:pt x="43309" y="21792"/>
                    <a:pt x="45411" y="25828"/>
                  </a:cubicBezTo>
                  <a:lnTo>
                    <a:pt x="45144" y="25961"/>
                  </a:lnTo>
                  <a:cubicBezTo>
                    <a:pt x="43909" y="24360"/>
                    <a:pt x="42709" y="22792"/>
                    <a:pt x="41441" y="21191"/>
                  </a:cubicBezTo>
                  <a:lnTo>
                    <a:pt x="41441" y="21191"/>
                  </a:lnTo>
                  <a:cubicBezTo>
                    <a:pt x="41775" y="22859"/>
                    <a:pt x="42909" y="24093"/>
                    <a:pt x="43643" y="25594"/>
                  </a:cubicBezTo>
                  <a:cubicBezTo>
                    <a:pt x="41975" y="24493"/>
                    <a:pt x="40774" y="22926"/>
                    <a:pt x="39306" y="21625"/>
                  </a:cubicBezTo>
                  <a:lnTo>
                    <a:pt x="39306" y="21625"/>
                  </a:lnTo>
                  <a:cubicBezTo>
                    <a:pt x="40107" y="23593"/>
                    <a:pt x="41574" y="24994"/>
                    <a:pt x="42909" y="26595"/>
                  </a:cubicBezTo>
                  <a:cubicBezTo>
                    <a:pt x="42709" y="26462"/>
                    <a:pt x="42442" y="26361"/>
                    <a:pt x="42242" y="26195"/>
                  </a:cubicBezTo>
                  <a:cubicBezTo>
                    <a:pt x="41341" y="25494"/>
                    <a:pt x="40407" y="24794"/>
                    <a:pt x="39540" y="24026"/>
                  </a:cubicBezTo>
                  <a:cubicBezTo>
                    <a:pt x="38739" y="23359"/>
                    <a:pt x="38139" y="22592"/>
                    <a:pt x="37872" y="21591"/>
                  </a:cubicBezTo>
                  <a:cubicBezTo>
                    <a:pt x="37805" y="21024"/>
                    <a:pt x="37772" y="20591"/>
                    <a:pt x="37805" y="20157"/>
                  </a:cubicBezTo>
                  <a:cubicBezTo>
                    <a:pt x="37862" y="19588"/>
                    <a:pt x="38137" y="19334"/>
                    <a:pt x="38632" y="19334"/>
                  </a:cubicBezTo>
                  <a:cubicBezTo>
                    <a:pt x="38717" y="19334"/>
                    <a:pt x="38808" y="19342"/>
                    <a:pt x="38906" y="19356"/>
                  </a:cubicBezTo>
                  <a:cubicBezTo>
                    <a:pt x="39239" y="19423"/>
                    <a:pt x="39540" y="19523"/>
                    <a:pt x="39807" y="19623"/>
                  </a:cubicBezTo>
                  <a:cubicBezTo>
                    <a:pt x="39993" y="19662"/>
                    <a:pt x="40157" y="19682"/>
                    <a:pt x="40300" y="19682"/>
                  </a:cubicBezTo>
                  <a:cubicBezTo>
                    <a:pt x="40902" y="19682"/>
                    <a:pt x="41141" y="19331"/>
                    <a:pt x="41141" y="18523"/>
                  </a:cubicBezTo>
                  <a:cubicBezTo>
                    <a:pt x="41141" y="17589"/>
                    <a:pt x="41074" y="16621"/>
                    <a:pt x="41141" y="15654"/>
                  </a:cubicBezTo>
                  <a:cubicBezTo>
                    <a:pt x="41308" y="14019"/>
                    <a:pt x="41908" y="12518"/>
                    <a:pt x="42942" y="11284"/>
                  </a:cubicBezTo>
                  <a:cubicBezTo>
                    <a:pt x="43309" y="10817"/>
                    <a:pt x="43709" y="10350"/>
                    <a:pt x="44443" y="10317"/>
                  </a:cubicBezTo>
                  <a:close/>
                  <a:moveTo>
                    <a:pt x="14285" y="31528"/>
                  </a:moveTo>
                  <a:cubicBezTo>
                    <a:pt x="14341" y="31528"/>
                    <a:pt x="14398" y="31529"/>
                    <a:pt x="14455" y="31532"/>
                  </a:cubicBezTo>
                  <a:cubicBezTo>
                    <a:pt x="18458" y="31832"/>
                    <a:pt x="22494" y="31999"/>
                    <a:pt x="26464" y="32332"/>
                  </a:cubicBezTo>
                  <a:cubicBezTo>
                    <a:pt x="32802" y="32833"/>
                    <a:pt x="39006" y="34267"/>
                    <a:pt x="44843" y="36869"/>
                  </a:cubicBezTo>
                  <a:cubicBezTo>
                    <a:pt x="45210" y="37036"/>
                    <a:pt x="45611" y="37269"/>
                    <a:pt x="45911" y="37670"/>
                  </a:cubicBezTo>
                  <a:cubicBezTo>
                    <a:pt x="45611" y="37503"/>
                    <a:pt x="45210" y="37369"/>
                    <a:pt x="44843" y="37269"/>
                  </a:cubicBezTo>
                  <a:cubicBezTo>
                    <a:pt x="42517" y="36579"/>
                    <a:pt x="40239" y="36227"/>
                    <a:pt x="38007" y="36227"/>
                  </a:cubicBezTo>
                  <a:cubicBezTo>
                    <a:pt x="34096" y="36227"/>
                    <a:pt x="30329" y="37307"/>
                    <a:pt x="26697" y="39538"/>
                  </a:cubicBezTo>
                  <a:cubicBezTo>
                    <a:pt x="25830" y="40105"/>
                    <a:pt x="24996" y="40772"/>
                    <a:pt x="24162" y="41372"/>
                  </a:cubicBezTo>
                  <a:cubicBezTo>
                    <a:pt x="23662" y="41706"/>
                    <a:pt x="23195" y="42139"/>
                    <a:pt x="22694" y="42473"/>
                  </a:cubicBezTo>
                  <a:cubicBezTo>
                    <a:pt x="22306" y="42726"/>
                    <a:pt x="21969" y="42911"/>
                    <a:pt x="21619" y="42911"/>
                  </a:cubicBezTo>
                  <a:cubicBezTo>
                    <a:pt x="21277" y="42911"/>
                    <a:pt x="20921" y="42734"/>
                    <a:pt x="20493" y="42273"/>
                  </a:cubicBezTo>
                  <a:cubicBezTo>
                    <a:pt x="20153" y="41879"/>
                    <a:pt x="19909" y="41716"/>
                    <a:pt x="19622" y="41716"/>
                  </a:cubicBezTo>
                  <a:cubicBezTo>
                    <a:pt x="19374" y="41716"/>
                    <a:pt x="19094" y="41838"/>
                    <a:pt x="18691" y="42039"/>
                  </a:cubicBezTo>
                  <a:cubicBezTo>
                    <a:pt x="18024" y="42373"/>
                    <a:pt x="17357" y="42807"/>
                    <a:pt x="16657" y="43040"/>
                  </a:cubicBezTo>
                  <a:cubicBezTo>
                    <a:pt x="16394" y="43131"/>
                    <a:pt x="16168" y="43177"/>
                    <a:pt x="15972" y="43177"/>
                  </a:cubicBezTo>
                  <a:cubicBezTo>
                    <a:pt x="15448" y="43177"/>
                    <a:pt x="15141" y="42844"/>
                    <a:pt x="14922" y="42139"/>
                  </a:cubicBezTo>
                  <a:cubicBezTo>
                    <a:pt x="14822" y="41706"/>
                    <a:pt x="14755" y="41305"/>
                    <a:pt x="14655" y="40705"/>
                  </a:cubicBezTo>
                  <a:cubicBezTo>
                    <a:pt x="16590" y="39704"/>
                    <a:pt x="18525" y="38770"/>
                    <a:pt x="20559" y="37703"/>
                  </a:cubicBezTo>
                  <a:cubicBezTo>
                    <a:pt x="20264" y="37660"/>
                    <a:pt x="19985" y="37639"/>
                    <a:pt x="19719" y="37639"/>
                  </a:cubicBezTo>
                  <a:cubicBezTo>
                    <a:pt x="18961" y="37639"/>
                    <a:pt x="18308" y="37807"/>
                    <a:pt x="17691" y="38103"/>
                  </a:cubicBezTo>
                  <a:cubicBezTo>
                    <a:pt x="16090" y="38804"/>
                    <a:pt x="14555" y="39538"/>
                    <a:pt x="13021" y="40305"/>
                  </a:cubicBezTo>
                  <a:cubicBezTo>
                    <a:pt x="12153" y="40705"/>
                    <a:pt x="11320" y="41205"/>
                    <a:pt x="10419" y="41606"/>
                  </a:cubicBezTo>
                  <a:cubicBezTo>
                    <a:pt x="9719" y="41891"/>
                    <a:pt x="8981" y="42023"/>
                    <a:pt x="8238" y="42023"/>
                  </a:cubicBezTo>
                  <a:cubicBezTo>
                    <a:pt x="5336" y="42023"/>
                    <a:pt x="2354" y="40012"/>
                    <a:pt x="1212" y="37303"/>
                  </a:cubicBezTo>
                  <a:cubicBezTo>
                    <a:pt x="1179" y="37169"/>
                    <a:pt x="1179" y="37002"/>
                    <a:pt x="1146" y="36669"/>
                  </a:cubicBezTo>
                  <a:lnTo>
                    <a:pt x="1146" y="36669"/>
                  </a:lnTo>
                  <a:cubicBezTo>
                    <a:pt x="1840" y="36823"/>
                    <a:pt x="2508" y="36894"/>
                    <a:pt x="3153" y="36894"/>
                  </a:cubicBezTo>
                  <a:cubicBezTo>
                    <a:pt x="5855" y="36894"/>
                    <a:pt x="8152" y="35643"/>
                    <a:pt x="10252" y="34000"/>
                  </a:cubicBezTo>
                  <a:cubicBezTo>
                    <a:pt x="11053" y="33366"/>
                    <a:pt x="11853" y="32766"/>
                    <a:pt x="12587" y="32132"/>
                  </a:cubicBezTo>
                  <a:cubicBezTo>
                    <a:pt x="13077" y="31703"/>
                    <a:pt x="13652" y="31528"/>
                    <a:pt x="14285" y="31528"/>
                  </a:cubicBezTo>
                  <a:close/>
                  <a:moveTo>
                    <a:pt x="5249" y="1010"/>
                  </a:moveTo>
                  <a:cubicBezTo>
                    <a:pt x="5615" y="1344"/>
                    <a:pt x="6082" y="1677"/>
                    <a:pt x="6416" y="2111"/>
                  </a:cubicBezTo>
                  <a:cubicBezTo>
                    <a:pt x="7083" y="2845"/>
                    <a:pt x="7684" y="3679"/>
                    <a:pt x="8351" y="4446"/>
                  </a:cubicBezTo>
                  <a:cubicBezTo>
                    <a:pt x="8751" y="4946"/>
                    <a:pt x="9218" y="5413"/>
                    <a:pt x="9718" y="5780"/>
                  </a:cubicBezTo>
                  <a:cubicBezTo>
                    <a:pt x="10253" y="6208"/>
                    <a:pt x="10749" y="6416"/>
                    <a:pt x="11269" y="6416"/>
                  </a:cubicBezTo>
                  <a:cubicBezTo>
                    <a:pt x="11722" y="6416"/>
                    <a:pt x="12192" y="6258"/>
                    <a:pt x="12721" y="5947"/>
                  </a:cubicBezTo>
                  <a:cubicBezTo>
                    <a:pt x="13205" y="5647"/>
                    <a:pt x="13526" y="5482"/>
                    <a:pt x="13785" y="5482"/>
                  </a:cubicBezTo>
                  <a:cubicBezTo>
                    <a:pt x="14134" y="5482"/>
                    <a:pt x="14373" y="5779"/>
                    <a:pt x="14755" y="6447"/>
                  </a:cubicBezTo>
                  <a:cubicBezTo>
                    <a:pt x="15222" y="7248"/>
                    <a:pt x="15589" y="8115"/>
                    <a:pt x="16023" y="8916"/>
                  </a:cubicBezTo>
                  <a:cubicBezTo>
                    <a:pt x="16356" y="9516"/>
                    <a:pt x="16690" y="10183"/>
                    <a:pt x="17090" y="10784"/>
                  </a:cubicBezTo>
                  <a:cubicBezTo>
                    <a:pt x="17444" y="11238"/>
                    <a:pt x="17865" y="11463"/>
                    <a:pt x="18299" y="11463"/>
                  </a:cubicBezTo>
                  <a:cubicBezTo>
                    <a:pt x="18725" y="11463"/>
                    <a:pt x="19162" y="11247"/>
                    <a:pt x="19559" y="10817"/>
                  </a:cubicBezTo>
                  <a:cubicBezTo>
                    <a:pt x="19892" y="10450"/>
                    <a:pt x="20193" y="10016"/>
                    <a:pt x="20593" y="9516"/>
                  </a:cubicBezTo>
                  <a:cubicBezTo>
                    <a:pt x="20993" y="9916"/>
                    <a:pt x="21327" y="10150"/>
                    <a:pt x="21594" y="10483"/>
                  </a:cubicBezTo>
                  <a:cubicBezTo>
                    <a:pt x="21894" y="10850"/>
                    <a:pt x="22161" y="11284"/>
                    <a:pt x="22394" y="11684"/>
                  </a:cubicBezTo>
                  <a:cubicBezTo>
                    <a:pt x="25163" y="16755"/>
                    <a:pt x="29366" y="20324"/>
                    <a:pt x="34236" y="23159"/>
                  </a:cubicBezTo>
                  <a:cubicBezTo>
                    <a:pt x="36337" y="24360"/>
                    <a:pt x="38472" y="25394"/>
                    <a:pt x="40607" y="26595"/>
                  </a:cubicBezTo>
                  <a:cubicBezTo>
                    <a:pt x="44243" y="28530"/>
                    <a:pt x="47912" y="30498"/>
                    <a:pt x="51015" y="33266"/>
                  </a:cubicBezTo>
                  <a:cubicBezTo>
                    <a:pt x="54050" y="35902"/>
                    <a:pt x="56518" y="39037"/>
                    <a:pt x="58386" y="42673"/>
                  </a:cubicBezTo>
                  <a:cubicBezTo>
                    <a:pt x="58587" y="43040"/>
                    <a:pt x="58720" y="43474"/>
                    <a:pt x="58887" y="43874"/>
                  </a:cubicBezTo>
                  <a:lnTo>
                    <a:pt x="59387" y="45509"/>
                  </a:lnTo>
                  <a:cubicBezTo>
                    <a:pt x="59154" y="45008"/>
                    <a:pt x="58920" y="44508"/>
                    <a:pt x="58720" y="44007"/>
                  </a:cubicBezTo>
                  <a:cubicBezTo>
                    <a:pt x="57619" y="42340"/>
                    <a:pt x="56619" y="40572"/>
                    <a:pt x="55384" y="39004"/>
                  </a:cubicBezTo>
                  <a:cubicBezTo>
                    <a:pt x="52682" y="35535"/>
                    <a:pt x="49313" y="32666"/>
                    <a:pt x="45544" y="30464"/>
                  </a:cubicBezTo>
                  <a:cubicBezTo>
                    <a:pt x="42642" y="28797"/>
                    <a:pt x="39706" y="27229"/>
                    <a:pt x="36771" y="25694"/>
                  </a:cubicBezTo>
                  <a:cubicBezTo>
                    <a:pt x="32234" y="23293"/>
                    <a:pt x="27998" y="20457"/>
                    <a:pt x="24396" y="16655"/>
                  </a:cubicBezTo>
                  <a:cubicBezTo>
                    <a:pt x="23562" y="15787"/>
                    <a:pt x="22728" y="14953"/>
                    <a:pt x="21860" y="14119"/>
                  </a:cubicBezTo>
                  <a:cubicBezTo>
                    <a:pt x="21694" y="13953"/>
                    <a:pt x="21460" y="13786"/>
                    <a:pt x="21260" y="13619"/>
                  </a:cubicBezTo>
                  <a:lnTo>
                    <a:pt x="21260" y="13619"/>
                  </a:lnTo>
                  <a:cubicBezTo>
                    <a:pt x="21527" y="14353"/>
                    <a:pt x="21894" y="15020"/>
                    <a:pt x="22394" y="15620"/>
                  </a:cubicBezTo>
                  <a:cubicBezTo>
                    <a:pt x="24696" y="18489"/>
                    <a:pt x="27364" y="20991"/>
                    <a:pt x="30500" y="22892"/>
                  </a:cubicBezTo>
                  <a:cubicBezTo>
                    <a:pt x="32935" y="24460"/>
                    <a:pt x="35570" y="25828"/>
                    <a:pt x="38105" y="27229"/>
                  </a:cubicBezTo>
                  <a:lnTo>
                    <a:pt x="39239" y="27863"/>
                  </a:lnTo>
                  <a:cubicBezTo>
                    <a:pt x="39206" y="27963"/>
                    <a:pt x="39173" y="28029"/>
                    <a:pt x="39173" y="28129"/>
                  </a:cubicBezTo>
                  <a:cubicBezTo>
                    <a:pt x="38839" y="27996"/>
                    <a:pt x="38439" y="27863"/>
                    <a:pt x="38105" y="27696"/>
                  </a:cubicBezTo>
                  <a:cubicBezTo>
                    <a:pt x="35036" y="26295"/>
                    <a:pt x="31901" y="24860"/>
                    <a:pt x="28865" y="23393"/>
                  </a:cubicBezTo>
                  <a:cubicBezTo>
                    <a:pt x="25696" y="21892"/>
                    <a:pt x="22528" y="20324"/>
                    <a:pt x="19592" y="18322"/>
                  </a:cubicBezTo>
                  <a:cubicBezTo>
                    <a:pt x="16723" y="16321"/>
                    <a:pt x="14055" y="14086"/>
                    <a:pt x="12254" y="10984"/>
                  </a:cubicBezTo>
                  <a:cubicBezTo>
                    <a:pt x="12153" y="10817"/>
                    <a:pt x="12020" y="10650"/>
                    <a:pt x="11853" y="10483"/>
                  </a:cubicBezTo>
                  <a:lnTo>
                    <a:pt x="11853" y="10483"/>
                  </a:lnTo>
                  <a:cubicBezTo>
                    <a:pt x="12487" y="12218"/>
                    <a:pt x="13388" y="13786"/>
                    <a:pt x="14722" y="15120"/>
                  </a:cubicBezTo>
                  <a:cubicBezTo>
                    <a:pt x="18158" y="18523"/>
                    <a:pt x="22094" y="21158"/>
                    <a:pt x="26430" y="23259"/>
                  </a:cubicBezTo>
                  <a:cubicBezTo>
                    <a:pt x="30366" y="25161"/>
                    <a:pt x="34336" y="26962"/>
                    <a:pt x="38272" y="28830"/>
                  </a:cubicBezTo>
                  <a:cubicBezTo>
                    <a:pt x="38606" y="28997"/>
                    <a:pt x="39006" y="29163"/>
                    <a:pt x="39340" y="29364"/>
                  </a:cubicBezTo>
                  <a:cubicBezTo>
                    <a:pt x="36904" y="28696"/>
                    <a:pt x="34603" y="27829"/>
                    <a:pt x="32268" y="26929"/>
                  </a:cubicBezTo>
                  <a:cubicBezTo>
                    <a:pt x="28232" y="25327"/>
                    <a:pt x="24262" y="23626"/>
                    <a:pt x="20559" y="21358"/>
                  </a:cubicBezTo>
                  <a:cubicBezTo>
                    <a:pt x="14555" y="17789"/>
                    <a:pt x="9718" y="13019"/>
                    <a:pt x="6650" y="6647"/>
                  </a:cubicBezTo>
                  <a:cubicBezTo>
                    <a:pt x="6483" y="6280"/>
                    <a:pt x="6249" y="5947"/>
                    <a:pt x="6049" y="5613"/>
                  </a:cubicBezTo>
                  <a:cubicBezTo>
                    <a:pt x="5916" y="5380"/>
                    <a:pt x="5749" y="5180"/>
                    <a:pt x="5649" y="4979"/>
                  </a:cubicBezTo>
                  <a:lnTo>
                    <a:pt x="5649" y="4979"/>
                  </a:lnTo>
                  <a:cubicBezTo>
                    <a:pt x="5649" y="5613"/>
                    <a:pt x="5716" y="6147"/>
                    <a:pt x="5982" y="6647"/>
                  </a:cubicBezTo>
                  <a:cubicBezTo>
                    <a:pt x="6583" y="7948"/>
                    <a:pt x="7183" y="9283"/>
                    <a:pt x="7917" y="10483"/>
                  </a:cubicBezTo>
                  <a:cubicBezTo>
                    <a:pt x="11053" y="15654"/>
                    <a:pt x="15489" y="19490"/>
                    <a:pt x="20593" y="22525"/>
                  </a:cubicBezTo>
                  <a:cubicBezTo>
                    <a:pt x="24162" y="24660"/>
                    <a:pt x="27931" y="26328"/>
                    <a:pt x="31767" y="27863"/>
                  </a:cubicBezTo>
                  <a:cubicBezTo>
                    <a:pt x="36171" y="29630"/>
                    <a:pt x="40607" y="31232"/>
                    <a:pt x="44944" y="33133"/>
                  </a:cubicBezTo>
                  <a:cubicBezTo>
                    <a:pt x="51081" y="35768"/>
                    <a:pt x="55951" y="39804"/>
                    <a:pt x="58954" y="45875"/>
                  </a:cubicBezTo>
                  <a:cubicBezTo>
                    <a:pt x="59087" y="46109"/>
                    <a:pt x="59220" y="46309"/>
                    <a:pt x="59421" y="46609"/>
                  </a:cubicBezTo>
                  <a:cubicBezTo>
                    <a:pt x="59454" y="46309"/>
                    <a:pt x="59454" y="46176"/>
                    <a:pt x="59521" y="46009"/>
                  </a:cubicBezTo>
                  <a:cubicBezTo>
                    <a:pt x="59721" y="46676"/>
                    <a:pt x="60054" y="47377"/>
                    <a:pt x="60121" y="48044"/>
                  </a:cubicBezTo>
                  <a:cubicBezTo>
                    <a:pt x="60388" y="49712"/>
                    <a:pt x="60421" y="51479"/>
                    <a:pt x="59721" y="53214"/>
                  </a:cubicBezTo>
                  <a:cubicBezTo>
                    <a:pt x="59854" y="51646"/>
                    <a:pt x="59454" y="50112"/>
                    <a:pt x="59087" y="48611"/>
                  </a:cubicBezTo>
                  <a:cubicBezTo>
                    <a:pt x="58420" y="46042"/>
                    <a:pt x="57119" y="43874"/>
                    <a:pt x="55284" y="42006"/>
                  </a:cubicBezTo>
                  <a:cubicBezTo>
                    <a:pt x="53283" y="40005"/>
                    <a:pt x="50948" y="38470"/>
                    <a:pt x="48446" y="37136"/>
                  </a:cubicBezTo>
                  <a:cubicBezTo>
                    <a:pt x="42642" y="34034"/>
                    <a:pt x="36471" y="32166"/>
                    <a:pt x="30000" y="31332"/>
                  </a:cubicBezTo>
                  <a:cubicBezTo>
                    <a:pt x="25063" y="30665"/>
                    <a:pt x="20092" y="30431"/>
                    <a:pt x="15122" y="30131"/>
                  </a:cubicBezTo>
                  <a:cubicBezTo>
                    <a:pt x="14122" y="30097"/>
                    <a:pt x="13087" y="29764"/>
                    <a:pt x="12120" y="29430"/>
                  </a:cubicBezTo>
                  <a:cubicBezTo>
                    <a:pt x="11186" y="29030"/>
                    <a:pt x="10519" y="28263"/>
                    <a:pt x="11286" y="27029"/>
                  </a:cubicBezTo>
                  <a:cubicBezTo>
                    <a:pt x="11353" y="26962"/>
                    <a:pt x="11386" y="26929"/>
                    <a:pt x="11420" y="26828"/>
                  </a:cubicBezTo>
                  <a:cubicBezTo>
                    <a:pt x="12087" y="25427"/>
                    <a:pt x="11853" y="24827"/>
                    <a:pt x="10285" y="24327"/>
                  </a:cubicBezTo>
                  <a:cubicBezTo>
                    <a:pt x="9418" y="24026"/>
                    <a:pt x="8551" y="23793"/>
                    <a:pt x="7684" y="23459"/>
                  </a:cubicBezTo>
                  <a:cubicBezTo>
                    <a:pt x="7183" y="23259"/>
                    <a:pt x="6616" y="22992"/>
                    <a:pt x="6216" y="22625"/>
                  </a:cubicBezTo>
                  <a:cubicBezTo>
                    <a:pt x="5415" y="21958"/>
                    <a:pt x="5449" y="21358"/>
                    <a:pt x="6283" y="20757"/>
                  </a:cubicBezTo>
                  <a:cubicBezTo>
                    <a:pt x="6616" y="20491"/>
                    <a:pt x="6950" y="20324"/>
                    <a:pt x="7350" y="20124"/>
                  </a:cubicBezTo>
                  <a:cubicBezTo>
                    <a:pt x="8251" y="19523"/>
                    <a:pt x="8384" y="18923"/>
                    <a:pt x="7617" y="18022"/>
                  </a:cubicBezTo>
                  <a:cubicBezTo>
                    <a:pt x="7550" y="17922"/>
                    <a:pt x="7417" y="17789"/>
                    <a:pt x="7283" y="17689"/>
                  </a:cubicBezTo>
                  <a:cubicBezTo>
                    <a:pt x="4782" y="15420"/>
                    <a:pt x="3781" y="12452"/>
                    <a:pt x="3747" y="9183"/>
                  </a:cubicBezTo>
                  <a:cubicBezTo>
                    <a:pt x="3714" y="7314"/>
                    <a:pt x="3881" y="5446"/>
                    <a:pt x="4014" y="3578"/>
                  </a:cubicBezTo>
                  <a:cubicBezTo>
                    <a:pt x="4081" y="2311"/>
                    <a:pt x="4381" y="1911"/>
                    <a:pt x="5249" y="1010"/>
                  </a:cubicBezTo>
                  <a:close/>
                  <a:moveTo>
                    <a:pt x="50817" y="52199"/>
                  </a:moveTo>
                  <a:cubicBezTo>
                    <a:pt x="51267" y="52199"/>
                    <a:pt x="51715" y="52300"/>
                    <a:pt x="52115" y="52514"/>
                  </a:cubicBezTo>
                  <a:cubicBezTo>
                    <a:pt x="52949" y="52981"/>
                    <a:pt x="53316" y="53648"/>
                    <a:pt x="53316" y="54548"/>
                  </a:cubicBezTo>
                  <a:cubicBezTo>
                    <a:pt x="53283" y="55449"/>
                    <a:pt x="52682" y="56350"/>
                    <a:pt x="51815" y="56550"/>
                  </a:cubicBezTo>
                  <a:cubicBezTo>
                    <a:pt x="51708" y="56579"/>
                    <a:pt x="51589" y="56591"/>
                    <a:pt x="51465" y="56591"/>
                  </a:cubicBezTo>
                  <a:cubicBezTo>
                    <a:pt x="51167" y="56591"/>
                    <a:pt x="50840" y="56520"/>
                    <a:pt x="50581" y="56450"/>
                  </a:cubicBezTo>
                  <a:cubicBezTo>
                    <a:pt x="50214" y="56316"/>
                    <a:pt x="49914" y="56016"/>
                    <a:pt x="49480" y="55682"/>
                  </a:cubicBezTo>
                  <a:lnTo>
                    <a:pt x="49480" y="55682"/>
                  </a:lnTo>
                  <a:cubicBezTo>
                    <a:pt x="49680" y="56850"/>
                    <a:pt x="50081" y="57317"/>
                    <a:pt x="51081" y="57350"/>
                  </a:cubicBezTo>
                  <a:cubicBezTo>
                    <a:pt x="51682" y="57350"/>
                    <a:pt x="52115" y="57550"/>
                    <a:pt x="52682" y="57817"/>
                  </a:cubicBezTo>
                  <a:cubicBezTo>
                    <a:pt x="53283" y="58118"/>
                    <a:pt x="54017" y="58184"/>
                    <a:pt x="54717" y="58351"/>
                  </a:cubicBezTo>
                  <a:cubicBezTo>
                    <a:pt x="54450" y="58384"/>
                    <a:pt x="54250" y="58518"/>
                    <a:pt x="54050" y="58551"/>
                  </a:cubicBezTo>
                  <a:cubicBezTo>
                    <a:pt x="53572" y="58662"/>
                    <a:pt x="53101" y="58718"/>
                    <a:pt x="52638" y="58718"/>
                  </a:cubicBezTo>
                  <a:cubicBezTo>
                    <a:pt x="51711" y="58718"/>
                    <a:pt x="50814" y="58496"/>
                    <a:pt x="49947" y="58051"/>
                  </a:cubicBezTo>
                  <a:cubicBezTo>
                    <a:pt x="49046" y="57617"/>
                    <a:pt x="48313" y="56883"/>
                    <a:pt x="48046" y="55883"/>
                  </a:cubicBezTo>
                  <a:cubicBezTo>
                    <a:pt x="47712" y="54782"/>
                    <a:pt x="48046" y="53614"/>
                    <a:pt x="48946" y="52847"/>
                  </a:cubicBezTo>
                  <a:cubicBezTo>
                    <a:pt x="49467" y="52427"/>
                    <a:pt x="50143" y="52199"/>
                    <a:pt x="50817" y="52199"/>
                  </a:cubicBezTo>
                  <a:close/>
                  <a:moveTo>
                    <a:pt x="5210" y="0"/>
                  </a:moveTo>
                  <a:cubicBezTo>
                    <a:pt x="4715" y="0"/>
                    <a:pt x="4255" y="295"/>
                    <a:pt x="3981" y="843"/>
                  </a:cubicBezTo>
                  <a:cubicBezTo>
                    <a:pt x="3681" y="1410"/>
                    <a:pt x="3481" y="1944"/>
                    <a:pt x="3314" y="2511"/>
                  </a:cubicBezTo>
                  <a:cubicBezTo>
                    <a:pt x="2713" y="4813"/>
                    <a:pt x="2413" y="7148"/>
                    <a:pt x="2513" y="9516"/>
                  </a:cubicBezTo>
                  <a:cubicBezTo>
                    <a:pt x="2647" y="12919"/>
                    <a:pt x="3681" y="15921"/>
                    <a:pt x="6149" y="18289"/>
                  </a:cubicBezTo>
                  <a:cubicBezTo>
                    <a:pt x="6316" y="18456"/>
                    <a:pt x="6416" y="18656"/>
                    <a:pt x="6583" y="18856"/>
                  </a:cubicBezTo>
                  <a:cubicBezTo>
                    <a:pt x="6082" y="19256"/>
                    <a:pt x="5582" y="19523"/>
                    <a:pt x="5182" y="19857"/>
                  </a:cubicBezTo>
                  <a:cubicBezTo>
                    <a:pt x="4081" y="20824"/>
                    <a:pt x="3981" y="22092"/>
                    <a:pt x="4915" y="23159"/>
                  </a:cubicBezTo>
                  <a:cubicBezTo>
                    <a:pt x="5349" y="23626"/>
                    <a:pt x="5882" y="24026"/>
                    <a:pt x="6483" y="24293"/>
                  </a:cubicBezTo>
                  <a:cubicBezTo>
                    <a:pt x="7317" y="24694"/>
                    <a:pt x="8184" y="24960"/>
                    <a:pt x="9051" y="25261"/>
                  </a:cubicBezTo>
                  <a:cubicBezTo>
                    <a:pt x="9418" y="25361"/>
                    <a:pt x="9852" y="25528"/>
                    <a:pt x="10219" y="25694"/>
                  </a:cubicBezTo>
                  <a:cubicBezTo>
                    <a:pt x="9085" y="28863"/>
                    <a:pt x="9085" y="28963"/>
                    <a:pt x="12153" y="31132"/>
                  </a:cubicBezTo>
                  <a:cubicBezTo>
                    <a:pt x="11320" y="31765"/>
                    <a:pt x="10486" y="32366"/>
                    <a:pt x="9685" y="33000"/>
                  </a:cubicBezTo>
                  <a:cubicBezTo>
                    <a:pt x="7673" y="34495"/>
                    <a:pt x="5551" y="35658"/>
                    <a:pt x="3083" y="35658"/>
                  </a:cubicBezTo>
                  <a:cubicBezTo>
                    <a:pt x="2523" y="35658"/>
                    <a:pt x="1944" y="35598"/>
                    <a:pt x="1346" y="35468"/>
                  </a:cubicBezTo>
                  <a:cubicBezTo>
                    <a:pt x="1228" y="35441"/>
                    <a:pt x="1118" y="35428"/>
                    <a:pt x="1015" y="35428"/>
                  </a:cubicBezTo>
                  <a:cubicBezTo>
                    <a:pt x="355" y="35428"/>
                    <a:pt x="1" y="35961"/>
                    <a:pt x="145" y="36769"/>
                  </a:cubicBezTo>
                  <a:cubicBezTo>
                    <a:pt x="245" y="37336"/>
                    <a:pt x="478" y="37936"/>
                    <a:pt x="745" y="38437"/>
                  </a:cubicBezTo>
                  <a:cubicBezTo>
                    <a:pt x="2053" y="40809"/>
                    <a:pt x="4959" y="43041"/>
                    <a:pt x="8355" y="43041"/>
                  </a:cubicBezTo>
                  <a:cubicBezTo>
                    <a:pt x="9638" y="43041"/>
                    <a:pt x="10991" y="42723"/>
                    <a:pt x="12354" y="41973"/>
                  </a:cubicBezTo>
                  <a:cubicBezTo>
                    <a:pt x="12854" y="41672"/>
                    <a:pt x="13388" y="41439"/>
                    <a:pt x="13988" y="41139"/>
                  </a:cubicBezTo>
                  <a:cubicBezTo>
                    <a:pt x="14021" y="41639"/>
                    <a:pt x="14021" y="41973"/>
                    <a:pt x="14021" y="42306"/>
                  </a:cubicBezTo>
                  <a:cubicBezTo>
                    <a:pt x="14145" y="43388"/>
                    <a:pt x="14813" y="44155"/>
                    <a:pt x="15840" y="44155"/>
                  </a:cubicBezTo>
                  <a:cubicBezTo>
                    <a:pt x="15921" y="44155"/>
                    <a:pt x="16004" y="44151"/>
                    <a:pt x="16090" y="44141"/>
                  </a:cubicBezTo>
                  <a:cubicBezTo>
                    <a:pt x="16823" y="44041"/>
                    <a:pt x="17491" y="43774"/>
                    <a:pt x="18158" y="43507"/>
                  </a:cubicBezTo>
                  <a:cubicBezTo>
                    <a:pt x="18591" y="43307"/>
                    <a:pt x="19025" y="43007"/>
                    <a:pt x="19425" y="42807"/>
                  </a:cubicBezTo>
                  <a:cubicBezTo>
                    <a:pt x="20381" y="43545"/>
                    <a:pt x="21042" y="43912"/>
                    <a:pt x="21709" y="43912"/>
                  </a:cubicBezTo>
                  <a:cubicBezTo>
                    <a:pt x="22368" y="43912"/>
                    <a:pt x="23033" y="43553"/>
                    <a:pt x="23995" y="42840"/>
                  </a:cubicBezTo>
                  <a:cubicBezTo>
                    <a:pt x="24596" y="42373"/>
                    <a:pt x="25229" y="41839"/>
                    <a:pt x="25897" y="41372"/>
                  </a:cubicBezTo>
                  <a:cubicBezTo>
                    <a:pt x="28932" y="39137"/>
                    <a:pt x="32268" y="37703"/>
                    <a:pt x="36071" y="37369"/>
                  </a:cubicBezTo>
                  <a:cubicBezTo>
                    <a:pt x="36778" y="37308"/>
                    <a:pt x="37477" y="37278"/>
                    <a:pt x="38166" y="37278"/>
                  </a:cubicBezTo>
                  <a:cubicBezTo>
                    <a:pt x="43523" y="37278"/>
                    <a:pt x="48342" y="39093"/>
                    <a:pt x="52716" y="42373"/>
                  </a:cubicBezTo>
                  <a:cubicBezTo>
                    <a:pt x="55051" y="44141"/>
                    <a:pt x="56752" y="46342"/>
                    <a:pt x="57886" y="49044"/>
                  </a:cubicBezTo>
                  <a:cubicBezTo>
                    <a:pt x="58753" y="51146"/>
                    <a:pt x="58520" y="53147"/>
                    <a:pt x="57519" y="55115"/>
                  </a:cubicBezTo>
                  <a:cubicBezTo>
                    <a:pt x="57019" y="56049"/>
                    <a:pt x="56252" y="56783"/>
                    <a:pt x="55218" y="57150"/>
                  </a:cubicBezTo>
                  <a:cubicBezTo>
                    <a:pt x="54799" y="57290"/>
                    <a:pt x="54369" y="57441"/>
                    <a:pt x="53913" y="57441"/>
                  </a:cubicBezTo>
                  <a:cubicBezTo>
                    <a:pt x="53605" y="57441"/>
                    <a:pt x="53285" y="57372"/>
                    <a:pt x="52949" y="57184"/>
                  </a:cubicBezTo>
                  <a:cubicBezTo>
                    <a:pt x="53183" y="56883"/>
                    <a:pt x="53383" y="56683"/>
                    <a:pt x="53583" y="56450"/>
                  </a:cubicBezTo>
                  <a:cubicBezTo>
                    <a:pt x="54851" y="54782"/>
                    <a:pt x="54217" y="52447"/>
                    <a:pt x="52349" y="51546"/>
                  </a:cubicBezTo>
                  <a:cubicBezTo>
                    <a:pt x="51823" y="51316"/>
                    <a:pt x="51274" y="51207"/>
                    <a:pt x="50735" y="51207"/>
                  </a:cubicBezTo>
                  <a:cubicBezTo>
                    <a:pt x="49086" y="51207"/>
                    <a:pt x="47523" y="52222"/>
                    <a:pt x="46945" y="53881"/>
                  </a:cubicBezTo>
                  <a:cubicBezTo>
                    <a:pt x="46378" y="55682"/>
                    <a:pt x="47078" y="57684"/>
                    <a:pt x="48746" y="58851"/>
                  </a:cubicBezTo>
                  <a:cubicBezTo>
                    <a:pt x="49953" y="59696"/>
                    <a:pt x="51297" y="59995"/>
                    <a:pt x="52752" y="59995"/>
                  </a:cubicBezTo>
                  <a:cubicBezTo>
                    <a:pt x="52905" y="59995"/>
                    <a:pt x="53060" y="59992"/>
                    <a:pt x="53216" y="59986"/>
                  </a:cubicBezTo>
                  <a:cubicBezTo>
                    <a:pt x="54884" y="59852"/>
                    <a:pt x="56252" y="59052"/>
                    <a:pt x="57519" y="58051"/>
                  </a:cubicBezTo>
                  <a:cubicBezTo>
                    <a:pt x="59387" y="56550"/>
                    <a:pt x="60588" y="54715"/>
                    <a:pt x="61022" y="52347"/>
                  </a:cubicBezTo>
                  <a:cubicBezTo>
                    <a:pt x="61389" y="50612"/>
                    <a:pt x="61289" y="48944"/>
                    <a:pt x="61022" y="47310"/>
                  </a:cubicBezTo>
                  <a:cubicBezTo>
                    <a:pt x="60455" y="44274"/>
                    <a:pt x="59087" y="41539"/>
                    <a:pt x="57386" y="38970"/>
                  </a:cubicBezTo>
                  <a:cubicBezTo>
                    <a:pt x="55751" y="36469"/>
                    <a:pt x="54083" y="33934"/>
                    <a:pt x="52516" y="31365"/>
                  </a:cubicBezTo>
                  <a:cubicBezTo>
                    <a:pt x="51848" y="30298"/>
                    <a:pt x="51248" y="29130"/>
                    <a:pt x="50714" y="27963"/>
                  </a:cubicBezTo>
                  <a:cubicBezTo>
                    <a:pt x="49347" y="24860"/>
                    <a:pt x="48780" y="21691"/>
                    <a:pt x="49680" y="18356"/>
                  </a:cubicBezTo>
                  <a:cubicBezTo>
                    <a:pt x="49714" y="18122"/>
                    <a:pt x="49747" y="17922"/>
                    <a:pt x="49780" y="17655"/>
                  </a:cubicBezTo>
                  <a:cubicBezTo>
                    <a:pt x="49935" y="16081"/>
                    <a:pt x="49175" y="15135"/>
                    <a:pt x="47659" y="15135"/>
                  </a:cubicBezTo>
                  <a:cubicBezTo>
                    <a:pt x="47537" y="15135"/>
                    <a:pt x="47410" y="15141"/>
                    <a:pt x="47279" y="15153"/>
                  </a:cubicBezTo>
                  <a:cubicBezTo>
                    <a:pt x="46778" y="15187"/>
                    <a:pt x="46278" y="15320"/>
                    <a:pt x="45611" y="15454"/>
                  </a:cubicBezTo>
                  <a:cubicBezTo>
                    <a:pt x="45377" y="14186"/>
                    <a:pt x="45511" y="13119"/>
                    <a:pt x="45577" y="11985"/>
                  </a:cubicBezTo>
                  <a:cubicBezTo>
                    <a:pt x="45611" y="11351"/>
                    <a:pt x="45677" y="10684"/>
                    <a:pt x="45544" y="10083"/>
                  </a:cubicBezTo>
                  <a:cubicBezTo>
                    <a:pt x="45400" y="9387"/>
                    <a:pt x="44963" y="9002"/>
                    <a:pt x="44406" y="9002"/>
                  </a:cubicBezTo>
                  <a:cubicBezTo>
                    <a:pt x="44188" y="9002"/>
                    <a:pt x="43953" y="9061"/>
                    <a:pt x="43709" y="9183"/>
                  </a:cubicBezTo>
                  <a:cubicBezTo>
                    <a:pt x="43042" y="9549"/>
                    <a:pt x="42375" y="10117"/>
                    <a:pt x="41875" y="10684"/>
                  </a:cubicBezTo>
                  <a:cubicBezTo>
                    <a:pt x="40741" y="12085"/>
                    <a:pt x="40173" y="13686"/>
                    <a:pt x="39940" y="15420"/>
                  </a:cubicBezTo>
                  <a:cubicBezTo>
                    <a:pt x="39840" y="16321"/>
                    <a:pt x="39840" y="17288"/>
                    <a:pt x="39773" y="18289"/>
                  </a:cubicBezTo>
                  <a:cubicBezTo>
                    <a:pt x="39506" y="18256"/>
                    <a:pt x="39239" y="18189"/>
                    <a:pt x="39039" y="18189"/>
                  </a:cubicBezTo>
                  <a:cubicBezTo>
                    <a:pt x="38902" y="18173"/>
                    <a:pt x="38770" y="18166"/>
                    <a:pt x="38642" y="18166"/>
                  </a:cubicBezTo>
                  <a:cubicBezTo>
                    <a:pt x="37411" y="18166"/>
                    <a:pt x="36671" y="18890"/>
                    <a:pt x="36671" y="20190"/>
                  </a:cubicBezTo>
                  <a:cubicBezTo>
                    <a:pt x="36671" y="20991"/>
                    <a:pt x="36938" y="21758"/>
                    <a:pt x="37171" y="22525"/>
                  </a:cubicBezTo>
                  <a:cubicBezTo>
                    <a:pt x="37238" y="22826"/>
                    <a:pt x="37405" y="23092"/>
                    <a:pt x="37572" y="23459"/>
                  </a:cubicBezTo>
                  <a:cubicBezTo>
                    <a:pt x="37338" y="23426"/>
                    <a:pt x="37205" y="23426"/>
                    <a:pt x="37105" y="23359"/>
                  </a:cubicBezTo>
                  <a:cubicBezTo>
                    <a:pt x="31367" y="20357"/>
                    <a:pt x="26330" y="16588"/>
                    <a:pt x="23095" y="10784"/>
                  </a:cubicBezTo>
                  <a:cubicBezTo>
                    <a:pt x="22761" y="10150"/>
                    <a:pt x="22327" y="9583"/>
                    <a:pt x="21827" y="9082"/>
                  </a:cubicBezTo>
                  <a:cubicBezTo>
                    <a:pt x="21396" y="8651"/>
                    <a:pt x="20971" y="8440"/>
                    <a:pt x="20561" y="8440"/>
                  </a:cubicBezTo>
                  <a:cubicBezTo>
                    <a:pt x="20082" y="8440"/>
                    <a:pt x="19623" y="8726"/>
                    <a:pt x="19192" y="9283"/>
                  </a:cubicBezTo>
                  <a:cubicBezTo>
                    <a:pt x="18892" y="9650"/>
                    <a:pt x="18591" y="9983"/>
                    <a:pt x="18258" y="10350"/>
                  </a:cubicBezTo>
                  <a:cubicBezTo>
                    <a:pt x="17491" y="9750"/>
                    <a:pt x="17224" y="8982"/>
                    <a:pt x="16857" y="8282"/>
                  </a:cubicBezTo>
                  <a:cubicBezTo>
                    <a:pt x="16323" y="7248"/>
                    <a:pt x="15856" y="6147"/>
                    <a:pt x="15222" y="5180"/>
                  </a:cubicBezTo>
                  <a:cubicBezTo>
                    <a:pt x="14753" y="4476"/>
                    <a:pt x="14261" y="4127"/>
                    <a:pt x="13692" y="4127"/>
                  </a:cubicBezTo>
                  <a:cubicBezTo>
                    <a:pt x="13290" y="4127"/>
                    <a:pt x="12851" y="4301"/>
                    <a:pt x="12354" y="4646"/>
                  </a:cubicBezTo>
                  <a:cubicBezTo>
                    <a:pt x="11907" y="4958"/>
                    <a:pt x="11534" y="5111"/>
                    <a:pt x="11187" y="5111"/>
                  </a:cubicBezTo>
                  <a:cubicBezTo>
                    <a:pt x="10755" y="5111"/>
                    <a:pt x="10362" y="4875"/>
                    <a:pt x="9919" y="4412"/>
                  </a:cubicBezTo>
                  <a:cubicBezTo>
                    <a:pt x="9151" y="3612"/>
                    <a:pt x="8484" y="2678"/>
                    <a:pt x="7717" y="1911"/>
                  </a:cubicBezTo>
                  <a:cubicBezTo>
                    <a:pt x="7217" y="1344"/>
                    <a:pt x="6683" y="776"/>
                    <a:pt x="6082" y="309"/>
                  </a:cubicBezTo>
                  <a:cubicBezTo>
                    <a:pt x="5800" y="101"/>
                    <a:pt x="5499" y="0"/>
                    <a:pt x="5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7"/>
            <p:cNvSpPr/>
            <p:nvPr/>
          </p:nvSpPr>
          <p:spPr>
            <a:xfrm>
              <a:off x="1840650" y="3924075"/>
              <a:ext cx="898175" cy="371975"/>
            </a:xfrm>
            <a:custGeom>
              <a:avLst/>
              <a:gdLst/>
              <a:ahLst/>
              <a:cxnLst/>
              <a:rect l="l" t="t" r="r" b="b"/>
              <a:pathLst>
                <a:path w="35927" h="14879" extrusionOk="0">
                  <a:moveTo>
                    <a:pt x="1" y="1"/>
                  </a:moveTo>
                  <a:cubicBezTo>
                    <a:pt x="434" y="635"/>
                    <a:pt x="868" y="1135"/>
                    <a:pt x="1435" y="1469"/>
                  </a:cubicBezTo>
                  <a:cubicBezTo>
                    <a:pt x="3303" y="2636"/>
                    <a:pt x="5171" y="3804"/>
                    <a:pt x="7072" y="4804"/>
                  </a:cubicBezTo>
                  <a:cubicBezTo>
                    <a:pt x="11042" y="6839"/>
                    <a:pt x="15312" y="8173"/>
                    <a:pt x="19615" y="9341"/>
                  </a:cubicBezTo>
                  <a:cubicBezTo>
                    <a:pt x="19982" y="9474"/>
                    <a:pt x="20382" y="9541"/>
                    <a:pt x="20749" y="9674"/>
                  </a:cubicBezTo>
                  <a:cubicBezTo>
                    <a:pt x="20568" y="9804"/>
                    <a:pt x="20407" y="9853"/>
                    <a:pt x="20266" y="9853"/>
                  </a:cubicBezTo>
                  <a:cubicBezTo>
                    <a:pt x="20225" y="9853"/>
                    <a:pt x="20186" y="9849"/>
                    <a:pt x="20148" y="9841"/>
                  </a:cubicBezTo>
                  <a:cubicBezTo>
                    <a:pt x="17880" y="9441"/>
                    <a:pt x="15645" y="9107"/>
                    <a:pt x="13444" y="8540"/>
                  </a:cubicBezTo>
                  <a:cubicBezTo>
                    <a:pt x="10375" y="7773"/>
                    <a:pt x="7339" y="6839"/>
                    <a:pt x="4304" y="5972"/>
                  </a:cubicBezTo>
                  <a:cubicBezTo>
                    <a:pt x="4137" y="5905"/>
                    <a:pt x="3903" y="5905"/>
                    <a:pt x="3703" y="5872"/>
                  </a:cubicBezTo>
                  <a:lnTo>
                    <a:pt x="3703" y="5872"/>
                  </a:lnTo>
                  <a:cubicBezTo>
                    <a:pt x="4470" y="6472"/>
                    <a:pt x="5304" y="6872"/>
                    <a:pt x="6138" y="7206"/>
                  </a:cubicBezTo>
                  <a:cubicBezTo>
                    <a:pt x="10975" y="9207"/>
                    <a:pt x="16012" y="10141"/>
                    <a:pt x="21149" y="10809"/>
                  </a:cubicBezTo>
                  <a:cubicBezTo>
                    <a:pt x="25852" y="11442"/>
                    <a:pt x="30422" y="12510"/>
                    <a:pt x="34759" y="14478"/>
                  </a:cubicBezTo>
                  <a:cubicBezTo>
                    <a:pt x="35126" y="14645"/>
                    <a:pt x="35493" y="14778"/>
                    <a:pt x="35860" y="14878"/>
                  </a:cubicBezTo>
                  <a:cubicBezTo>
                    <a:pt x="35893" y="14845"/>
                    <a:pt x="35893" y="14778"/>
                    <a:pt x="35926" y="14711"/>
                  </a:cubicBezTo>
                  <a:lnTo>
                    <a:pt x="33558" y="13477"/>
                  </a:lnTo>
                  <a:cubicBezTo>
                    <a:pt x="29388" y="11442"/>
                    <a:pt x="24952" y="9941"/>
                    <a:pt x="20382" y="8774"/>
                  </a:cubicBezTo>
                  <a:cubicBezTo>
                    <a:pt x="13310" y="6939"/>
                    <a:pt x="6505" y="4371"/>
                    <a:pt x="434" y="168"/>
                  </a:cubicBezTo>
                  <a:cubicBezTo>
                    <a:pt x="301" y="101"/>
                    <a:pt x="134" y="3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1936550" y="3655550"/>
              <a:ext cx="357775" cy="327775"/>
            </a:xfrm>
            <a:custGeom>
              <a:avLst/>
              <a:gdLst/>
              <a:ahLst/>
              <a:cxnLst/>
              <a:rect l="l" t="t" r="r" b="b"/>
              <a:pathLst>
                <a:path w="14311" h="13111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002"/>
                    <a:pt x="701" y="1936"/>
                    <a:pt x="1202" y="2836"/>
                  </a:cubicBezTo>
                  <a:cubicBezTo>
                    <a:pt x="4270" y="7907"/>
                    <a:pt x="9040" y="10875"/>
                    <a:pt x="14311" y="13110"/>
                  </a:cubicBezTo>
                  <a:cubicBezTo>
                    <a:pt x="12476" y="11909"/>
                    <a:pt x="10608" y="10775"/>
                    <a:pt x="8840" y="9441"/>
                  </a:cubicBezTo>
                  <a:cubicBezTo>
                    <a:pt x="7106" y="8107"/>
                    <a:pt x="5371" y="6706"/>
                    <a:pt x="3870" y="5105"/>
                  </a:cubicBezTo>
                  <a:cubicBezTo>
                    <a:pt x="2436" y="3537"/>
                    <a:pt x="1302" y="170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1755600" y="3716425"/>
              <a:ext cx="459500" cy="365300"/>
            </a:xfrm>
            <a:custGeom>
              <a:avLst/>
              <a:gdLst/>
              <a:ahLst/>
              <a:cxnLst/>
              <a:rect l="l" t="t" r="r" b="b"/>
              <a:pathLst>
                <a:path w="18380" h="14612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401"/>
                    <a:pt x="334" y="768"/>
                    <a:pt x="567" y="1135"/>
                  </a:cubicBezTo>
                  <a:cubicBezTo>
                    <a:pt x="1268" y="2136"/>
                    <a:pt x="2002" y="3170"/>
                    <a:pt x="2769" y="4137"/>
                  </a:cubicBezTo>
                  <a:cubicBezTo>
                    <a:pt x="6538" y="8507"/>
                    <a:pt x="11342" y="11509"/>
                    <a:pt x="16545" y="13911"/>
                  </a:cubicBezTo>
                  <a:cubicBezTo>
                    <a:pt x="17112" y="14144"/>
                    <a:pt x="17746" y="14345"/>
                    <a:pt x="18380" y="14611"/>
                  </a:cubicBezTo>
                  <a:cubicBezTo>
                    <a:pt x="15011" y="12510"/>
                    <a:pt x="11408" y="10842"/>
                    <a:pt x="8206" y="8474"/>
                  </a:cubicBezTo>
                  <a:cubicBezTo>
                    <a:pt x="5037" y="6105"/>
                    <a:pt x="2335" y="323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1695550" y="4261525"/>
              <a:ext cx="602125" cy="171275"/>
            </a:xfrm>
            <a:custGeom>
              <a:avLst/>
              <a:gdLst/>
              <a:ahLst/>
              <a:cxnLst/>
              <a:rect l="l" t="t" r="r" b="b"/>
              <a:pathLst>
                <a:path w="24085" h="6851" extrusionOk="0">
                  <a:moveTo>
                    <a:pt x="20634" y="1"/>
                  </a:moveTo>
                  <a:cubicBezTo>
                    <a:pt x="20506" y="1"/>
                    <a:pt x="20377" y="4"/>
                    <a:pt x="20248" y="13"/>
                  </a:cubicBezTo>
                  <a:cubicBezTo>
                    <a:pt x="16679" y="213"/>
                    <a:pt x="13143" y="546"/>
                    <a:pt x="9607" y="880"/>
                  </a:cubicBezTo>
                  <a:cubicBezTo>
                    <a:pt x="9407" y="880"/>
                    <a:pt x="9140" y="1013"/>
                    <a:pt x="8940" y="1113"/>
                  </a:cubicBezTo>
                  <a:cubicBezTo>
                    <a:pt x="8940" y="1180"/>
                    <a:pt x="8940" y="1280"/>
                    <a:pt x="8974" y="1347"/>
                  </a:cubicBezTo>
                  <a:cubicBezTo>
                    <a:pt x="9807" y="1480"/>
                    <a:pt x="10675" y="1614"/>
                    <a:pt x="11509" y="1714"/>
                  </a:cubicBezTo>
                  <a:cubicBezTo>
                    <a:pt x="9248" y="2683"/>
                    <a:pt x="7144" y="4120"/>
                    <a:pt x="4591" y="4120"/>
                  </a:cubicBezTo>
                  <a:cubicBezTo>
                    <a:pt x="4507" y="4120"/>
                    <a:pt x="4422" y="4119"/>
                    <a:pt x="4337" y="4115"/>
                  </a:cubicBezTo>
                  <a:lnTo>
                    <a:pt x="4337" y="4115"/>
                  </a:lnTo>
                  <a:cubicBezTo>
                    <a:pt x="4878" y="4456"/>
                    <a:pt x="5426" y="4559"/>
                    <a:pt x="5982" y="4559"/>
                  </a:cubicBezTo>
                  <a:cubicBezTo>
                    <a:pt x="6625" y="4559"/>
                    <a:pt x="7277" y="4421"/>
                    <a:pt x="7939" y="4349"/>
                  </a:cubicBezTo>
                  <a:lnTo>
                    <a:pt x="7939" y="4349"/>
                  </a:lnTo>
                  <a:cubicBezTo>
                    <a:pt x="6805" y="5183"/>
                    <a:pt x="5504" y="5717"/>
                    <a:pt x="4170" y="5817"/>
                  </a:cubicBezTo>
                  <a:cubicBezTo>
                    <a:pt x="3984" y="5826"/>
                    <a:pt x="3797" y="5830"/>
                    <a:pt x="3611" y="5830"/>
                  </a:cubicBezTo>
                  <a:cubicBezTo>
                    <a:pt x="2460" y="5830"/>
                    <a:pt x="1292" y="5674"/>
                    <a:pt x="0" y="5617"/>
                  </a:cubicBezTo>
                  <a:lnTo>
                    <a:pt x="0" y="5617"/>
                  </a:lnTo>
                  <a:cubicBezTo>
                    <a:pt x="1168" y="6450"/>
                    <a:pt x="2335" y="6851"/>
                    <a:pt x="3670" y="6851"/>
                  </a:cubicBezTo>
                  <a:cubicBezTo>
                    <a:pt x="5037" y="6851"/>
                    <a:pt x="6372" y="6450"/>
                    <a:pt x="7606" y="5850"/>
                  </a:cubicBezTo>
                  <a:cubicBezTo>
                    <a:pt x="8707" y="5316"/>
                    <a:pt x="9807" y="4716"/>
                    <a:pt x="10875" y="4115"/>
                  </a:cubicBezTo>
                  <a:cubicBezTo>
                    <a:pt x="14010" y="2348"/>
                    <a:pt x="17380" y="1447"/>
                    <a:pt x="20949" y="1047"/>
                  </a:cubicBezTo>
                  <a:cubicBezTo>
                    <a:pt x="21916" y="846"/>
                    <a:pt x="22850" y="780"/>
                    <a:pt x="24084" y="646"/>
                  </a:cubicBezTo>
                  <a:cubicBezTo>
                    <a:pt x="23684" y="446"/>
                    <a:pt x="23617" y="313"/>
                    <a:pt x="23451" y="313"/>
                  </a:cubicBezTo>
                  <a:cubicBezTo>
                    <a:pt x="22483" y="195"/>
                    <a:pt x="21567" y="1"/>
                    <a:pt x="20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2044975" y="4298550"/>
              <a:ext cx="469525" cy="167625"/>
            </a:xfrm>
            <a:custGeom>
              <a:avLst/>
              <a:gdLst/>
              <a:ahLst/>
              <a:cxnLst/>
              <a:rect l="l" t="t" r="r" b="b"/>
              <a:pathLst>
                <a:path w="18781" h="6705" extrusionOk="0">
                  <a:moveTo>
                    <a:pt x="13528" y="1"/>
                  </a:moveTo>
                  <a:cubicBezTo>
                    <a:pt x="10653" y="1"/>
                    <a:pt x="7809" y="403"/>
                    <a:pt x="5004" y="1400"/>
                  </a:cubicBezTo>
                  <a:cubicBezTo>
                    <a:pt x="5004" y="1500"/>
                    <a:pt x="5004" y="1634"/>
                    <a:pt x="5037" y="1700"/>
                  </a:cubicBezTo>
                  <a:cubicBezTo>
                    <a:pt x="6104" y="1534"/>
                    <a:pt x="7139" y="1400"/>
                    <a:pt x="8173" y="1233"/>
                  </a:cubicBezTo>
                  <a:lnTo>
                    <a:pt x="8173" y="1233"/>
                  </a:lnTo>
                  <a:cubicBezTo>
                    <a:pt x="5204" y="2701"/>
                    <a:pt x="2335" y="4236"/>
                    <a:pt x="0" y="6704"/>
                  </a:cubicBezTo>
                  <a:cubicBezTo>
                    <a:pt x="2435" y="5503"/>
                    <a:pt x="4537" y="3802"/>
                    <a:pt x="7172" y="2968"/>
                  </a:cubicBezTo>
                  <a:lnTo>
                    <a:pt x="7172" y="2968"/>
                  </a:lnTo>
                  <a:cubicBezTo>
                    <a:pt x="6838" y="3368"/>
                    <a:pt x="6438" y="3702"/>
                    <a:pt x="6038" y="4069"/>
                  </a:cubicBezTo>
                  <a:cubicBezTo>
                    <a:pt x="5704" y="4402"/>
                    <a:pt x="5371" y="4736"/>
                    <a:pt x="5004" y="5070"/>
                  </a:cubicBezTo>
                  <a:cubicBezTo>
                    <a:pt x="5037" y="5170"/>
                    <a:pt x="5137" y="5236"/>
                    <a:pt x="5170" y="5336"/>
                  </a:cubicBezTo>
                  <a:cubicBezTo>
                    <a:pt x="9107" y="2001"/>
                    <a:pt x="13843" y="1033"/>
                    <a:pt x="18780" y="400"/>
                  </a:cubicBezTo>
                  <a:cubicBezTo>
                    <a:pt x="17020" y="148"/>
                    <a:pt x="15268" y="1"/>
                    <a:pt x="13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2841375" y="4762600"/>
              <a:ext cx="72575" cy="69650"/>
            </a:xfrm>
            <a:custGeom>
              <a:avLst/>
              <a:gdLst/>
              <a:ahLst/>
              <a:cxnLst/>
              <a:rect l="l" t="t" r="r" b="b"/>
              <a:pathLst>
                <a:path w="2903" h="2786" extrusionOk="0">
                  <a:moveTo>
                    <a:pt x="1054" y="0"/>
                  </a:moveTo>
                  <a:cubicBezTo>
                    <a:pt x="648" y="0"/>
                    <a:pt x="287" y="209"/>
                    <a:pt x="0" y="618"/>
                  </a:cubicBezTo>
                  <a:cubicBezTo>
                    <a:pt x="1968" y="784"/>
                    <a:pt x="2168" y="951"/>
                    <a:pt x="2202" y="2786"/>
                  </a:cubicBezTo>
                  <a:cubicBezTo>
                    <a:pt x="2902" y="1618"/>
                    <a:pt x="2769" y="751"/>
                    <a:pt x="1868" y="251"/>
                  </a:cubicBezTo>
                  <a:cubicBezTo>
                    <a:pt x="1584" y="83"/>
                    <a:pt x="1311" y="0"/>
                    <a:pt x="1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" name="Google Shape;55;p7"/>
          <p:cNvGrpSpPr/>
          <p:nvPr/>
        </p:nvGrpSpPr>
        <p:grpSpPr>
          <a:xfrm rot="10800000">
            <a:off x="10290869" y="496030"/>
            <a:ext cx="1335416" cy="1305113"/>
            <a:chOff x="1601875" y="3436850"/>
            <a:chExt cx="1534725" cy="1499900"/>
          </a:xfrm>
        </p:grpSpPr>
        <p:sp>
          <p:nvSpPr>
            <p:cNvPr id="56" name="Google Shape;56;p7"/>
            <p:cNvSpPr/>
            <p:nvPr/>
          </p:nvSpPr>
          <p:spPr>
            <a:xfrm>
              <a:off x="1601875" y="3436850"/>
              <a:ext cx="1534725" cy="1499900"/>
            </a:xfrm>
            <a:custGeom>
              <a:avLst/>
              <a:gdLst/>
              <a:ahLst/>
              <a:cxnLst/>
              <a:rect l="l" t="t" r="r" b="b"/>
              <a:pathLst>
                <a:path w="61389" h="59996" extrusionOk="0">
                  <a:moveTo>
                    <a:pt x="44443" y="10317"/>
                  </a:moveTo>
                  <a:cubicBezTo>
                    <a:pt x="44710" y="11117"/>
                    <a:pt x="44543" y="11851"/>
                    <a:pt x="44477" y="12618"/>
                  </a:cubicBezTo>
                  <a:cubicBezTo>
                    <a:pt x="44443" y="13452"/>
                    <a:pt x="44376" y="14286"/>
                    <a:pt x="44443" y="15120"/>
                  </a:cubicBezTo>
                  <a:cubicBezTo>
                    <a:pt x="44546" y="16150"/>
                    <a:pt x="44947" y="16603"/>
                    <a:pt x="45708" y="16603"/>
                  </a:cubicBezTo>
                  <a:cubicBezTo>
                    <a:pt x="45932" y="16603"/>
                    <a:pt x="46189" y="16564"/>
                    <a:pt x="46478" y="16488"/>
                  </a:cubicBezTo>
                  <a:cubicBezTo>
                    <a:pt x="47040" y="16365"/>
                    <a:pt x="47436" y="16283"/>
                    <a:pt x="47710" y="16283"/>
                  </a:cubicBezTo>
                  <a:cubicBezTo>
                    <a:pt x="48332" y="16283"/>
                    <a:pt x="48328" y="16703"/>
                    <a:pt x="48213" y="18022"/>
                  </a:cubicBezTo>
                  <a:cubicBezTo>
                    <a:pt x="48079" y="19690"/>
                    <a:pt x="48079" y="21358"/>
                    <a:pt x="47979" y="23193"/>
                  </a:cubicBezTo>
                  <a:cubicBezTo>
                    <a:pt x="47746" y="22625"/>
                    <a:pt x="47545" y="22125"/>
                    <a:pt x="47312" y="21625"/>
                  </a:cubicBezTo>
                  <a:cubicBezTo>
                    <a:pt x="47112" y="21124"/>
                    <a:pt x="46978" y="20591"/>
                    <a:pt x="46711" y="20124"/>
                  </a:cubicBezTo>
                  <a:lnTo>
                    <a:pt x="46711" y="20124"/>
                  </a:lnTo>
                  <a:cubicBezTo>
                    <a:pt x="46411" y="21725"/>
                    <a:pt x="47078" y="23193"/>
                    <a:pt x="47379" y="24760"/>
                  </a:cubicBezTo>
                  <a:cubicBezTo>
                    <a:pt x="45978" y="23159"/>
                    <a:pt x="45377" y="21158"/>
                    <a:pt x="44643" y="19256"/>
                  </a:cubicBezTo>
                  <a:lnTo>
                    <a:pt x="44643" y="19256"/>
                  </a:lnTo>
                  <a:cubicBezTo>
                    <a:pt x="44543" y="21792"/>
                    <a:pt x="45711" y="23860"/>
                    <a:pt x="46912" y="25995"/>
                  </a:cubicBezTo>
                  <a:cubicBezTo>
                    <a:pt x="45878" y="25161"/>
                    <a:pt x="44310" y="22192"/>
                    <a:pt x="43609" y="19924"/>
                  </a:cubicBezTo>
                  <a:cubicBezTo>
                    <a:pt x="42909" y="17655"/>
                    <a:pt x="43042" y="15354"/>
                    <a:pt x="43209" y="13019"/>
                  </a:cubicBezTo>
                  <a:lnTo>
                    <a:pt x="43209" y="13019"/>
                  </a:lnTo>
                  <a:cubicBezTo>
                    <a:pt x="41474" y="17689"/>
                    <a:pt x="43309" y="21792"/>
                    <a:pt x="45411" y="25828"/>
                  </a:cubicBezTo>
                  <a:lnTo>
                    <a:pt x="45144" y="25961"/>
                  </a:lnTo>
                  <a:cubicBezTo>
                    <a:pt x="43909" y="24360"/>
                    <a:pt x="42709" y="22792"/>
                    <a:pt x="41441" y="21191"/>
                  </a:cubicBezTo>
                  <a:lnTo>
                    <a:pt x="41441" y="21191"/>
                  </a:lnTo>
                  <a:cubicBezTo>
                    <a:pt x="41775" y="22859"/>
                    <a:pt x="42909" y="24093"/>
                    <a:pt x="43643" y="25594"/>
                  </a:cubicBezTo>
                  <a:cubicBezTo>
                    <a:pt x="41975" y="24493"/>
                    <a:pt x="40774" y="22926"/>
                    <a:pt x="39306" y="21625"/>
                  </a:cubicBezTo>
                  <a:lnTo>
                    <a:pt x="39306" y="21625"/>
                  </a:lnTo>
                  <a:cubicBezTo>
                    <a:pt x="40107" y="23593"/>
                    <a:pt x="41574" y="24994"/>
                    <a:pt x="42909" y="26595"/>
                  </a:cubicBezTo>
                  <a:cubicBezTo>
                    <a:pt x="42709" y="26462"/>
                    <a:pt x="42442" y="26361"/>
                    <a:pt x="42242" y="26195"/>
                  </a:cubicBezTo>
                  <a:cubicBezTo>
                    <a:pt x="41341" y="25494"/>
                    <a:pt x="40407" y="24794"/>
                    <a:pt x="39540" y="24026"/>
                  </a:cubicBezTo>
                  <a:cubicBezTo>
                    <a:pt x="38739" y="23359"/>
                    <a:pt x="38139" y="22592"/>
                    <a:pt x="37872" y="21591"/>
                  </a:cubicBezTo>
                  <a:cubicBezTo>
                    <a:pt x="37805" y="21024"/>
                    <a:pt x="37772" y="20591"/>
                    <a:pt x="37805" y="20157"/>
                  </a:cubicBezTo>
                  <a:cubicBezTo>
                    <a:pt x="37862" y="19588"/>
                    <a:pt x="38137" y="19334"/>
                    <a:pt x="38632" y="19334"/>
                  </a:cubicBezTo>
                  <a:cubicBezTo>
                    <a:pt x="38717" y="19334"/>
                    <a:pt x="38808" y="19342"/>
                    <a:pt x="38906" y="19356"/>
                  </a:cubicBezTo>
                  <a:cubicBezTo>
                    <a:pt x="39239" y="19423"/>
                    <a:pt x="39540" y="19523"/>
                    <a:pt x="39807" y="19623"/>
                  </a:cubicBezTo>
                  <a:cubicBezTo>
                    <a:pt x="39993" y="19662"/>
                    <a:pt x="40157" y="19682"/>
                    <a:pt x="40300" y="19682"/>
                  </a:cubicBezTo>
                  <a:cubicBezTo>
                    <a:pt x="40902" y="19682"/>
                    <a:pt x="41141" y="19331"/>
                    <a:pt x="41141" y="18523"/>
                  </a:cubicBezTo>
                  <a:cubicBezTo>
                    <a:pt x="41141" y="17589"/>
                    <a:pt x="41074" y="16621"/>
                    <a:pt x="41141" y="15654"/>
                  </a:cubicBezTo>
                  <a:cubicBezTo>
                    <a:pt x="41308" y="14019"/>
                    <a:pt x="41908" y="12518"/>
                    <a:pt x="42942" y="11284"/>
                  </a:cubicBezTo>
                  <a:cubicBezTo>
                    <a:pt x="43309" y="10817"/>
                    <a:pt x="43709" y="10350"/>
                    <a:pt x="44443" y="10317"/>
                  </a:cubicBezTo>
                  <a:close/>
                  <a:moveTo>
                    <a:pt x="14285" y="31528"/>
                  </a:moveTo>
                  <a:cubicBezTo>
                    <a:pt x="14341" y="31528"/>
                    <a:pt x="14398" y="31529"/>
                    <a:pt x="14455" y="31532"/>
                  </a:cubicBezTo>
                  <a:cubicBezTo>
                    <a:pt x="18458" y="31832"/>
                    <a:pt x="22494" y="31999"/>
                    <a:pt x="26464" y="32332"/>
                  </a:cubicBezTo>
                  <a:cubicBezTo>
                    <a:pt x="32802" y="32833"/>
                    <a:pt x="39006" y="34267"/>
                    <a:pt x="44843" y="36869"/>
                  </a:cubicBezTo>
                  <a:cubicBezTo>
                    <a:pt x="45210" y="37036"/>
                    <a:pt x="45611" y="37269"/>
                    <a:pt x="45911" y="37670"/>
                  </a:cubicBezTo>
                  <a:cubicBezTo>
                    <a:pt x="45611" y="37503"/>
                    <a:pt x="45210" y="37369"/>
                    <a:pt x="44843" y="37269"/>
                  </a:cubicBezTo>
                  <a:cubicBezTo>
                    <a:pt x="42517" y="36579"/>
                    <a:pt x="40239" y="36227"/>
                    <a:pt x="38007" y="36227"/>
                  </a:cubicBezTo>
                  <a:cubicBezTo>
                    <a:pt x="34096" y="36227"/>
                    <a:pt x="30329" y="37307"/>
                    <a:pt x="26697" y="39538"/>
                  </a:cubicBezTo>
                  <a:cubicBezTo>
                    <a:pt x="25830" y="40105"/>
                    <a:pt x="24996" y="40772"/>
                    <a:pt x="24162" y="41372"/>
                  </a:cubicBezTo>
                  <a:cubicBezTo>
                    <a:pt x="23662" y="41706"/>
                    <a:pt x="23195" y="42139"/>
                    <a:pt x="22694" y="42473"/>
                  </a:cubicBezTo>
                  <a:cubicBezTo>
                    <a:pt x="22306" y="42726"/>
                    <a:pt x="21969" y="42911"/>
                    <a:pt x="21619" y="42911"/>
                  </a:cubicBezTo>
                  <a:cubicBezTo>
                    <a:pt x="21277" y="42911"/>
                    <a:pt x="20921" y="42734"/>
                    <a:pt x="20493" y="42273"/>
                  </a:cubicBezTo>
                  <a:cubicBezTo>
                    <a:pt x="20153" y="41879"/>
                    <a:pt x="19909" y="41716"/>
                    <a:pt x="19622" y="41716"/>
                  </a:cubicBezTo>
                  <a:cubicBezTo>
                    <a:pt x="19374" y="41716"/>
                    <a:pt x="19094" y="41838"/>
                    <a:pt x="18691" y="42039"/>
                  </a:cubicBezTo>
                  <a:cubicBezTo>
                    <a:pt x="18024" y="42373"/>
                    <a:pt x="17357" y="42807"/>
                    <a:pt x="16657" y="43040"/>
                  </a:cubicBezTo>
                  <a:cubicBezTo>
                    <a:pt x="16394" y="43131"/>
                    <a:pt x="16168" y="43177"/>
                    <a:pt x="15972" y="43177"/>
                  </a:cubicBezTo>
                  <a:cubicBezTo>
                    <a:pt x="15448" y="43177"/>
                    <a:pt x="15141" y="42844"/>
                    <a:pt x="14922" y="42139"/>
                  </a:cubicBezTo>
                  <a:cubicBezTo>
                    <a:pt x="14822" y="41706"/>
                    <a:pt x="14755" y="41305"/>
                    <a:pt x="14655" y="40705"/>
                  </a:cubicBezTo>
                  <a:cubicBezTo>
                    <a:pt x="16590" y="39704"/>
                    <a:pt x="18525" y="38770"/>
                    <a:pt x="20559" y="37703"/>
                  </a:cubicBezTo>
                  <a:cubicBezTo>
                    <a:pt x="20264" y="37660"/>
                    <a:pt x="19985" y="37639"/>
                    <a:pt x="19719" y="37639"/>
                  </a:cubicBezTo>
                  <a:cubicBezTo>
                    <a:pt x="18961" y="37639"/>
                    <a:pt x="18308" y="37807"/>
                    <a:pt x="17691" y="38103"/>
                  </a:cubicBezTo>
                  <a:cubicBezTo>
                    <a:pt x="16090" y="38804"/>
                    <a:pt x="14555" y="39538"/>
                    <a:pt x="13021" y="40305"/>
                  </a:cubicBezTo>
                  <a:cubicBezTo>
                    <a:pt x="12153" y="40705"/>
                    <a:pt x="11320" y="41205"/>
                    <a:pt x="10419" y="41606"/>
                  </a:cubicBezTo>
                  <a:cubicBezTo>
                    <a:pt x="9719" y="41891"/>
                    <a:pt x="8981" y="42023"/>
                    <a:pt x="8238" y="42023"/>
                  </a:cubicBezTo>
                  <a:cubicBezTo>
                    <a:pt x="5336" y="42023"/>
                    <a:pt x="2354" y="40012"/>
                    <a:pt x="1212" y="37303"/>
                  </a:cubicBezTo>
                  <a:cubicBezTo>
                    <a:pt x="1179" y="37169"/>
                    <a:pt x="1179" y="37002"/>
                    <a:pt x="1146" y="36669"/>
                  </a:cubicBezTo>
                  <a:lnTo>
                    <a:pt x="1146" y="36669"/>
                  </a:lnTo>
                  <a:cubicBezTo>
                    <a:pt x="1840" y="36823"/>
                    <a:pt x="2508" y="36894"/>
                    <a:pt x="3153" y="36894"/>
                  </a:cubicBezTo>
                  <a:cubicBezTo>
                    <a:pt x="5855" y="36894"/>
                    <a:pt x="8152" y="35643"/>
                    <a:pt x="10252" y="34000"/>
                  </a:cubicBezTo>
                  <a:cubicBezTo>
                    <a:pt x="11053" y="33366"/>
                    <a:pt x="11853" y="32766"/>
                    <a:pt x="12587" y="32132"/>
                  </a:cubicBezTo>
                  <a:cubicBezTo>
                    <a:pt x="13077" y="31703"/>
                    <a:pt x="13652" y="31528"/>
                    <a:pt x="14285" y="31528"/>
                  </a:cubicBezTo>
                  <a:close/>
                  <a:moveTo>
                    <a:pt x="5249" y="1010"/>
                  </a:moveTo>
                  <a:cubicBezTo>
                    <a:pt x="5615" y="1344"/>
                    <a:pt x="6082" y="1677"/>
                    <a:pt x="6416" y="2111"/>
                  </a:cubicBezTo>
                  <a:cubicBezTo>
                    <a:pt x="7083" y="2845"/>
                    <a:pt x="7684" y="3679"/>
                    <a:pt x="8351" y="4446"/>
                  </a:cubicBezTo>
                  <a:cubicBezTo>
                    <a:pt x="8751" y="4946"/>
                    <a:pt x="9218" y="5413"/>
                    <a:pt x="9718" y="5780"/>
                  </a:cubicBezTo>
                  <a:cubicBezTo>
                    <a:pt x="10253" y="6208"/>
                    <a:pt x="10749" y="6416"/>
                    <a:pt x="11269" y="6416"/>
                  </a:cubicBezTo>
                  <a:cubicBezTo>
                    <a:pt x="11722" y="6416"/>
                    <a:pt x="12192" y="6258"/>
                    <a:pt x="12721" y="5947"/>
                  </a:cubicBezTo>
                  <a:cubicBezTo>
                    <a:pt x="13205" y="5647"/>
                    <a:pt x="13526" y="5482"/>
                    <a:pt x="13785" y="5482"/>
                  </a:cubicBezTo>
                  <a:cubicBezTo>
                    <a:pt x="14134" y="5482"/>
                    <a:pt x="14373" y="5779"/>
                    <a:pt x="14755" y="6447"/>
                  </a:cubicBezTo>
                  <a:cubicBezTo>
                    <a:pt x="15222" y="7248"/>
                    <a:pt x="15589" y="8115"/>
                    <a:pt x="16023" y="8916"/>
                  </a:cubicBezTo>
                  <a:cubicBezTo>
                    <a:pt x="16356" y="9516"/>
                    <a:pt x="16690" y="10183"/>
                    <a:pt x="17090" y="10784"/>
                  </a:cubicBezTo>
                  <a:cubicBezTo>
                    <a:pt x="17444" y="11238"/>
                    <a:pt x="17865" y="11463"/>
                    <a:pt x="18299" y="11463"/>
                  </a:cubicBezTo>
                  <a:cubicBezTo>
                    <a:pt x="18725" y="11463"/>
                    <a:pt x="19162" y="11247"/>
                    <a:pt x="19559" y="10817"/>
                  </a:cubicBezTo>
                  <a:cubicBezTo>
                    <a:pt x="19892" y="10450"/>
                    <a:pt x="20193" y="10016"/>
                    <a:pt x="20593" y="9516"/>
                  </a:cubicBezTo>
                  <a:cubicBezTo>
                    <a:pt x="20993" y="9916"/>
                    <a:pt x="21327" y="10150"/>
                    <a:pt x="21594" y="10483"/>
                  </a:cubicBezTo>
                  <a:cubicBezTo>
                    <a:pt x="21894" y="10850"/>
                    <a:pt x="22161" y="11284"/>
                    <a:pt x="22394" y="11684"/>
                  </a:cubicBezTo>
                  <a:cubicBezTo>
                    <a:pt x="25163" y="16755"/>
                    <a:pt x="29366" y="20324"/>
                    <a:pt x="34236" y="23159"/>
                  </a:cubicBezTo>
                  <a:cubicBezTo>
                    <a:pt x="36337" y="24360"/>
                    <a:pt x="38472" y="25394"/>
                    <a:pt x="40607" y="26595"/>
                  </a:cubicBezTo>
                  <a:cubicBezTo>
                    <a:pt x="44243" y="28530"/>
                    <a:pt x="47912" y="30498"/>
                    <a:pt x="51015" y="33266"/>
                  </a:cubicBezTo>
                  <a:cubicBezTo>
                    <a:pt x="54050" y="35902"/>
                    <a:pt x="56518" y="39037"/>
                    <a:pt x="58386" y="42673"/>
                  </a:cubicBezTo>
                  <a:cubicBezTo>
                    <a:pt x="58587" y="43040"/>
                    <a:pt x="58720" y="43474"/>
                    <a:pt x="58887" y="43874"/>
                  </a:cubicBezTo>
                  <a:lnTo>
                    <a:pt x="59387" y="45509"/>
                  </a:lnTo>
                  <a:cubicBezTo>
                    <a:pt x="59154" y="45008"/>
                    <a:pt x="58920" y="44508"/>
                    <a:pt x="58720" y="44007"/>
                  </a:cubicBezTo>
                  <a:cubicBezTo>
                    <a:pt x="57619" y="42340"/>
                    <a:pt x="56619" y="40572"/>
                    <a:pt x="55384" y="39004"/>
                  </a:cubicBezTo>
                  <a:cubicBezTo>
                    <a:pt x="52682" y="35535"/>
                    <a:pt x="49313" y="32666"/>
                    <a:pt x="45544" y="30464"/>
                  </a:cubicBezTo>
                  <a:cubicBezTo>
                    <a:pt x="42642" y="28797"/>
                    <a:pt x="39706" y="27229"/>
                    <a:pt x="36771" y="25694"/>
                  </a:cubicBezTo>
                  <a:cubicBezTo>
                    <a:pt x="32234" y="23293"/>
                    <a:pt x="27998" y="20457"/>
                    <a:pt x="24396" y="16655"/>
                  </a:cubicBezTo>
                  <a:cubicBezTo>
                    <a:pt x="23562" y="15787"/>
                    <a:pt x="22728" y="14953"/>
                    <a:pt x="21860" y="14119"/>
                  </a:cubicBezTo>
                  <a:cubicBezTo>
                    <a:pt x="21694" y="13953"/>
                    <a:pt x="21460" y="13786"/>
                    <a:pt x="21260" y="13619"/>
                  </a:cubicBezTo>
                  <a:lnTo>
                    <a:pt x="21260" y="13619"/>
                  </a:lnTo>
                  <a:cubicBezTo>
                    <a:pt x="21527" y="14353"/>
                    <a:pt x="21894" y="15020"/>
                    <a:pt x="22394" y="15620"/>
                  </a:cubicBezTo>
                  <a:cubicBezTo>
                    <a:pt x="24696" y="18489"/>
                    <a:pt x="27364" y="20991"/>
                    <a:pt x="30500" y="22892"/>
                  </a:cubicBezTo>
                  <a:cubicBezTo>
                    <a:pt x="32935" y="24460"/>
                    <a:pt x="35570" y="25828"/>
                    <a:pt x="38105" y="27229"/>
                  </a:cubicBezTo>
                  <a:lnTo>
                    <a:pt x="39239" y="27863"/>
                  </a:lnTo>
                  <a:cubicBezTo>
                    <a:pt x="39206" y="27963"/>
                    <a:pt x="39173" y="28029"/>
                    <a:pt x="39173" y="28129"/>
                  </a:cubicBezTo>
                  <a:cubicBezTo>
                    <a:pt x="38839" y="27996"/>
                    <a:pt x="38439" y="27863"/>
                    <a:pt x="38105" y="27696"/>
                  </a:cubicBezTo>
                  <a:cubicBezTo>
                    <a:pt x="35036" y="26295"/>
                    <a:pt x="31901" y="24860"/>
                    <a:pt x="28865" y="23393"/>
                  </a:cubicBezTo>
                  <a:cubicBezTo>
                    <a:pt x="25696" y="21892"/>
                    <a:pt x="22528" y="20324"/>
                    <a:pt x="19592" y="18322"/>
                  </a:cubicBezTo>
                  <a:cubicBezTo>
                    <a:pt x="16723" y="16321"/>
                    <a:pt x="14055" y="14086"/>
                    <a:pt x="12254" y="10984"/>
                  </a:cubicBezTo>
                  <a:cubicBezTo>
                    <a:pt x="12153" y="10817"/>
                    <a:pt x="12020" y="10650"/>
                    <a:pt x="11853" y="10483"/>
                  </a:cubicBezTo>
                  <a:lnTo>
                    <a:pt x="11853" y="10483"/>
                  </a:lnTo>
                  <a:cubicBezTo>
                    <a:pt x="12487" y="12218"/>
                    <a:pt x="13388" y="13786"/>
                    <a:pt x="14722" y="15120"/>
                  </a:cubicBezTo>
                  <a:cubicBezTo>
                    <a:pt x="18158" y="18523"/>
                    <a:pt x="22094" y="21158"/>
                    <a:pt x="26430" y="23259"/>
                  </a:cubicBezTo>
                  <a:cubicBezTo>
                    <a:pt x="30366" y="25161"/>
                    <a:pt x="34336" y="26962"/>
                    <a:pt x="38272" y="28830"/>
                  </a:cubicBezTo>
                  <a:cubicBezTo>
                    <a:pt x="38606" y="28997"/>
                    <a:pt x="39006" y="29163"/>
                    <a:pt x="39340" y="29364"/>
                  </a:cubicBezTo>
                  <a:cubicBezTo>
                    <a:pt x="36904" y="28696"/>
                    <a:pt x="34603" y="27829"/>
                    <a:pt x="32268" y="26929"/>
                  </a:cubicBezTo>
                  <a:cubicBezTo>
                    <a:pt x="28232" y="25327"/>
                    <a:pt x="24262" y="23626"/>
                    <a:pt x="20559" y="21358"/>
                  </a:cubicBezTo>
                  <a:cubicBezTo>
                    <a:pt x="14555" y="17789"/>
                    <a:pt x="9718" y="13019"/>
                    <a:pt x="6650" y="6647"/>
                  </a:cubicBezTo>
                  <a:cubicBezTo>
                    <a:pt x="6483" y="6280"/>
                    <a:pt x="6249" y="5947"/>
                    <a:pt x="6049" y="5613"/>
                  </a:cubicBezTo>
                  <a:cubicBezTo>
                    <a:pt x="5916" y="5380"/>
                    <a:pt x="5749" y="5180"/>
                    <a:pt x="5649" y="4979"/>
                  </a:cubicBezTo>
                  <a:lnTo>
                    <a:pt x="5649" y="4979"/>
                  </a:lnTo>
                  <a:cubicBezTo>
                    <a:pt x="5649" y="5613"/>
                    <a:pt x="5716" y="6147"/>
                    <a:pt x="5982" y="6647"/>
                  </a:cubicBezTo>
                  <a:cubicBezTo>
                    <a:pt x="6583" y="7948"/>
                    <a:pt x="7183" y="9283"/>
                    <a:pt x="7917" y="10483"/>
                  </a:cubicBezTo>
                  <a:cubicBezTo>
                    <a:pt x="11053" y="15654"/>
                    <a:pt x="15489" y="19490"/>
                    <a:pt x="20593" y="22525"/>
                  </a:cubicBezTo>
                  <a:cubicBezTo>
                    <a:pt x="24162" y="24660"/>
                    <a:pt x="27931" y="26328"/>
                    <a:pt x="31767" y="27863"/>
                  </a:cubicBezTo>
                  <a:cubicBezTo>
                    <a:pt x="36171" y="29630"/>
                    <a:pt x="40607" y="31232"/>
                    <a:pt x="44944" y="33133"/>
                  </a:cubicBezTo>
                  <a:cubicBezTo>
                    <a:pt x="51081" y="35768"/>
                    <a:pt x="55951" y="39804"/>
                    <a:pt x="58954" y="45875"/>
                  </a:cubicBezTo>
                  <a:cubicBezTo>
                    <a:pt x="59087" y="46109"/>
                    <a:pt x="59220" y="46309"/>
                    <a:pt x="59421" y="46609"/>
                  </a:cubicBezTo>
                  <a:cubicBezTo>
                    <a:pt x="59454" y="46309"/>
                    <a:pt x="59454" y="46176"/>
                    <a:pt x="59521" y="46009"/>
                  </a:cubicBezTo>
                  <a:cubicBezTo>
                    <a:pt x="59721" y="46676"/>
                    <a:pt x="60054" y="47377"/>
                    <a:pt x="60121" y="48044"/>
                  </a:cubicBezTo>
                  <a:cubicBezTo>
                    <a:pt x="60388" y="49712"/>
                    <a:pt x="60421" y="51479"/>
                    <a:pt x="59721" y="53214"/>
                  </a:cubicBezTo>
                  <a:cubicBezTo>
                    <a:pt x="59854" y="51646"/>
                    <a:pt x="59454" y="50112"/>
                    <a:pt x="59087" y="48611"/>
                  </a:cubicBezTo>
                  <a:cubicBezTo>
                    <a:pt x="58420" y="46042"/>
                    <a:pt x="57119" y="43874"/>
                    <a:pt x="55284" y="42006"/>
                  </a:cubicBezTo>
                  <a:cubicBezTo>
                    <a:pt x="53283" y="40005"/>
                    <a:pt x="50948" y="38470"/>
                    <a:pt x="48446" y="37136"/>
                  </a:cubicBezTo>
                  <a:cubicBezTo>
                    <a:pt x="42642" y="34034"/>
                    <a:pt x="36471" y="32166"/>
                    <a:pt x="30000" y="31332"/>
                  </a:cubicBezTo>
                  <a:cubicBezTo>
                    <a:pt x="25063" y="30665"/>
                    <a:pt x="20092" y="30431"/>
                    <a:pt x="15122" y="30131"/>
                  </a:cubicBezTo>
                  <a:cubicBezTo>
                    <a:pt x="14122" y="30097"/>
                    <a:pt x="13087" y="29764"/>
                    <a:pt x="12120" y="29430"/>
                  </a:cubicBezTo>
                  <a:cubicBezTo>
                    <a:pt x="11186" y="29030"/>
                    <a:pt x="10519" y="28263"/>
                    <a:pt x="11286" y="27029"/>
                  </a:cubicBezTo>
                  <a:cubicBezTo>
                    <a:pt x="11353" y="26962"/>
                    <a:pt x="11386" y="26929"/>
                    <a:pt x="11420" y="26828"/>
                  </a:cubicBezTo>
                  <a:cubicBezTo>
                    <a:pt x="12087" y="25427"/>
                    <a:pt x="11853" y="24827"/>
                    <a:pt x="10285" y="24327"/>
                  </a:cubicBezTo>
                  <a:cubicBezTo>
                    <a:pt x="9418" y="24026"/>
                    <a:pt x="8551" y="23793"/>
                    <a:pt x="7684" y="23459"/>
                  </a:cubicBezTo>
                  <a:cubicBezTo>
                    <a:pt x="7183" y="23259"/>
                    <a:pt x="6616" y="22992"/>
                    <a:pt x="6216" y="22625"/>
                  </a:cubicBezTo>
                  <a:cubicBezTo>
                    <a:pt x="5415" y="21958"/>
                    <a:pt x="5449" y="21358"/>
                    <a:pt x="6283" y="20757"/>
                  </a:cubicBezTo>
                  <a:cubicBezTo>
                    <a:pt x="6616" y="20491"/>
                    <a:pt x="6950" y="20324"/>
                    <a:pt x="7350" y="20124"/>
                  </a:cubicBezTo>
                  <a:cubicBezTo>
                    <a:pt x="8251" y="19523"/>
                    <a:pt x="8384" y="18923"/>
                    <a:pt x="7617" y="18022"/>
                  </a:cubicBezTo>
                  <a:cubicBezTo>
                    <a:pt x="7550" y="17922"/>
                    <a:pt x="7417" y="17789"/>
                    <a:pt x="7283" y="17689"/>
                  </a:cubicBezTo>
                  <a:cubicBezTo>
                    <a:pt x="4782" y="15420"/>
                    <a:pt x="3781" y="12452"/>
                    <a:pt x="3747" y="9183"/>
                  </a:cubicBezTo>
                  <a:cubicBezTo>
                    <a:pt x="3714" y="7314"/>
                    <a:pt x="3881" y="5446"/>
                    <a:pt x="4014" y="3578"/>
                  </a:cubicBezTo>
                  <a:cubicBezTo>
                    <a:pt x="4081" y="2311"/>
                    <a:pt x="4381" y="1911"/>
                    <a:pt x="5249" y="1010"/>
                  </a:cubicBezTo>
                  <a:close/>
                  <a:moveTo>
                    <a:pt x="50817" y="52199"/>
                  </a:moveTo>
                  <a:cubicBezTo>
                    <a:pt x="51267" y="52199"/>
                    <a:pt x="51715" y="52300"/>
                    <a:pt x="52115" y="52514"/>
                  </a:cubicBezTo>
                  <a:cubicBezTo>
                    <a:pt x="52949" y="52981"/>
                    <a:pt x="53316" y="53648"/>
                    <a:pt x="53316" y="54548"/>
                  </a:cubicBezTo>
                  <a:cubicBezTo>
                    <a:pt x="53283" y="55449"/>
                    <a:pt x="52682" y="56350"/>
                    <a:pt x="51815" y="56550"/>
                  </a:cubicBezTo>
                  <a:cubicBezTo>
                    <a:pt x="51708" y="56579"/>
                    <a:pt x="51589" y="56591"/>
                    <a:pt x="51465" y="56591"/>
                  </a:cubicBezTo>
                  <a:cubicBezTo>
                    <a:pt x="51167" y="56591"/>
                    <a:pt x="50840" y="56520"/>
                    <a:pt x="50581" y="56450"/>
                  </a:cubicBezTo>
                  <a:cubicBezTo>
                    <a:pt x="50214" y="56316"/>
                    <a:pt x="49914" y="56016"/>
                    <a:pt x="49480" y="55682"/>
                  </a:cubicBezTo>
                  <a:lnTo>
                    <a:pt x="49480" y="55682"/>
                  </a:lnTo>
                  <a:cubicBezTo>
                    <a:pt x="49680" y="56850"/>
                    <a:pt x="50081" y="57317"/>
                    <a:pt x="51081" y="57350"/>
                  </a:cubicBezTo>
                  <a:cubicBezTo>
                    <a:pt x="51682" y="57350"/>
                    <a:pt x="52115" y="57550"/>
                    <a:pt x="52682" y="57817"/>
                  </a:cubicBezTo>
                  <a:cubicBezTo>
                    <a:pt x="53283" y="58118"/>
                    <a:pt x="54017" y="58184"/>
                    <a:pt x="54717" y="58351"/>
                  </a:cubicBezTo>
                  <a:cubicBezTo>
                    <a:pt x="54450" y="58384"/>
                    <a:pt x="54250" y="58518"/>
                    <a:pt x="54050" y="58551"/>
                  </a:cubicBezTo>
                  <a:cubicBezTo>
                    <a:pt x="53572" y="58662"/>
                    <a:pt x="53101" y="58718"/>
                    <a:pt x="52638" y="58718"/>
                  </a:cubicBezTo>
                  <a:cubicBezTo>
                    <a:pt x="51711" y="58718"/>
                    <a:pt x="50814" y="58496"/>
                    <a:pt x="49947" y="58051"/>
                  </a:cubicBezTo>
                  <a:cubicBezTo>
                    <a:pt x="49046" y="57617"/>
                    <a:pt x="48313" y="56883"/>
                    <a:pt x="48046" y="55883"/>
                  </a:cubicBezTo>
                  <a:cubicBezTo>
                    <a:pt x="47712" y="54782"/>
                    <a:pt x="48046" y="53614"/>
                    <a:pt x="48946" y="52847"/>
                  </a:cubicBezTo>
                  <a:cubicBezTo>
                    <a:pt x="49467" y="52427"/>
                    <a:pt x="50143" y="52199"/>
                    <a:pt x="50817" y="52199"/>
                  </a:cubicBezTo>
                  <a:close/>
                  <a:moveTo>
                    <a:pt x="5210" y="0"/>
                  </a:moveTo>
                  <a:cubicBezTo>
                    <a:pt x="4715" y="0"/>
                    <a:pt x="4255" y="295"/>
                    <a:pt x="3981" y="843"/>
                  </a:cubicBezTo>
                  <a:cubicBezTo>
                    <a:pt x="3681" y="1410"/>
                    <a:pt x="3481" y="1944"/>
                    <a:pt x="3314" y="2511"/>
                  </a:cubicBezTo>
                  <a:cubicBezTo>
                    <a:pt x="2713" y="4813"/>
                    <a:pt x="2413" y="7148"/>
                    <a:pt x="2513" y="9516"/>
                  </a:cubicBezTo>
                  <a:cubicBezTo>
                    <a:pt x="2647" y="12919"/>
                    <a:pt x="3681" y="15921"/>
                    <a:pt x="6149" y="18289"/>
                  </a:cubicBezTo>
                  <a:cubicBezTo>
                    <a:pt x="6316" y="18456"/>
                    <a:pt x="6416" y="18656"/>
                    <a:pt x="6583" y="18856"/>
                  </a:cubicBezTo>
                  <a:cubicBezTo>
                    <a:pt x="6082" y="19256"/>
                    <a:pt x="5582" y="19523"/>
                    <a:pt x="5182" y="19857"/>
                  </a:cubicBezTo>
                  <a:cubicBezTo>
                    <a:pt x="4081" y="20824"/>
                    <a:pt x="3981" y="22092"/>
                    <a:pt x="4915" y="23159"/>
                  </a:cubicBezTo>
                  <a:cubicBezTo>
                    <a:pt x="5349" y="23626"/>
                    <a:pt x="5882" y="24026"/>
                    <a:pt x="6483" y="24293"/>
                  </a:cubicBezTo>
                  <a:cubicBezTo>
                    <a:pt x="7317" y="24694"/>
                    <a:pt x="8184" y="24960"/>
                    <a:pt x="9051" y="25261"/>
                  </a:cubicBezTo>
                  <a:cubicBezTo>
                    <a:pt x="9418" y="25361"/>
                    <a:pt x="9852" y="25528"/>
                    <a:pt x="10219" y="25694"/>
                  </a:cubicBezTo>
                  <a:cubicBezTo>
                    <a:pt x="9085" y="28863"/>
                    <a:pt x="9085" y="28963"/>
                    <a:pt x="12153" y="31132"/>
                  </a:cubicBezTo>
                  <a:cubicBezTo>
                    <a:pt x="11320" y="31765"/>
                    <a:pt x="10486" y="32366"/>
                    <a:pt x="9685" y="33000"/>
                  </a:cubicBezTo>
                  <a:cubicBezTo>
                    <a:pt x="7673" y="34495"/>
                    <a:pt x="5551" y="35658"/>
                    <a:pt x="3083" y="35658"/>
                  </a:cubicBezTo>
                  <a:cubicBezTo>
                    <a:pt x="2523" y="35658"/>
                    <a:pt x="1944" y="35598"/>
                    <a:pt x="1346" y="35468"/>
                  </a:cubicBezTo>
                  <a:cubicBezTo>
                    <a:pt x="1228" y="35441"/>
                    <a:pt x="1118" y="35428"/>
                    <a:pt x="1015" y="35428"/>
                  </a:cubicBezTo>
                  <a:cubicBezTo>
                    <a:pt x="355" y="35428"/>
                    <a:pt x="1" y="35961"/>
                    <a:pt x="145" y="36769"/>
                  </a:cubicBezTo>
                  <a:cubicBezTo>
                    <a:pt x="245" y="37336"/>
                    <a:pt x="478" y="37936"/>
                    <a:pt x="745" y="38437"/>
                  </a:cubicBezTo>
                  <a:cubicBezTo>
                    <a:pt x="2053" y="40809"/>
                    <a:pt x="4959" y="43041"/>
                    <a:pt x="8355" y="43041"/>
                  </a:cubicBezTo>
                  <a:cubicBezTo>
                    <a:pt x="9638" y="43041"/>
                    <a:pt x="10991" y="42723"/>
                    <a:pt x="12354" y="41973"/>
                  </a:cubicBezTo>
                  <a:cubicBezTo>
                    <a:pt x="12854" y="41672"/>
                    <a:pt x="13388" y="41439"/>
                    <a:pt x="13988" y="41139"/>
                  </a:cubicBezTo>
                  <a:cubicBezTo>
                    <a:pt x="14021" y="41639"/>
                    <a:pt x="14021" y="41973"/>
                    <a:pt x="14021" y="42306"/>
                  </a:cubicBezTo>
                  <a:cubicBezTo>
                    <a:pt x="14145" y="43388"/>
                    <a:pt x="14813" y="44155"/>
                    <a:pt x="15840" y="44155"/>
                  </a:cubicBezTo>
                  <a:cubicBezTo>
                    <a:pt x="15921" y="44155"/>
                    <a:pt x="16004" y="44151"/>
                    <a:pt x="16090" y="44141"/>
                  </a:cubicBezTo>
                  <a:cubicBezTo>
                    <a:pt x="16823" y="44041"/>
                    <a:pt x="17491" y="43774"/>
                    <a:pt x="18158" y="43507"/>
                  </a:cubicBezTo>
                  <a:cubicBezTo>
                    <a:pt x="18591" y="43307"/>
                    <a:pt x="19025" y="43007"/>
                    <a:pt x="19425" y="42807"/>
                  </a:cubicBezTo>
                  <a:cubicBezTo>
                    <a:pt x="20381" y="43545"/>
                    <a:pt x="21042" y="43912"/>
                    <a:pt x="21709" y="43912"/>
                  </a:cubicBezTo>
                  <a:cubicBezTo>
                    <a:pt x="22368" y="43912"/>
                    <a:pt x="23033" y="43553"/>
                    <a:pt x="23995" y="42840"/>
                  </a:cubicBezTo>
                  <a:cubicBezTo>
                    <a:pt x="24596" y="42373"/>
                    <a:pt x="25229" y="41839"/>
                    <a:pt x="25897" y="41372"/>
                  </a:cubicBezTo>
                  <a:cubicBezTo>
                    <a:pt x="28932" y="39137"/>
                    <a:pt x="32268" y="37703"/>
                    <a:pt x="36071" y="37369"/>
                  </a:cubicBezTo>
                  <a:cubicBezTo>
                    <a:pt x="36778" y="37308"/>
                    <a:pt x="37477" y="37278"/>
                    <a:pt x="38166" y="37278"/>
                  </a:cubicBezTo>
                  <a:cubicBezTo>
                    <a:pt x="43523" y="37278"/>
                    <a:pt x="48342" y="39093"/>
                    <a:pt x="52716" y="42373"/>
                  </a:cubicBezTo>
                  <a:cubicBezTo>
                    <a:pt x="55051" y="44141"/>
                    <a:pt x="56752" y="46342"/>
                    <a:pt x="57886" y="49044"/>
                  </a:cubicBezTo>
                  <a:cubicBezTo>
                    <a:pt x="58753" y="51146"/>
                    <a:pt x="58520" y="53147"/>
                    <a:pt x="57519" y="55115"/>
                  </a:cubicBezTo>
                  <a:cubicBezTo>
                    <a:pt x="57019" y="56049"/>
                    <a:pt x="56252" y="56783"/>
                    <a:pt x="55218" y="57150"/>
                  </a:cubicBezTo>
                  <a:cubicBezTo>
                    <a:pt x="54799" y="57290"/>
                    <a:pt x="54369" y="57441"/>
                    <a:pt x="53913" y="57441"/>
                  </a:cubicBezTo>
                  <a:cubicBezTo>
                    <a:pt x="53605" y="57441"/>
                    <a:pt x="53285" y="57372"/>
                    <a:pt x="52949" y="57184"/>
                  </a:cubicBezTo>
                  <a:cubicBezTo>
                    <a:pt x="53183" y="56883"/>
                    <a:pt x="53383" y="56683"/>
                    <a:pt x="53583" y="56450"/>
                  </a:cubicBezTo>
                  <a:cubicBezTo>
                    <a:pt x="54851" y="54782"/>
                    <a:pt x="54217" y="52447"/>
                    <a:pt x="52349" y="51546"/>
                  </a:cubicBezTo>
                  <a:cubicBezTo>
                    <a:pt x="51823" y="51316"/>
                    <a:pt x="51274" y="51207"/>
                    <a:pt x="50735" y="51207"/>
                  </a:cubicBezTo>
                  <a:cubicBezTo>
                    <a:pt x="49086" y="51207"/>
                    <a:pt x="47523" y="52222"/>
                    <a:pt x="46945" y="53881"/>
                  </a:cubicBezTo>
                  <a:cubicBezTo>
                    <a:pt x="46378" y="55682"/>
                    <a:pt x="47078" y="57684"/>
                    <a:pt x="48746" y="58851"/>
                  </a:cubicBezTo>
                  <a:cubicBezTo>
                    <a:pt x="49953" y="59696"/>
                    <a:pt x="51297" y="59995"/>
                    <a:pt x="52752" y="59995"/>
                  </a:cubicBezTo>
                  <a:cubicBezTo>
                    <a:pt x="52905" y="59995"/>
                    <a:pt x="53060" y="59992"/>
                    <a:pt x="53216" y="59986"/>
                  </a:cubicBezTo>
                  <a:cubicBezTo>
                    <a:pt x="54884" y="59852"/>
                    <a:pt x="56252" y="59052"/>
                    <a:pt x="57519" y="58051"/>
                  </a:cubicBezTo>
                  <a:cubicBezTo>
                    <a:pt x="59387" y="56550"/>
                    <a:pt x="60588" y="54715"/>
                    <a:pt x="61022" y="52347"/>
                  </a:cubicBezTo>
                  <a:cubicBezTo>
                    <a:pt x="61389" y="50612"/>
                    <a:pt x="61289" y="48944"/>
                    <a:pt x="61022" y="47310"/>
                  </a:cubicBezTo>
                  <a:cubicBezTo>
                    <a:pt x="60455" y="44274"/>
                    <a:pt x="59087" y="41539"/>
                    <a:pt x="57386" y="38970"/>
                  </a:cubicBezTo>
                  <a:cubicBezTo>
                    <a:pt x="55751" y="36469"/>
                    <a:pt x="54083" y="33934"/>
                    <a:pt x="52516" y="31365"/>
                  </a:cubicBezTo>
                  <a:cubicBezTo>
                    <a:pt x="51848" y="30298"/>
                    <a:pt x="51248" y="29130"/>
                    <a:pt x="50714" y="27963"/>
                  </a:cubicBezTo>
                  <a:cubicBezTo>
                    <a:pt x="49347" y="24860"/>
                    <a:pt x="48780" y="21691"/>
                    <a:pt x="49680" y="18356"/>
                  </a:cubicBezTo>
                  <a:cubicBezTo>
                    <a:pt x="49714" y="18122"/>
                    <a:pt x="49747" y="17922"/>
                    <a:pt x="49780" y="17655"/>
                  </a:cubicBezTo>
                  <a:cubicBezTo>
                    <a:pt x="49935" y="16081"/>
                    <a:pt x="49175" y="15135"/>
                    <a:pt x="47659" y="15135"/>
                  </a:cubicBezTo>
                  <a:cubicBezTo>
                    <a:pt x="47537" y="15135"/>
                    <a:pt x="47410" y="15141"/>
                    <a:pt x="47279" y="15153"/>
                  </a:cubicBezTo>
                  <a:cubicBezTo>
                    <a:pt x="46778" y="15187"/>
                    <a:pt x="46278" y="15320"/>
                    <a:pt x="45611" y="15454"/>
                  </a:cubicBezTo>
                  <a:cubicBezTo>
                    <a:pt x="45377" y="14186"/>
                    <a:pt x="45511" y="13119"/>
                    <a:pt x="45577" y="11985"/>
                  </a:cubicBezTo>
                  <a:cubicBezTo>
                    <a:pt x="45611" y="11351"/>
                    <a:pt x="45677" y="10684"/>
                    <a:pt x="45544" y="10083"/>
                  </a:cubicBezTo>
                  <a:cubicBezTo>
                    <a:pt x="45400" y="9387"/>
                    <a:pt x="44963" y="9002"/>
                    <a:pt x="44406" y="9002"/>
                  </a:cubicBezTo>
                  <a:cubicBezTo>
                    <a:pt x="44188" y="9002"/>
                    <a:pt x="43953" y="9061"/>
                    <a:pt x="43709" y="9183"/>
                  </a:cubicBezTo>
                  <a:cubicBezTo>
                    <a:pt x="43042" y="9549"/>
                    <a:pt x="42375" y="10117"/>
                    <a:pt x="41875" y="10684"/>
                  </a:cubicBezTo>
                  <a:cubicBezTo>
                    <a:pt x="40741" y="12085"/>
                    <a:pt x="40173" y="13686"/>
                    <a:pt x="39940" y="15420"/>
                  </a:cubicBezTo>
                  <a:cubicBezTo>
                    <a:pt x="39840" y="16321"/>
                    <a:pt x="39840" y="17288"/>
                    <a:pt x="39773" y="18289"/>
                  </a:cubicBezTo>
                  <a:cubicBezTo>
                    <a:pt x="39506" y="18256"/>
                    <a:pt x="39239" y="18189"/>
                    <a:pt x="39039" y="18189"/>
                  </a:cubicBezTo>
                  <a:cubicBezTo>
                    <a:pt x="38902" y="18173"/>
                    <a:pt x="38770" y="18166"/>
                    <a:pt x="38642" y="18166"/>
                  </a:cubicBezTo>
                  <a:cubicBezTo>
                    <a:pt x="37411" y="18166"/>
                    <a:pt x="36671" y="18890"/>
                    <a:pt x="36671" y="20190"/>
                  </a:cubicBezTo>
                  <a:cubicBezTo>
                    <a:pt x="36671" y="20991"/>
                    <a:pt x="36938" y="21758"/>
                    <a:pt x="37171" y="22525"/>
                  </a:cubicBezTo>
                  <a:cubicBezTo>
                    <a:pt x="37238" y="22826"/>
                    <a:pt x="37405" y="23092"/>
                    <a:pt x="37572" y="23459"/>
                  </a:cubicBezTo>
                  <a:cubicBezTo>
                    <a:pt x="37338" y="23426"/>
                    <a:pt x="37205" y="23426"/>
                    <a:pt x="37105" y="23359"/>
                  </a:cubicBezTo>
                  <a:cubicBezTo>
                    <a:pt x="31367" y="20357"/>
                    <a:pt x="26330" y="16588"/>
                    <a:pt x="23095" y="10784"/>
                  </a:cubicBezTo>
                  <a:cubicBezTo>
                    <a:pt x="22761" y="10150"/>
                    <a:pt x="22327" y="9583"/>
                    <a:pt x="21827" y="9082"/>
                  </a:cubicBezTo>
                  <a:cubicBezTo>
                    <a:pt x="21396" y="8651"/>
                    <a:pt x="20971" y="8440"/>
                    <a:pt x="20561" y="8440"/>
                  </a:cubicBezTo>
                  <a:cubicBezTo>
                    <a:pt x="20082" y="8440"/>
                    <a:pt x="19623" y="8726"/>
                    <a:pt x="19192" y="9283"/>
                  </a:cubicBezTo>
                  <a:cubicBezTo>
                    <a:pt x="18892" y="9650"/>
                    <a:pt x="18591" y="9983"/>
                    <a:pt x="18258" y="10350"/>
                  </a:cubicBezTo>
                  <a:cubicBezTo>
                    <a:pt x="17491" y="9750"/>
                    <a:pt x="17224" y="8982"/>
                    <a:pt x="16857" y="8282"/>
                  </a:cubicBezTo>
                  <a:cubicBezTo>
                    <a:pt x="16323" y="7248"/>
                    <a:pt x="15856" y="6147"/>
                    <a:pt x="15222" y="5180"/>
                  </a:cubicBezTo>
                  <a:cubicBezTo>
                    <a:pt x="14753" y="4476"/>
                    <a:pt x="14261" y="4127"/>
                    <a:pt x="13692" y="4127"/>
                  </a:cubicBezTo>
                  <a:cubicBezTo>
                    <a:pt x="13290" y="4127"/>
                    <a:pt x="12851" y="4301"/>
                    <a:pt x="12354" y="4646"/>
                  </a:cubicBezTo>
                  <a:cubicBezTo>
                    <a:pt x="11907" y="4958"/>
                    <a:pt x="11534" y="5111"/>
                    <a:pt x="11187" y="5111"/>
                  </a:cubicBezTo>
                  <a:cubicBezTo>
                    <a:pt x="10755" y="5111"/>
                    <a:pt x="10362" y="4875"/>
                    <a:pt x="9919" y="4412"/>
                  </a:cubicBezTo>
                  <a:cubicBezTo>
                    <a:pt x="9151" y="3612"/>
                    <a:pt x="8484" y="2678"/>
                    <a:pt x="7717" y="1911"/>
                  </a:cubicBezTo>
                  <a:cubicBezTo>
                    <a:pt x="7217" y="1344"/>
                    <a:pt x="6683" y="776"/>
                    <a:pt x="6082" y="309"/>
                  </a:cubicBezTo>
                  <a:cubicBezTo>
                    <a:pt x="5800" y="101"/>
                    <a:pt x="5499" y="0"/>
                    <a:pt x="5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1840650" y="3924075"/>
              <a:ext cx="898175" cy="371975"/>
            </a:xfrm>
            <a:custGeom>
              <a:avLst/>
              <a:gdLst/>
              <a:ahLst/>
              <a:cxnLst/>
              <a:rect l="l" t="t" r="r" b="b"/>
              <a:pathLst>
                <a:path w="35927" h="14879" extrusionOk="0">
                  <a:moveTo>
                    <a:pt x="1" y="1"/>
                  </a:moveTo>
                  <a:cubicBezTo>
                    <a:pt x="434" y="635"/>
                    <a:pt x="868" y="1135"/>
                    <a:pt x="1435" y="1469"/>
                  </a:cubicBezTo>
                  <a:cubicBezTo>
                    <a:pt x="3303" y="2636"/>
                    <a:pt x="5171" y="3804"/>
                    <a:pt x="7072" y="4804"/>
                  </a:cubicBezTo>
                  <a:cubicBezTo>
                    <a:pt x="11042" y="6839"/>
                    <a:pt x="15312" y="8173"/>
                    <a:pt x="19615" y="9341"/>
                  </a:cubicBezTo>
                  <a:cubicBezTo>
                    <a:pt x="19982" y="9474"/>
                    <a:pt x="20382" y="9541"/>
                    <a:pt x="20749" y="9674"/>
                  </a:cubicBezTo>
                  <a:cubicBezTo>
                    <a:pt x="20568" y="9804"/>
                    <a:pt x="20407" y="9853"/>
                    <a:pt x="20266" y="9853"/>
                  </a:cubicBezTo>
                  <a:cubicBezTo>
                    <a:pt x="20225" y="9853"/>
                    <a:pt x="20186" y="9849"/>
                    <a:pt x="20148" y="9841"/>
                  </a:cubicBezTo>
                  <a:cubicBezTo>
                    <a:pt x="17880" y="9441"/>
                    <a:pt x="15645" y="9107"/>
                    <a:pt x="13444" y="8540"/>
                  </a:cubicBezTo>
                  <a:cubicBezTo>
                    <a:pt x="10375" y="7773"/>
                    <a:pt x="7339" y="6839"/>
                    <a:pt x="4304" y="5972"/>
                  </a:cubicBezTo>
                  <a:cubicBezTo>
                    <a:pt x="4137" y="5905"/>
                    <a:pt x="3903" y="5905"/>
                    <a:pt x="3703" y="5872"/>
                  </a:cubicBezTo>
                  <a:lnTo>
                    <a:pt x="3703" y="5872"/>
                  </a:lnTo>
                  <a:cubicBezTo>
                    <a:pt x="4470" y="6472"/>
                    <a:pt x="5304" y="6872"/>
                    <a:pt x="6138" y="7206"/>
                  </a:cubicBezTo>
                  <a:cubicBezTo>
                    <a:pt x="10975" y="9207"/>
                    <a:pt x="16012" y="10141"/>
                    <a:pt x="21149" y="10809"/>
                  </a:cubicBezTo>
                  <a:cubicBezTo>
                    <a:pt x="25852" y="11442"/>
                    <a:pt x="30422" y="12510"/>
                    <a:pt x="34759" y="14478"/>
                  </a:cubicBezTo>
                  <a:cubicBezTo>
                    <a:pt x="35126" y="14645"/>
                    <a:pt x="35493" y="14778"/>
                    <a:pt x="35860" y="14878"/>
                  </a:cubicBezTo>
                  <a:cubicBezTo>
                    <a:pt x="35893" y="14845"/>
                    <a:pt x="35893" y="14778"/>
                    <a:pt x="35926" y="14711"/>
                  </a:cubicBezTo>
                  <a:lnTo>
                    <a:pt x="33558" y="13477"/>
                  </a:lnTo>
                  <a:cubicBezTo>
                    <a:pt x="29388" y="11442"/>
                    <a:pt x="24952" y="9941"/>
                    <a:pt x="20382" y="8774"/>
                  </a:cubicBezTo>
                  <a:cubicBezTo>
                    <a:pt x="13310" y="6939"/>
                    <a:pt x="6505" y="4371"/>
                    <a:pt x="434" y="168"/>
                  </a:cubicBezTo>
                  <a:cubicBezTo>
                    <a:pt x="301" y="101"/>
                    <a:pt x="134" y="3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1936550" y="3655550"/>
              <a:ext cx="357775" cy="327775"/>
            </a:xfrm>
            <a:custGeom>
              <a:avLst/>
              <a:gdLst/>
              <a:ahLst/>
              <a:cxnLst/>
              <a:rect l="l" t="t" r="r" b="b"/>
              <a:pathLst>
                <a:path w="14311" h="13111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002"/>
                    <a:pt x="701" y="1936"/>
                    <a:pt x="1202" y="2836"/>
                  </a:cubicBezTo>
                  <a:cubicBezTo>
                    <a:pt x="4270" y="7907"/>
                    <a:pt x="9040" y="10875"/>
                    <a:pt x="14311" y="13110"/>
                  </a:cubicBezTo>
                  <a:cubicBezTo>
                    <a:pt x="12476" y="11909"/>
                    <a:pt x="10608" y="10775"/>
                    <a:pt x="8840" y="9441"/>
                  </a:cubicBezTo>
                  <a:cubicBezTo>
                    <a:pt x="7106" y="8107"/>
                    <a:pt x="5371" y="6706"/>
                    <a:pt x="3870" y="5105"/>
                  </a:cubicBezTo>
                  <a:cubicBezTo>
                    <a:pt x="2436" y="3537"/>
                    <a:pt x="1302" y="170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1755600" y="3716425"/>
              <a:ext cx="459500" cy="365300"/>
            </a:xfrm>
            <a:custGeom>
              <a:avLst/>
              <a:gdLst/>
              <a:ahLst/>
              <a:cxnLst/>
              <a:rect l="l" t="t" r="r" b="b"/>
              <a:pathLst>
                <a:path w="18380" h="14612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401"/>
                    <a:pt x="334" y="768"/>
                    <a:pt x="567" y="1135"/>
                  </a:cubicBezTo>
                  <a:cubicBezTo>
                    <a:pt x="1268" y="2136"/>
                    <a:pt x="2002" y="3170"/>
                    <a:pt x="2769" y="4137"/>
                  </a:cubicBezTo>
                  <a:cubicBezTo>
                    <a:pt x="6538" y="8507"/>
                    <a:pt x="11342" y="11509"/>
                    <a:pt x="16545" y="13911"/>
                  </a:cubicBezTo>
                  <a:cubicBezTo>
                    <a:pt x="17112" y="14144"/>
                    <a:pt x="17746" y="14345"/>
                    <a:pt x="18380" y="14611"/>
                  </a:cubicBezTo>
                  <a:cubicBezTo>
                    <a:pt x="15011" y="12510"/>
                    <a:pt x="11408" y="10842"/>
                    <a:pt x="8206" y="8474"/>
                  </a:cubicBezTo>
                  <a:cubicBezTo>
                    <a:pt x="5037" y="6105"/>
                    <a:pt x="2335" y="323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695550" y="4261525"/>
              <a:ext cx="602125" cy="171275"/>
            </a:xfrm>
            <a:custGeom>
              <a:avLst/>
              <a:gdLst/>
              <a:ahLst/>
              <a:cxnLst/>
              <a:rect l="l" t="t" r="r" b="b"/>
              <a:pathLst>
                <a:path w="24085" h="6851" extrusionOk="0">
                  <a:moveTo>
                    <a:pt x="20634" y="1"/>
                  </a:moveTo>
                  <a:cubicBezTo>
                    <a:pt x="20506" y="1"/>
                    <a:pt x="20377" y="4"/>
                    <a:pt x="20248" y="13"/>
                  </a:cubicBezTo>
                  <a:cubicBezTo>
                    <a:pt x="16679" y="213"/>
                    <a:pt x="13143" y="546"/>
                    <a:pt x="9607" y="880"/>
                  </a:cubicBezTo>
                  <a:cubicBezTo>
                    <a:pt x="9407" y="880"/>
                    <a:pt x="9140" y="1013"/>
                    <a:pt x="8940" y="1113"/>
                  </a:cubicBezTo>
                  <a:cubicBezTo>
                    <a:pt x="8940" y="1180"/>
                    <a:pt x="8940" y="1280"/>
                    <a:pt x="8974" y="1347"/>
                  </a:cubicBezTo>
                  <a:cubicBezTo>
                    <a:pt x="9807" y="1480"/>
                    <a:pt x="10675" y="1614"/>
                    <a:pt x="11509" y="1714"/>
                  </a:cubicBezTo>
                  <a:cubicBezTo>
                    <a:pt x="9248" y="2683"/>
                    <a:pt x="7144" y="4120"/>
                    <a:pt x="4591" y="4120"/>
                  </a:cubicBezTo>
                  <a:cubicBezTo>
                    <a:pt x="4507" y="4120"/>
                    <a:pt x="4422" y="4119"/>
                    <a:pt x="4337" y="4115"/>
                  </a:cubicBezTo>
                  <a:lnTo>
                    <a:pt x="4337" y="4115"/>
                  </a:lnTo>
                  <a:cubicBezTo>
                    <a:pt x="4878" y="4456"/>
                    <a:pt x="5426" y="4559"/>
                    <a:pt x="5982" y="4559"/>
                  </a:cubicBezTo>
                  <a:cubicBezTo>
                    <a:pt x="6625" y="4559"/>
                    <a:pt x="7277" y="4421"/>
                    <a:pt x="7939" y="4349"/>
                  </a:cubicBezTo>
                  <a:lnTo>
                    <a:pt x="7939" y="4349"/>
                  </a:lnTo>
                  <a:cubicBezTo>
                    <a:pt x="6805" y="5183"/>
                    <a:pt x="5504" y="5717"/>
                    <a:pt x="4170" y="5817"/>
                  </a:cubicBezTo>
                  <a:cubicBezTo>
                    <a:pt x="3984" y="5826"/>
                    <a:pt x="3797" y="5830"/>
                    <a:pt x="3611" y="5830"/>
                  </a:cubicBezTo>
                  <a:cubicBezTo>
                    <a:pt x="2460" y="5830"/>
                    <a:pt x="1292" y="5674"/>
                    <a:pt x="0" y="5617"/>
                  </a:cubicBezTo>
                  <a:lnTo>
                    <a:pt x="0" y="5617"/>
                  </a:lnTo>
                  <a:cubicBezTo>
                    <a:pt x="1168" y="6450"/>
                    <a:pt x="2335" y="6851"/>
                    <a:pt x="3670" y="6851"/>
                  </a:cubicBezTo>
                  <a:cubicBezTo>
                    <a:pt x="5037" y="6851"/>
                    <a:pt x="6372" y="6450"/>
                    <a:pt x="7606" y="5850"/>
                  </a:cubicBezTo>
                  <a:cubicBezTo>
                    <a:pt x="8707" y="5316"/>
                    <a:pt x="9807" y="4716"/>
                    <a:pt x="10875" y="4115"/>
                  </a:cubicBezTo>
                  <a:cubicBezTo>
                    <a:pt x="14010" y="2348"/>
                    <a:pt x="17380" y="1447"/>
                    <a:pt x="20949" y="1047"/>
                  </a:cubicBezTo>
                  <a:cubicBezTo>
                    <a:pt x="21916" y="846"/>
                    <a:pt x="22850" y="780"/>
                    <a:pt x="24084" y="646"/>
                  </a:cubicBezTo>
                  <a:cubicBezTo>
                    <a:pt x="23684" y="446"/>
                    <a:pt x="23617" y="313"/>
                    <a:pt x="23451" y="313"/>
                  </a:cubicBezTo>
                  <a:cubicBezTo>
                    <a:pt x="22483" y="195"/>
                    <a:pt x="21567" y="1"/>
                    <a:pt x="20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2044975" y="4298550"/>
              <a:ext cx="469525" cy="167625"/>
            </a:xfrm>
            <a:custGeom>
              <a:avLst/>
              <a:gdLst/>
              <a:ahLst/>
              <a:cxnLst/>
              <a:rect l="l" t="t" r="r" b="b"/>
              <a:pathLst>
                <a:path w="18781" h="6705" extrusionOk="0">
                  <a:moveTo>
                    <a:pt x="13528" y="1"/>
                  </a:moveTo>
                  <a:cubicBezTo>
                    <a:pt x="10653" y="1"/>
                    <a:pt x="7809" y="403"/>
                    <a:pt x="5004" y="1400"/>
                  </a:cubicBezTo>
                  <a:cubicBezTo>
                    <a:pt x="5004" y="1500"/>
                    <a:pt x="5004" y="1634"/>
                    <a:pt x="5037" y="1700"/>
                  </a:cubicBezTo>
                  <a:cubicBezTo>
                    <a:pt x="6104" y="1534"/>
                    <a:pt x="7139" y="1400"/>
                    <a:pt x="8173" y="1233"/>
                  </a:cubicBezTo>
                  <a:lnTo>
                    <a:pt x="8173" y="1233"/>
                  </a:lnTo>
                  <a:cubicBezTo>
                    <a:pt x="5204" y="2701"/>
                    <a:pt x="2335" y="4236"/>
                    <a:pt x="0" y="6704"/>
                  </a:cubicBezTo>
                  <a:cubicBezTo>
                    <a:pt x="2435" y="5503"/>
                    <a:pt x="4537" y="3802"/>
                    <a:pt x="7172" y="2968"/>
                  </a:cubicBezTo>
                  <a:lnTo>
                    <a:pt x="7172" y="2968"/>
                  </a:lnTo>
                  <a:cubicBezTo>
                    <a:pt x="6838" y="3368"/>
                    <a:pt x="6438" y="3702"/>
                    <a:pt x="6038" y="4069"/>
                  </a:cubicBezTo>
                  <a:cubicBezTo>
                    <a:pt x="5704" y="4402"/>
                    <a:pt x="5371" y="4736"/>
                    <a:pt x="5004" y="5070"/>
                  </a:cubicBezTo>
                  <a:cubicBezTo>
                    <a:pt x="5037" y="5170"/>
                    <a:pt x="5137" y="5236"/>
                    <a:pt x="5170" y="5336"/>
                  </a:cubicBezTo>
                  <a:cubicBezTo>
                    <a:pt x="9107" y="2001"/>
                    <a:pt x="13843" y="1033"/>
                    <a:pt x="18780" y="400"/>
                  </a:cubicBezTo>
                  <a:cubicBezTo>
                    <a:pt x="17020" y="148"/>
                    <a:pt x="15268" y="1"/>
                    <a:pt x="13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2841375" y="4762600"/>
              <a:ext cx="72575" cy="69650"/>
            </a:xfrm>
            <a:custGeom>
              <a:avLst/>
              <a:gdLst/>
              <a:ahLst/>
              <a:cxnLst/>
              <a:rect l="l" t="t" r="r" b="b"/>
              <a:pathLst>
                <a:path w="2903" h="2786" extrusionOk="0">
                  <a:moveTo>
                    <a:pt x="1054" y="0"/>
                  </a:moveTo>
                  <a:cubicBezTo>
                    <a:pt x="648" y="0"/>
                    <a:pt x="287" y="209"/>
                    <a:pt x="0" y="618"/>
                  </a:cubicBezTo>
                  <a:cubicBezTo>
                    <a:pt x="1968" y="784"/>
                    <a:pt x="2168" y="951"/>
                    <a:pt x="2202" y="2786"/>
                  </a:cubicBezTo>
                  <a:cubicBezTo>
                    <a:pt x="2902" y="1618"/>
                    <a:pt x="2769" y="751"/>
                    <a:pt x="1868" y="251"/>
                  </a:cubicBezTo>
                  <a:cubicBezTo>
                    <a:pt x="1584" y="83"/>
                    <a:pt x="1311" y="0"/>
                    <a:pt x="1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7917776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2" name="Google Shape;1352;p33"/>
          <p:cNvCxnSpPr/>
          <p:nvPr/>
        </p:nvCxnSpPr>
        <p:spPr>
          <a:xfrm>
            <a:off x="1793630" y="4041587"/>
            <a:ext cx="0" cy="216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3" name="Google Shape;1353;p33"/>
          <p:cNvSpPr/>
          <p:nvPr/>
        </p:nvSpPr>
        <p:spPr>
          <a:xfrm>
            <a:off x="-2452910" y="4258900"/>
            <a:ext cx="4894933" cy="3793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grpSp>
        <p:nvGrpSpPr>
          <p:cNvPr id="1354" name="Google Shape;1354;p33"/>
          <p:cNvGrpSpPr/>
          <p:nvPr/>
        </p:nvGrpSpPr>
        <p:grpSpPr>
          <a:xfrm>
            <a:off x="6101462" y="1815314"/>
            <a:ext cx="3627725" cy="1613686"/>
            <a:chOff x="-4576383" y="194034"/>
            <a:chExt cx="2903522" cy="2295864"/>
          </a:xfrm>
        </p:grpSpPr>
        <p:sp>
          <p:nvSpPr>
            <p:cNvPr id="1355" name="Google Shape;1355;p33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56" name="Google Shape;1356;p33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57" name="Google Shape;1357;p33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58" name="Google Shape;1358;p33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59" name="Google Shape;1359;p33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60" name="Google Shape;1360;p33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61" name="Google Shape;1361;p33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62" name="Google Shape;1362;p33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63" name="Google Shape;1363;p33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64" name="Google Shape;1364;p33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65" name="Google Shape;1365;p33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66" name="Google Shape;1366;p33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67" name="Google Shape;1367;p33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68" name="Google Shape;1368;p33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69" name="Google Shape;1369;p33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70" name="Google Shape;1370;p33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71" name="Google Shape;1371;p33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72" name="Google Shape;1372;p33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73" name="Google Shape;1373;p33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74" name="Google Shape;1374;p33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75" name="Google Shape;1375;p33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76" name="Google Shape;1376;p33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77" name="Google Shape;1377;p33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78" name="Google Shape;1378;p33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79" name="Google Shape;1379;p33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80" name="Google Shape;1380;p33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81" name="Google Shape;1381;p33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82" name="Google Shape;1382;p33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83" name="Google Shape;1383;p33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84" name="Google Shape;1384;p33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85" name="Google Shape;1385;p33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86" name="Google Shape;1386;p33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87" name="Google Shape;1387;p33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88" name="Google Shape;1388;p33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89" name="Google Shape;1389;p33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90" name="Google Shape;1390;p33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1391" name="Google Shape;1391;p33"/>
          <p:cNvCxnSpPr/>
          <p:nvPr/>
        </p:nvCxnSpPr>
        <p:spPr>
          <a:xfrm>
            <a:off x="6101452" y="6254750"/>
            <a:ext cx="678222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2" name="Google Shape;1392;p33"/>
          <p:cNvCxnSpPr/>
          <p:nvPr/>
        </p:nvCxnSpPr>
        <p:spPr>
          <a:xfrm flipH="1">
            <a:off x="11108119" y="1622783"/>
            <a:ext cx="16711" cy="215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3" name="Google Shape;1393;p33"/>
          <p:cNvSpPr txBox="1">
            <a:spLocks noGrp="1"/>
          </p:cNvSpPr>
          <p:nvPr>
            <p:ph type="title" hasCustomPrompt="1"/>
          </p:nvPr>
        </p:nvSpPr>
        <p:spPr>
          <a:xfrm>
            <a:off x="1083733" y="1674425"/>
            <a:ext cx="7232711" cy="9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8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1394" name="Google Shape;1394;p33"/>
          <p:cNvSpPr txBox="1">
            <a:spLocks noGrp="1"/>
          </p:cNvSpPr>
          <p:nvPr>
            <p:ph type="subTitle" idx="1"/>
          </p:nvPr>
        </p:nvSpPr>
        <p:spPr>
          <a:xfrm>
            <a:off x="1245656" y="2824242"/>
            <a:ext cx="5866311" cy="3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95" name="Google Shape;1395;p33"/>
          <p:cNvSpPr txBox="1">
            <a:spLocks noGrp="1"/>
          </p:cNvSpPr>
          <p:nvPr>
            <p:ph type="subTitle" idx="2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96" name="Google Shape;1396;p33"/>
          <p:cNvSpPr txBox="1">
            <a:spLocks noGrp="1"/>
          </p:cNvSpPr>
          <p:nvPr>
            <p:ph type="subTitle" idx="3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97" name="Google Shape;1397;p33"/>
          <p:cNvSpPr txBox="1">
            <a:spLocks noGrp="1"/>
          </p:cNvSpPr>
          <p:nvPr>
            <p:ph type="title" idx="4" hasCustomPrompt="1"/>
          </p:nvPr>
        </p:nvSpPr>
        <p:spPr>
          <a:xfrm>
            <a:off x="3875348" y="3634559"/>
            <a:ext cx="7232711" cy="9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0"/>
              <a:buNone/>
              <a:defRPr sz="8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1398" name="Google Shape;1398;p33"/>
          <p:cNvSpPr txBox="1">
            <a:spLocks noGrp="1"/>
          </p:cNvSpPr>
          <p:nvPr>
            <p:ph type="subTitle" idx="5"/>
          </p:nvPr>
        </p:nvSpPr>
        <p:spPr>
          <a:xfrm>
            <a:off x="4174423" y="4784375"/>
            <a:ext cx="6896356" cy="3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399" name="Google Shape;1399;p33"/>
          <p:cNvCxnSpPr/>
          <p:nvPr/>
        </p:nvCxnSpPr>
        <p:spPr>
          <a:xfrm>
            <a:off x="0" y="5947350"/>
            <a:ext cx="386808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0" name="Google Shape;1400;p33"/>
          <p:cNvCxnSpPr/>
          <p:nvPr/>
        </p:nvCxnSpPr>
        <p:spPr>
          <a:xfrm>
            <a:off x="-75466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8466632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" name="Google Shape;1402;p34"/>
          <p:cNvGrpSpPr/>
          <p:nvPr/>
        </p:nvGrpSpPr>
        <p:grpSpPr>
          <a:xfrm>
            <a:off x="7465195" y="2142673"/>
            <a:ext cx="3627725" cy="1613686"/>
            <a:chOff x="-4576383" y="194034"/>
            <a:chExt cx="2903522" cy="2295864"/>
          </a:xfrm>
        </p:grpSpPr>
        <p:sp>
          <p:nvSpPr>
            <p:cNvPr id="1403" name="Google Shape;1403;p34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11" name="Google Shape;1411;p34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12" name="Google Shape;1412;p34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13" name="Google Shape;1413;p34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14" name="Google Shape;1414;p34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15" name="Google Shape;1415;p34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16" name="Google Shape;1416;p34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17" name="Google Shape;1417;p34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18" name="Google Shape;1418;p34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19" name="Google Shape;1419;p34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20" name="Google Shape;1420;p34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21" name="Google Shape;1421;p34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22" name="Google Shape;1422;p34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23" name="Google Shape;1423;p34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24" name="Google Shape;1424;p34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25" name="Google Shape;1425;p34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26" name="Google Shape;1426;p34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27" name="Google Shape;1427;p34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28" name="Google Shape;1428;p34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32" name="Google Shape;1432;p34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33" name="Google Shape;1433;p34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34" name="Google Shape;1434;p34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35" name="Google Shape;1435;p34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36" name="Google Shape;1436;p34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37" name="Google Shape;1437;p34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38" name="Google Shape;1438;p34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1439" name="Google Shape;1439;p34"/>
          <p:cNvCxnSpPr/>
          <p:nvPr/>
        </p:nvCxnSpPr>
        <p:spPr>
          <a:xfrm>
            <a:off x="-317126" y="5413750"/>
            <a:ext cx="229013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0" name="Google Shape;1440;p34"/>
          <p:cNvCxnSpPr/>
          <p:nvPr/>
        </p:nvCxnSpPr>
        <p:spPr>
          <a:xfrm rot="10800000">
            <a:off x="1083733" y="4620800"/>
            <a:ext cx="0" cy="240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1" name="Google Shape;1441;p34"/>
          <p:cNvSpPr txBox="1">
            <a:spLocks noGrp="1"/>
          </p:cNvSpPr>
          <p:nvPr>
            <p:ph type="title" hasCustomPrompt="1"/>
          </p:nvPr>
        </p:nvSpPr>
        <p:spPr>
          <a:xfrm>
            <a:off x="1083733" y="2806892"/>
            <a:ext cx="5704889" cy="9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0"/>
              <a:buNone/>
              <a:defRPr sz="8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1442" name="Google Shape;1442;p34"/>
          <p:cNvSpPr txBox="1">
            <a:spLocks noGrp="1"/>
          </p:cNvSpPr>
          <p:nvPr>
            <p:ph type="subTitle" idx="1"/>
          </p:nvPr>
        </p:nvSpPr>
        <p:spPr>
          <a:xfrm>
            <a:off x="1083733" y="3956709"/>
            <a:ext cx="5704889" cy="3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43" name="Google Shape;1443;p34"/>
          <p:cNvSpPr txBox="1">
            <a:spLocks noGrp="1"/>
          </p:cNvSpPr>
          <p:nvPr>
            <p:ph type="title" idx="2" hasCustomPrompt="1"/>
          </p:nvPr>
        </p:nvSpPr>
        <p:spPr>
          <a:xfrm>
            <a:off x="4211821" y="4559117"/>
            <a:ext cx="6896356" cy="9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8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1444" name="Google Shape;1444;p34"/>
          <p:cNvSpPr txBox="1">
            <a:spLocks noGrp="1"/>
          </p:cNvSpPr>
          <p:nvPr>
            <p:ph type="subTitle" idx="3"/>
          </p:nvPr>
        </p:nvSpPr>
        <p:spPr>
          <a:xfrm>
            <a:off x="4288960" y="5708933"/>
            <a:ext cx="6805689" cy="3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45" name="Google Shape;1445;p34"/>
          <p:cNvSpPr txBox="1">
            <a:spLocks noGrp="1"/>
          </p:cNvSpPr>
          <p:nvPr>
            <p:ph type="title" idx="4" hasCustomPrompt="1"/>
          </p:nvPr>
        </p:nvSpPr>
        <p:spPr>
          <a:xfrm>
            <a:off x="4211822" y="1054675"/>
            <a:ext cx="6896356" cy="9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8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1446" name="Google Shape;1446;p34"/>
          <p:cNvSpPr txBox="1">
            <a:spLocks noGrp="1"/>
          </p:cNvSpPr>
          <p:nvPr>
            <p:ph type="subTitle" idx="5"/>
          </p:nvPr>
        </p:nvSpPr>
        <p:spPr>
          <a:xfrm>
            <a:off x="4211941" y="2204492"/>
            <a:ext cx="6896356" cy="3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47" name="Google Shape;1447;p34"/>
          <p:cNvSpPr txBox="1">
            <a:spLocks noGrp="1"/>
          </p:cNvSpPr>
          <p:nvPr>
            <p:ph type="subTitle" idx="6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48" name="Google Shape;1448;p34"/>
          <p:cNvSpPr txBox="1">
            <a:spLocks noGrp="1"/>
          </p:cNvSpPr>
          <p:nvPr>
            <p:ph type="subTitle" idx="7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449" name="Google Shape;1449;p34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9636866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1" name="Google Shape;1451;p35"/>
          <p:cNvCxnSpPr/>
          <p:nvPr/>
        </p:nvCxnSpPr>
        <p:spPr>
          <a:xfrm>
            <a:off x="-288089" y="4823850"/>
            <a:ext cx="255431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2" name="Google Shape;1452;p35"/>
          <p:cNvCxnSpPr/>
          <p:nvPr/>
        </p:nvCxnSpPr>
        <p:spPr>
          <a:xfrm>
            <a:off x="1105126" y="4234200"/>
            <a:ext cx="0" cy="92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53" name="Google Shape;1453;p35"/>
          <p:cNvGrpSpPr/>
          <p:nvPr/>
        </p:nvGrpSpPr>
        <p:grpSpPr>
          <a:xfrm>
            <a:off x="8620289" y="4939506"/>
            <a:ext cx="3627725" cy="1613686"/>
            <a:chOff x="-4576383" y="194034"/>
            <a:chExt cx="2903522" cy="2295864"/>
          </a:xfrm>
        </p:grpSpPr>
        <p:sp>
          <p:nvSpPr>
            <p:cNvPr id="1454" name="Google Shape;1454;p35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55" name="Google Shape;1455;p35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56" name="Google Shape;1456;p35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57" name="Google Shape;1457;p35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58" name="Google Shape;1458;p35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59" name="Google Shape;1459;p35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60" name="Google Shape;1460;p35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61" name="Google Shape;1461;p35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62" name="Google Shape;1462;p35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63" name="Google Shape;1463;p35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64" name="Google Shape;1464;p35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65" name="Google Shape;1465;p35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66" name="Google Shape;1466;p35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67" name="Google Shape;1467;p35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68" name="Google Shape;1468;p35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69" name="Google Shape;1469;p35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70" name="Google Shape;1470;p35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71" name="Google Shape;1471;p35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72" name="Google Shape;1472;p35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73" name="Google Shape;1473;p35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74" name="Google Shape;1474;p35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75" name="Google Shape;1475;p35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76" name="Google Shape;1476;p35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77" name="Google Shape;1477;p35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78" name="Google Shape;1478;p35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79" name="Google Shape;1479;p35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80" name="Google Shape;1480;p35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81" name="Google Shape;1481;p35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82" name="Google Shape;1482;p35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83" name="Google Shape;1483;p35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84" name="Google Shape;1484;p35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85" name="Google Shape;1485;p35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86" name="Google Shape;1486;p35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87" name="Google Shape;1487;p35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88" name="Google Shape;1488;p35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89" name="Google Shape;1489;p35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1490" name="Google Shape;1490;p35"/>
          <p:cNvCxnSpPr/>
          <p:nvPr/>
        </p:nvCxnSpPr>
        <p:spPr>
          <a:xfrm>
            <a:off x="11124830" y="3124200"/>
            <a:ext cx="0" cy="383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1" name="Google Shape;1491;p35"/>
          <p:cNvSpPr txBox="1">
            <a:spLocks noGrp="1"/>
          </p:cNvSpPr>
          <p:nvPr>
            <p:ph type="title"/>
          </p:nvPr>
        </p:nvSpPr>
        <p:spPr>
          <a:xfrm>
            <a:off x="2496889" y="1433211"/>
            <a:ext cx="7198222" cy="12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492" name="Google Shape;1492;p35"/>
          <p:cNvSpPr txBox="1">
            <a:spLocks noGrp="1"/>
          </p:cNvSpPr>
          <p:nvPr>
            <p:ph type="subTitle" idx="1"/>
          </p:nvPr>
        </p:nvSpPr>
        <p:spPr>
          <a:xfrm>
            <a:off x="3172978" y="2933112"/>
            <a:ext cx="5846044" cy="1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93" name="Google Shape;1493;p35"/>
          <p:cNvSpPr txBox="1">
            <a:spLocks noGrp="1"/>
          </p:cNvSpPr>
          <p:nvPr>
            <p:ph type="subTitle" idx="2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94" name="Google Shape;1494;p35"/>
          <p:cNvSpPr txBox="1">
            <a:spLocks noGrp="1"/>
          </p:cNvSpPr>
          <p:nvPr>
            <p:ph type="subTitle" idx="3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495" name="Google Shape;1495;p35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6" name="Google Shape;1496;p35"/>
          <p:cNvSpPr txBox="1"/>
          <p:nvPr/>
        </p:nvSpPr>
        <p:spPr>
          <a:xfrm>
            <a:off x="1493689" y="5274313"/>
            <a:ext cx="9204622" cy="7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CREDITS: This presentation template was created by </a:t>
            </a:r>
            <a:r>
              <a:rPr lang="en" sz="1333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, including icons by </a:t>
            </a:r>
            <a:r>
              <a:rPr lang="en" sz="1333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, infographics &amp; images by </a:t>
            </a:r>
            <a:r>
              <a:rPr lang="en" sz="1333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7" name="Google Shape;1497;p35"/>
          <p:cNvSpPr txBox="1"/>
          <p:nvPr/>
        </p:nvSpPr>
        <p:spPr>
          <a:xfrm>
            <a:off x="2752356" y="5959763"/>
            <a:ext cx="6687289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pPr marL="0" lvl="0" indent="0" algn="ctr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Please keep this slide for attribution</a:t>
            </a:r>
            <a:endParaRPr sz="1333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1684939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oogle Shape;1499;p36"/>
          <p:cNvGrpSpPr/>
          <p:nvPr/>
        </p:nvGrpSpPr>
        <p:grpSpPr>
          <a:xfrm>
            <a:off x="1083743" y="1815306"/>
            <a:ext cx="3627725" cy="1613686"/>
            <a:chOff x="-4576383" y="194034"/>
            <a:chExt cx="2903522" cy="2295864"/>
          </a:xfrm>
        </p:grpSpPr>
        <p:sp>
          <p:nvSpPr>
            <p:cNvPr id="1500" name="Google Shape;1500;p36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01" name="Google Shape;1501;p36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02" name="Google Shape;1502;p36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03" name="Google Shape;1503;p36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04" name="Google Shape;1504;p36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05" name="Google Shape;1505;p36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06" name="Google Shape;1506;p36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07" name="Google Shape;1507;p36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08" name="Google Shape;1508;p36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09" name="Google Shape;1509;p36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10" name="Google Shape;1510;p36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11" name="Google Shape;1511;p36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12" name="Google Shape;1512;p36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13" name="Google Shape;1513;p36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14" name="Google Shape;1514;p36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15" name="Google Shape;1515;p36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16" name="Google Shape;1516;p36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17" name="Google Shape;1517;p36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18" name="Google Shape;1518;p36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19" name="Google Shape;1519;p36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20" name="Google Shape;1520;p36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21" name="Google Shape;1521;p36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22" name="Google Shape;1522;p36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23" name="Google Shape;1523;p36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24" name="Google Shape;1524;p36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25" name="Google Shape;1525;p36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26" name="Google Shape;1526;p36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27" name="Google Shape;1527;p36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28" name="Google Shape;1528;p36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29" name="Google Shape;1529;p36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30" name="Google Shape;1530;p36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31" name="Google Shape;1531;p36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32" name="Google Shape;1532;p36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33" name="Google Shape;1533;p36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34" name="Google Shape;1534;p36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35" name="Google Shape;1535;p36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1536" name="Google Shape;1536;p36"/>
          <p:cNvSpPr/>
          <p:nvPr/>
        </p:nvSpPr>
        <p:spPr>
          <a:xfrm>
            <a:off x="8660800" y="4606433"/>
            <a:ext cx="4894933" cy="3793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cxnSp>
        <p:nvCxnSpPr>
          <p:cNvPr id="1537" name="Google Shape;1537;p36"/>
          <p:cNvCxnSpPr/>
          <p:nvPr/>
        </p:nvCxnSpPr>
        <p:spPr>
          <a:xfrm>
            <a:off x="-134933" y="4873583"/>
            <a:ext cx="747413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8" name="Google Shape;1538;p36"/>
          <p:cNvCxnSpPr/>
          <p:nvPr/>
        </p:nvCxnSpPr>
        <p:spPr>
          <a:xfrm>
            <a:off x="1065659" y="3992667"/>
            <a:ext cx="0" cy="214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9" name="Google Shape;1539;p36"/>
          <p:cNvCxnSpPr/>
          <p:nvPr/>
        </p:nvCxnSpPr>
        <p:spPr>
          <a:xfrm>
            <a:off x="6108148" y="6249867"/>
            <a:ext cx="621937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0" name="Google Shape;1540;p36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41" name="Google Shape;1541;p36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542" name="Google Shape;1542;p36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5503916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dk1"/>
        </a:solidFill>
        <a:effectLst/>
      </p:bgPr>
    </p:bg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4" name="Google Shape;1544;p37"/>
          <p:cNvGrpSpPr/>
          <p:nvPr/>
        </p:nvGrpSpPr>
        <p:grpSpPr>
          <a:xfrm>
            <a:off x="4107832" y="2920998"/>
            <a:ext cx="3627725" cy="1613686"/>
            <a:chOff x="-4576383" y="194034"/>
            <a:chExt cx="2903522" cy="2295864"/>
          </a:xfrm>
        </p:grpSpPr>
        <p:sp>
          <p:nvSpPr>
            <p:cNvPr id="1545" name="Google Shape;1545;p37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46" name="Google Shape;1546;p37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47" name="Google Shape;1547;p37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48" name="Google Shape;1548;p37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49" name="Google Shape;1549;p37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50" name="Google Shape;1550;p37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51" name="Google Shape;1551;p37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52" name="Google Shape;1552;p37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53" name="Google Shape;1553;p37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54" name="Google Shape;1554;p37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55" name="Google Shape;1555;p37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56" name="Google Shape;1556;p37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57" name="Google Shape;1557;p37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58" name="Google Shape;1558;p37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59" name="Google Shape;1559;p37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60" name="Google Shape;1560;p37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61" name="Google Shape;1561;p37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62" name="Google Shape;1562;p37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63" name="Google Shape;1563;p37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64" name="Google Shape;1564;p37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65" name="Google Shape;1565;p37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66" name="Google Shape;1566;p37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67" name="Google Shape;1567;p37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68" name="Google Shape;1568;p37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69" name="Google Shape;1569;p37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70" name="Google Shape;1570;p37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71" name="Google Shape;1571;p37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72" name="Google Shape;1572;p37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73" name="Google Shape;1573;p37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74" name="Google Shape;1574;p37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75" name="Google Shape;1575;p37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76" name="Google Shape;1576;p37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77" name="Google Shape;1577;p37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78" name="Google Shape;1578;p37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79" name="Google Shape;1579;p37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80" name="Google Shape;1580;p37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1581" name="Google Shape;1581;p37"/>
          <p:cNvCxnSpPr/>
          <p:nvPr/>
        </p:nvCxnSpPr>
        <p:spPr>
          <a:xfrm>
            <a:off x="9186282" y="5188250"/>
            <a:ext cx="403271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2" name="Google Shape;1582;p37"/>
          <p:cNvCxnSpPr/>
          <p:nvPr/>
        </p:nvCxnSpPr>
        <p:spPr>
          <a:xfrm>
            <a:off x="-317126" y="6239117"/>
            <a:ext cx="590008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3" name="Google Shape;1583;p37"/>
          <p:cNvCxnSpPr/>
          <p:nvPr/>
        </p:nvCxnSpPr>
        <p:spPr>
          <a:xfrm rot="10800000">
            <a:off x="11108267" y="4107200"/>
            <a:ext cx="0" cy="160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4" name="Google Shape;1584;p37"/>
          <p:cNvSpPr/>
          <p:nvPr/>
        </p:nvSpPr>
        <p:spPr>
          <a:xfrm>
            <a:off x="0" y="4725833"/>
            <a:ext cx="3726222" cy="3194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cxnSp>
        <p:nvCxnSpPr>
          <p:cNvPr id="1585" name="Google Shape;1585;p37"/>
          <p:cNvCxnSpPr/>
          <p:nvPr/>
        </p:nvCxnSpPr>
        <p:spPr>
          <a:xfrm rot="10800000">
            <a:off x="1083733" y="2547800"/>
            <a:ext cx="0" cy="456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6" name="Google Shape;1586;p37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87" name="Google Shape;1587;p37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588" name="Google Shape;1588;p37"/>
          <p:cNvCxnSpPr/>
          <p:nvPr/>
        </p:nvCxnSpPr>
        <p:spPr>
          <a:xfrm>
            <a:off x="-75378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3033221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15608" y="1703967"/>
            <a:ext cx="85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266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815600" y="4490033"/>
            <a:ext cx="8560800" cy="6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lt2"/>
                </a:solidFill>
                <a:latin typeface="Belleza"/>
                <a:ea typeface="Belleza"/>
                <a:cs typeface="Belleza"/>
                <a:sym typeface="Bellez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626589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101806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66009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834067" y="4123300"/>
            <a:ext cx="85240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" y="-533007"/>
            <a:ext cx="12192000" cy="582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609600" y="3910200"/>
            <a:ext cx="10972800" cy="6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09700" y="4256700"/>
            <a:ext cx="10972800" cy="5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366005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5729567" y="3140733"/>
            <a:ext cx="57320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5729567" y="1756213"/>
            <a:ext cx="5732000" cy="14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5729567" y="3867140"/>
            <a:ext cx="573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569" y="-668908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4" y="2951659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365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8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6" name="Google Shape;66;p8"/>
          <p:cNvSpPr/>
          <p:nvPr/>
        </p:nvSpPr>
        <p:spPr>
          <a:xfrm flipH="1">
            <a:off x="556251" y="533218"/>
            <a:ext cx="1215333" cy="1092933"/>
          </a:xfrm>
          <a:custGeom>
            <a:avLst/>
            <a:gdLst/>
            <a:ahLst/>
            <a:cxnLst/>
            <a:rect l="l" t="t" r="r" b="b"/>
            <a:pathLst>
              <a:path w="36460" h="32788" extrusionOk="0">
                <a:moveTo>
                  <a:pt x="14361" y="14097"/>
                </a:moveTo>
                <a:cubicBezTo>
                  <a:pt x="14355" y="14103"/>
                  <a:pt x="14349" y="14110"/>
                  <a:pt x="14344" y="14117"/>
                </a:cubicBezTo>
                <a:cubicBezTo>
                  <a:pt x="14348" y="14112"/>
                  <a:pt x="14354" y="14105"/>
                  <a:pt x="14361" y="14097"/>
                </a:cubicBezTo>
                <a:close/>
                <a:moveTo>
                  <a:pt x="26838" y="1939"/>
                </a:moveTo>
                <a:cubicBezTo>
                  <a:pt x="28347" y="1939"/>
                  <a:pt x="29812" y="2500"/>
                  <a:pt x="31189" y="3609"/>
                </a:cubicBezTo>
                <a:cubicBezTo>
                  <a:pt x="31323" y="3709"/>
                  <a:pt x="32123" y="4276"/>
                  <a:pt x="32624" y="4943"/>
                </a:cubicBezTo>
                <a:cubicBezTo>
                  <a:pt x="32157" y="3776"/>
                  <a:pt x="30756" y="2575"/>
                  <a:pt x="29855" y="2041"/>
                </a:cubicBezTo>
                <a:lnTo>
                  <a:pt x="29855" y="2041"/>
                </a:lnTo>
                <a:cubicBezTo>
                  <a:pt x="31289" y="2442"/>
                  <a:pt x="32590" y="3609"/>
                  <a:pt x="33357" y="4777"/>
                </a:cubicBezTo>
                <a:cubicBezTo>
                  <a:pt x="34758" y="6811"/>
                  <a:pt x="34258" y="9647"/>
                  <a:pt x="32357" y="11115"/>
                </a:cubicBezTo>
                <a:cubicBezTo>
                  <a:pt x="31585" y="11693"/>
                  <a:pt x="30723" y="12067"/>
                  <a:pt x="29751" y="12067"/>
                </a:cubicBezTo>
                <a:cubicBezTo>
                  <a:pt x="29546" y="12067"/>
                  <a:pt x="29336" y="12050"/>
                  <a:pt x="29121" y="12015"/>
                </a:cubicBezTo>
                <a:lnTo>
                  <a:pt x="29121" y="12015"/>
                </a:lnTo>
                <a:cubicBezTo>
                  <a:pt x="29458" y="12398"/>
                  <a:pt x="29841" y="12507"/>
                  <a:pt x="30239" y="12507"/>
                </a:cubicBezTo>
                <a:cubicBezTo>
                  <a:pt x="30431" y="12507"/>
                  <a:pt x="30627" y="12481"/>
                  <a:pt x="30822" y="12449"/>
                </a:cubicBezTo>
                <a:cubicBezTo>
                  <a:pt x="32457" y="12182"/>
                  <a:pt x="33491" y="11181"/>
                  <a:pt x="34158" y="9680"/>
                </a:cubicBezTo>
                <a:cubicBezTo>
                  <a:pt x="34291" y="9380"/>
                  <a:pt x="34391" y="9080"/>
                  <a:pt x="34658" y="8579"/>
                </a:cubicBezTo>
                <a:lnTo>
                  <a:pt x="34658" y="8579"/>
                </a:lnTo>
                <a:cubicBezTo>
                  <a:pt x="34792" y="11190"/>
                  <a:pt x="32733" y="13056"/>
                  <a:pt x="30438" y="13056"/>
                </a:cubicBezTo>
                <a:cubicBezTo>
                  <a:pt x="29859" y="13056"/>
                  <a:pt x="29265" y="12938"/>
                  <a:pt x="28687" y="12682"/>
                </a:cubicBezTo>
                <a:cubicBezTo>
                  <a:pt x="28387" y="12549"/>
                  <a:pt x="28054" y="12282"/>
                  <a:pt x="27853" y="12049"/>
                </a:cubicBezTo>
                <a:cubicBezTo>
                  <a:pt x="27386" y="11515"/>
                  <a:pt x="27320" y="10781"/>
                  <a:pt x="27553" y="10181"/>
                </a:cubicBezTo>
                <a:cubicBezTo>
                  <a:pt x="27769" y="9669"/>
                  <a:pt x="28179" y="9483"/>
                  <a:pt x="28663" y="9483"/>
                </a:cubicBezTo>
                <a:cubicBezTo>
                  <a:pt x="28779" y="9483"/>
                  <a:pt x="28899" y="9494"/>
                  <a:pt x="29021" y="9513"/>
                </a:cubicBezTo>
                <a:cubicBezTo>
                  <a:pt x="29154" y="9513"/>
                  <a:pt x="29288" y="9547"/>
                  <a:pt x="29488" y="9547"/>
                </a:cubicBezTo>
                <a:cubicBezTo>
                  <a:pt x="29388" y="9347"/>
                  <a:pt x="29388" y="9213"/>
                  <a:pt x="29321" y="9113"/>
                </a:cubicBezTo>
                <a:cubicBezTo>
                  <a:pt x="28961" y="8792"/>
                  <a:pt x="28557" y="8639"/>
                  <a:pt x="28168" y="8639"/>
                </a:cubicBezTo>
                <a:cubicBezTo>
                  <a:pt x="27545" y="8639"/>
                  <a:pt x="26960" y="9029"/>
                  <a:pt x="26653" y="9747"/>
                </a:cubicBezTo>
                <a:cubicBezTo>
                  <a:pt x="26019" y="11181"/>
                  <a:pt x="26786" y="12916"/>
                  <a:pt x="28320" y="13550"/>
                </a:cubicBezTo>
                <a:cubicBezTo>
                  <a:pt x="28904" y="13800"/>
                  <a:pt x="29496" y="13925"/>
                  <a:pt x="30084" y="13925"/>
                </a:cubicBezTo>
                <a:cubicBezTo>
                  <a:pt x="30672" y="13925"/>
                  <a:pt x="31256" y="13800"/>
                  <a:pt x="31823" y="13550"/>
                </a:cubicBezTo>
                <a:cubicBezTo>
                  <a:pt x="32657" y="13183"/>
                  <a:pt x="33391" y="12549"/>
                  <a:pt x="34458" y="11915"/>
                </a:cubicBezTo>
                <a:lnTo>
                  <a:pt x="34458" y="11915"/>
                </a:lnTo>
                <a:cubicBezTo>
                  <a:pt x="33858" y="13416"/>
                  <a:pt x="32890" y="14283"/>
                  <a:pt x="31690" y="14851"/>
                </a:cubicBezTo>
                <a:cubicBezTo>
                  <a:pt x="31166" y="15089"/>
                  <a:pt x="30600" y="15202"/>
                  <a:pt x="30032" y="15202"/>
                </a:cubicBezTo>
                <a:cubicBezTo>
                  <a:pt x="28533" y="15202"/>
                  <a:pt x="27017" y="14422"/>
                  <a:pt x="26219" y="13116"/>
                </a:cubicBezTo>
                <a:cubicBezTo>
                  <a:pt x="25185" y="11515"/>
                  <a:pt x="25619" y="9180"/>
                  <a:pt x="27186" y="7779"/>
                </a:cubicBezTo>
                <a:cubicBezTo>
                  <a:pt x="27770" y="7271"/>
                  <a:pt x="28412" y="6995"/>
                  <a:pt x="29141" y="6995"/>
                </a:cubicBezTo>
                <a:cubicBezTo>
                  <a:pt x="29370" y="6995"/>
                  <a:pt x="29608" y="7023"/>
                  <a:pt x="29855" y="7078"/>
                </a:cubicBezTo>
                <a:cubicBezTo>
                  <a:pt x="30155" y="7178"/>
                  <a:pt x="30455" y="7178"/>
                  <a:pt x="30789" y="7212"/>
                </a:cubicBezTo>
                <a:cubicBezTo>
                  <a:pt x="30121" y="6647"/>
                  <a:pt x="29471" y="6398"/>
                  <a:pt x="28825" y="6398"/>
                </a:cubicBezTo>
                <a:cubicBezTo>
                  <a:pt x="28212" y="6398"/>
                  <a:pt x="27603" y="6622"/>
                  <a:pt x="26986" y="7012"/>
                </a:cubicBezTo>
                <a:cubicBezTo>
                  <a:pt x="26653" y="7212"/>
                  <a:pt x="25985" y="7779"/>
                  <a:pt x="25652" y="8279"/>
                </a:cubicBezTo>
                <a:cubicBezTo>
                  <a:pt x="25685" y="7779"/>
                  <a:pt x="26086" y="7112"/>
                  <a:pt x="26186" y="6945"/>
                </a:cubicBezTo>
                <a:cubicBezTo>
                  <a:pt x="26930" y="6107"/>
                  <a:pt x="27819" y="5500"/>
                  <a:pt x="29014" y="5500"/>
                </a:cubicBezTo>
                <a:cubicBezTo>
                  <a:pt x="29104" y="5500"/>
                  <a:pt x="29195" y="5504"/>
                  <a:pt x="29288" y="5511"/>
                </a:cubicBezTo>
                <a:cubicBezTo>
                  <a:pt x="30489" y="5544"/>
                  <a:pt x="31489" y="6011"/>
                  <a:pt x="31990" y="7412"/>
                </a:cubicBezTo>
                <a:cubicBezTo>
                  <a:pt x="32290" y="6578"/>
                  <a:pt x="32123" y="6011"/>
                  <a:pt x="31790" y="5410"/>
                </a:cubicBezTo>
                <a:cubicBezTo>
                  <a:pt x="30834" y="3850"/>
                  <a:pt x="29453" y="3171"/>
                  <a:pt x="27762" y="3171"/>
                </a:cubicBezTo>
                <a:cubicBezTo>
                  <a:pt x="27682" y="3171"/>
                  <a:pt x="27601" y="3173"/>
                  <a:pt x="27520" y="3176"/>
                </a:cubicBezTo>
                <a:cubicBezTo>
                  <a:pt x="25785" y="3209"/>
                  <a:pt x="24251" y="3909"/>
                  <a:pt x="22917" y="5044"/>
                </a:cubicBezTo>
                <a:cubicBezTo>
                  <a:pt x="21682" y="6044"/>
                  <a:pt x="20848" y="7245"/>
                  <a:pt x="20148" y="8613"/>
                </a:cubicBezTo>
                <a:cubicBezTo>
                  <a:pt x="19848" y="9247"/>
                  <a:pt x="19481" y="9780"/>
                  <a:pt x="18580" y="10014"/>
                </a:cubicBezTo>
                <a:cubicBezTo>
                  <a:pt x="18680" y="9647"/>
                  <a:pt x="18747" y="9447"/>
                  <a:pt x="18814" y="9247"/>
                </a:cubicBezTo>
                <a:cubicBezTo>
                  <a:pt x="19414" y="8346"/>
                  <a:pt x="19948" y="7412"/>
                  <a:pt x="20548" y="6545"/>
                </a:cubicBezTo>
                <a:cubicBezTo>
                  <a:pt x="21849" y="4743"/>
                  <a:pt x="23550" y="3576"/>
                  <a:pt x="25752" y="3075"/>
                </a:cubicBezTo>
                <a:cubicBezTo>
                  <a:pt x="26286" y="2942"/>
                  <a:pt x="27420" y="2608"/>
                  <a:pt x="28187" y="2542"/>
                </a:cubicBezTo>
                <a:cubicBezTo>
                  <a:pt x="28087" y="2508"/>
                  <a:pt x="27778" y="2492"/>
                  <a:pt x="27474" y="2492"/>
                </a:cubicBezTo>
                <a:cubicBezTo>
                  <a:pt x="27170" y="2492"/>
                  <a:pt x="26869" y="2508"/>
                  <a:pt x="26786" y="2542"/>
                </a:cubicBezTo>
                <a:cubicBezTo>
                  <a:pt x="24351" y="2709"/>
                  <a:pt x="22316" y="3743"/>
                  <a:pt x="20782" y="5577"/>
                </a:cubicBezTo>
                <a:cubicBezTo>
                  <a:pt x="19681" y="6811"/>
                  <a:pt x="18714" y="8212"/>
                  <a:pt x="18213" y="9814"/>
                </a:cubicBezTo>
                <a:cubicBezTo>
                  <a:pt x="18121" y="10184"/>
                  <a:pt x="17999" y="10555"/>
                  <a:pt x="17373" y="10555"/>
                </a:cubicBezTo>
                <a:cubicBezTo>
                  <a:pt x="17323" y="10555"/>
                  <a:pt x="17269" y="10552"/>
                  <a:pt x="17213" y="10547"/>
                </a:cubicBezTo>
                <a:cubicBezTo>
                  <a:pt x="18046" y="9080"/>
                  <a:pt x="18847" y="7645"/>
                  <a:pt x="19681" y="6278"/>
                </a:cubicBezTo>
                <a:cubicBezTo>
                  <a:pt x="20615" y="4777"/>
                  <a:pt x="21849" y="3709"/>
                  <a:pt x="23417" y="2875"/>
                </a:cubicBezTo>
                <a:cubicBezTo>
                  <a:pt x="24570" y="2249"/>
                  <a:pt x="25716" y="1939"/>
                  <a:pt x="26838" y="1939"/>
                </a:cubicBezTo>
                <a:close/>
                <a:moveTo>
                  <a:pt x="16846" y="13683"/>
                </a:moveTo>
                <a:lnTo>
                  <a:pt x="16846" y="13683"/>
                </a:lnTo>
                <a:cubicBezTo>
                  <a:pt x="16512" y="14384"/>
                  <a:pt x="15845" y="15751"/>
                  <a:pt x="15511" y="16518"/>
                </a:cubicBezTo>
                <a:cubicBezTo>
                  <a:pt x="15411" y="16719"/>
                  <a:pt x="15278" y="16952"/>
                  <a:pt x="15144" y="17219"/>
                </a:cubicBezTo>
                <a:cubicBezTo>
                  <a:pt x="15078" y="17419"/>
                  <a:pt x="14511" y="18353"/>
                  <a:pt x="14444" y="18553"/>
                </a:cubicBezTo>
                <a:cubicBezTo>
                  <a:pt x="14511" y="18353"/>
                  <a:pt x="15078" y="16418"/>
                  <a:pt x="15144" y="16185"/>
                </a:cubicBezTo>
                <a:cubicBezTo>
                  <a:pt x="15411" y="15384"/>
                  <a:pt x="16145" y="14183"/>
                  <a:pt x="16846" y="13683"/>
                </a:cubicBezTo>
                <a:close/>
                <a:moveTo>
                  <a:pt x="26432" y="1040"/>
                </a:moveTo>
                <a:cubicBezTo>
                  <a:pt x="27398" y="1040"/>
                  <a:pt x="28329" y="1254"/>
                  <a:pt x="29088" y="1775"/>
                </a:cubicBezTo>
                <a:cubicBezTo>
                  <a:pt x="28454" y="1608"/>
                  <a:pt x="27887" y="1508"/>
                  <a:pt x="27286" y="1508"/>
                </a:cubicBezTo>
                <a:cubicBezTo>
                  <a:pt x="23183" y="1508"/>
                  <a:pt x="20215" y="3843"/>
                  <a:pt x="18280" y="7412"/>
                </a:cubicBezTo>
                <a:cubicBezTo>
                  <a:pt x="17846" y="8179"/>
                  <a:pt x="17446" y="8913"/>
                  <a:pt x="17112" y="9714"/>
                </a:cubicBezTo>
                <a:cubicBezTo>
                  <a:pt x="16612" y="10748"/>
                  <a:pt x="16112" y="11548"/>
                  <a:pt x="15345" y="12549"/>
                </a:cubicBezTo>
                <a:cubicBezTo>
                  <a:pt x="15027" y="12931"/>
                  <a:pt x="14496" y="13918"/>
                  <a:pt x="14361" y="14097"/>
                </a:cubicBezTo>
                <a:lnTo>
                  <a:pt x="14361" y="14097"/>
                </a:lnTo>
                <a:cubicBezTo>
                  <a:pt x="15060" y="13269"/>
                  <a:pt x="16049" y="12413"/>
                  <a:pt x="16545" y="12082"/>
                </a:cubicBezTo>
                <a:lnTo>
                  <a:pt x="16545" y="12082"/>
                </a:lnTo>
                <a:cubicBezTo>
                  <a:pt x="15812" y="13216"/>
                  <a:pt x="14878" y="14217"/>
                  <a:pt x="14244" y="15284"/>
                </a:cubicBezTo>
                <a:cubicBezTo>
                  <a:pt x="12743" y="17753"/>
                  <a:pt x="10775" y="19721"/>
                  <a:pt x="8340" y="21255"/>
                </a:cubicBezTo>
                <a:cubicBezTo>
                  <a:pt x="7272" y="21956"/>
                  <a:pt x="6138" y="22356"/>
                  <a:pt x="4904" y="22456"/>
                </a:cubicBezTo>
                <a:cubicBezTo>
                  <a:pt x="4764" y="22473"/>
                  <a:pt x="4623" y="22482"/>
                  <a:pt x="4484" y="22482"/>
                </a:cubicBezTo>
                <a:cubicBezTo>
                  <a:pt x="3792" y="22482"/>
                  <a:pt x="3113" y="22255"/>
                  <a:pt x="2502" y="21589"/>
                </a:cubicBezTo>
                <a:cubicBezTo>
                  <a:pt x="2902" y="21455"/>
                  <a:pt x="3136" y="21389"/>
                  <a:pt x="3436" y="21322"/>
                </a:cubicBezTo>
                <a:cubicBezTo>
                  <a:pt x="8273" y="20455"/>
                  <a:pt x="11742" y="17786"/>
                  <a:pt x="13944" y="13450"/>
                </a:cubicBezTo>
                <a:cubicBezTo>
                  <a:pt x="14444" y="12516"/>
                  <a:pt x="14911" y="11515"/>
                  <a:pt x="15411" y="10547"/>
                </a:cubicBezTo>
                <a:cubicBezTo>
                  <a:pt x="16946" y="7579"/>
                  <a:pt x="18914" y="4943"/>
                  <a:pt x="21416" y="2775"/>
                </a:cubicBezTo>
                <a:cubicBezTo>
                  <a:pt x="22540" y="1850"/>
                  <a:pt x="24552" y="1040"/>
                  <a:pt x="26432" y="1040"/>
                </a:cubicBezTo>
                <a:close/>
                <a:moveTo>
                  <a:pt x="13643" y="17586"/>
                </a:moveTo>
                <a:lnTo>
                  <a:pt x="13643" y="17586"/>
                </a:lnTo>
                <a:cubicBezTo>
                  <a:pt x="12109" y="19687"/>
                  <a:pt x="10274" y="21622"/>
                  <a:pt x="8807" y="22456"/>
                </a:cubicBezTo>
                <a:cubicBezTo>
                  <a:pt x="8846" y="22463"/>
                  <a:pt x="8887" y="22466"/>
                  <a:pt x="8928" y="22466"/>
                </a:cubicBezTo>
                <a:cubicBezTo>
                  <a:pt x="9272" y="22466"/>
                  <a:pt x="9676" y="22238"/>
                  <a:pt x="9974" y="22089"/>
                </a:cubicBezTo>
                <a:cubicBezTo>
                  <a:pt x="10308" y="21956"/>
                  <a:pt x="10908" y="21455"/>
                  <a:pt x="11308" y="21355"/>
                </a:cubicBezTo>
                <a:lnTo>
                  <a:pt x="11308" y="21355"/>
                </a:lnTo>
                <a:cubicBezTo>
                  <a:pt x="11108" y="21922"/>
                  <a:pt x="10508" y="22423"/>
                  <a:pt x="9607" y="23123"/>
                </a:cubicBezTo>
                <a:cubicBezTo>
                  <a:pt x="9616" y="23142"/>
                  <a:pt x="9641" y="23150"/>
                  <a:pt x="9678" y="23150"/>
                </a:cubicBezTo>
                <a:cubicBezTo>
                  <a:pt x="9773" y="23150"/>
                  <a:pt x="9948" y="23095"/>
                  <a:pt x="10141" y="23023"/>
                </a:cubicBezTo>
                <a:cubicBezTo>
                  <a:pt x="10641" y="22723"/>
                  <a:pt x="11142" y="22423"/>
                  <a:pt x="11775" y="22089"/>
                </a:cubicBezTo>
                <a:lnTo>
                  <a:pt x="11775" y="22089"/>
                </a:lnTo>
                <a:cubicBezTo>
                  <a:pt x="11242" y="23590"/>
                  <a:pt x="10441" y="24558"/>
                  <a:pt x="8940" y="24558"/>
                </a:cubicBezTo>
                <a:cubicBezTo>
                  <a:pt x="8906" y="24558"/>
                  <a:pt x="8872" y="24559"/>
                  <a:pt x="8838" y="24559"/>
                </a:cubicBezTo>
                <a:cubicBezTo>
                  <a:pt x="7722" y="24559"/>
                  <a:pt x="6887" y="24023"/>
                  <a:pt x="6271" y="22890"/>
                </a:cubicBezTo>
                <a:cubicBezTo>
                  <a:pt x="9240" y="21755"/>
                  <a:pt x="11342" y="19554"/>
                  <a:pt x="13643" y="17586"/>
                </a:cubicBezTo>
                <a:close/>
                <a:moveTo>
                  <a:pt x="21516" y="12115"/>
                </a:moveTo>
                <a:cubicBezTo>
                  <a:pt x="21516" y="12215"/>
                  <a:pt x="22116" y="16385"/>
                  <a:pt x="22216" y="18120"/>
                </a:cubicBezTo>
                <a:cubicBezTo>
                  <a:pt x="22283" y="18687"/>
                  <a:pt x="22183" y="19220"/>
                  <a:pt x="22116" y="19754"/>
                </a:cubicBezTo>
                <a:cubicBezTo>
                  <a:pt x="22016" y="20388"/>
                  <a:pt x="21782" y="20955"/>
                  <a:pt x="21149" y="21255"/>
                </a:cubicBezTo>
                <a:cubicBezTo>
                  <a:pt x="20548" y="21555"/>
                  <a:pt x="20448" y="22089"/>
                  <a:pt x="20315" y="22656"/>
                </a:cubicBezTo>
                <a:cubicBezTo>
                  <a:pt x="20148" y="23557"/>
                  <a:pt x="19848" y="24391"/>
                  <a:pt x="19614" y="25225"/>
                </a:cubicBezTo>
                <a:cubicBezTo>
                  <a:pt x="19514" y="25391"/>
                  <a:pt x="19281" y="25525"/>
                  <a:pt x="19014" y="25792"/>
                </a:cubicBezTo>
                <a:cubicBezTo>
                  <a:pt x="18847" y="22856"/>
                  <a:pt x="18513" y="20054"/>
                  <a:pt x="18847" y="17286"/>
                </a:cubicBezTo>
                <a:cubicBezTo>
                  <a:pt x="19014" y="15785"/>
                  <a:pt x="19414" y="14350"/>
                  <a:pt x="19681" y="12849"/>
                </a:cubicBezTo>
                <a:cubicBezTo>
                  <a:pt x="19711" y="12728"/>
                  <a:pt x="19851" y="12197"/>
                  <a:pt x="19877" y="12197"/>
                </a:cubicBezTo>
                <a:cubicBezTo>
                  <a:pt x="19880" y="12197"/>
                  <a:pt x="19881" y="12203"/>
                  <a:pt x="19881" y="12215"/>
                </a:cubicBezTo>
                <a:cubicBezTo>
                  <a:pt x="19848" y="12549"/>
                  <a:pt x="19781" y="13550"/>
                  <a:pt x="19714" y="13917"/>
                </a:cubicBezTo>
                <a:cubicBezTo>
                  <a:pt x="19381" y="16218"/>
                  <a:pt x="19614" y="18787"/>
                  <a:pt x="20015" y="21122"/>
                </a:cubicBezTo>
                <a:cubicBezTo>
                  <a:pt x="20115" y="20688"/>
                  <a:pt x="20148" y="19887"/>
                  <a:pt x="20148" y="19420"/>
                </a:cubicBezTo>
                <a:cubicBezTo>
                  <a:pt x="20181" y="18086"/>
                  <a:pt x="20381" y="14584"/>
                  <a:pt x="20515" y="14183"/>
                </a:cubicBezTo>
                <a:cubicBezTo>
                  <a:pt x="20640" y="15338"/>
                  <a:pt x="21056" y="18127"/>
                  <a:pt x="21137" y="18127"/>
                </a:cubicBezTo>
                <a:cubicBezTo>
                  <a:pt x="21143" y="18127"/>
                  <a:pt x="21147" y="18114"/>
                  <a:pt x="21149" y="18086"/>
                </a:cubicBezTo>
                <a:cubicBezTo>
                  <a:pt x="21282" y="16752"/>
                  <a:pt x="21449" y="12182"/>
                  <a:pt x="21516" y="12115"/>
                </a:cubicBezTo>
                <a:close/>
                <a:moveTo>
                  <a:pt x="17874" y="17100"/>
                </a:moveTo>
                <a:cubicBezTo>
                  <a:pt x="17877" y="17100"/>
                  <a:pt x="17879" y="17106"/>
                  <a:pt x="17880" y="17119"/>
                </a:cubicBezTo>
                <a:cubicBezTo>
                  <a:pt x="17946" y="19587"/>
                  <a:pt x="18046" y="22656"/>
                  <a:pt x="18046" y="25125"/>
                </a:cubicBezTo>
                <a:cubicBezTo>
                  <a:pt x="18046" y="25892"/>
                  <a:pt x="18046" y="26626"/>
                  <a:pt x="17980" y="27326"/>
                </a:cubicBezTo>
                <a:cubicBezTo>
                  <a:pt x="17698" y="29858"/>
                  <a:pt x="15966" y="31409"/>
                  <a:pt x="13775" y="31409"/>
                </a:cubicBezTo>
                <a:cubicBezTo>
                  <a:pt x="13108" y="31409"/>
                  <a:pt x="12399" y="31266"/>
                  <a:pt x="11675" y="30962"/>
                </a:cubicBezTo>
                <a:cubicBezTo>
                  <a:pt x="11154" y="30737"/>
                  <a:pt x="10847" y="30607"/>
                  <a:pt x="10599" y="30607"/>
                </a:cubicBezTo>
                <a:cubicBezTo>
                  <a:pt x="10258" y="30607"/>
                  <a:pt x="10028" y="30851"/>
                  <a:pt x="9507" y="31429"/>
                </a:cubicBezTo>
                <a:cubicBezTo>
                  <a:pt x="9091" y="31918"/>
                  <a:pt x="8603" y="32157"/>
                  <a:pt x="8057" y="32157"/>
                </a:cubicBezTo>
                <a:cubicBezTo>
                  <a:pt x="7858" y="32157"/>
                  <a:pt x="7652" y="32125"/>
                  <a:pt x="7439" y="32063"/>
                </a:cubicBezTo>
                <a:cubicBezTo>
                  <a:pt x="6905" y="31896"/>
                  <a:pt x="6338" y="31629"/>
                  <a:pt x="5838" y="31296"/>
                </a:cubicBezTo>
                <a:cubicBezTo>
                  <a:pt x="5389" y="30947"/>
                  <a:pt x="4922" y="30766"/>
                  <a:pt x="4423" y="30766"/>
                </a:cubicBezTo>
                <a:cubicBezTo>
                  <a:pt x="4253" y="30766"/>
                  <a:pt x="4080" y="30786"/>
                  <a:pt x="3903" y="30829"/>
                </a:cubicBezTo>
                <a:cubicBezTo>
                  <a:pt x="3665" y="30868"/>
                  <a:pt x="3416" y="30898"/>
                  <a:pt x="3151" y="30898"/>
                </a:cubicBezTo>
                <a:cubicBezTo>
                  <a:pt x="2747" y="30898"/>
                  <a:pt x="2305" y="30830"/>
                  <a:pt x="1802" y="30629"/>
                </a:cubicBezTo>
                <a:cubicBezTo>
                  <a:pt x="2168" y="30462"/>
                  <a:pt x="2402" y="30395"/>
                  <a:pt x="2569" y="30295"/>
                </a:cubicBezTo>
                <a:cubicBezTo>
                  <a:pt x="3603" y="29928"/>
                  <a:pt x="4670" y="29628"/>
                  <a:pt x="5704" y="29194"/>
                </a:cubicBezTo>
                <a:cubicBezTo>
                  <a:pt x="9040" y="27626"/>
                  <a:pt x="11675" y="25358"/>
                  <a:pt x="13110" y="21889"/>
                </a:cubicBezTo>
                <a:cubicBezTo>
                  <a:pt x="13210" y="21555"/>
                  <a:pt x="13443" y="21255"/>
                  <a:pt x="13543" y="20955"/>
                </a:cubicBezTo>
                <a:lnTo>
                  <a:pt x="13944" y="20088"/>
                </a:lnTo>
                <a:lnTo>
                  <a:pt x="13944" y="20088"/>
                </a:lnTo>
                <a:cubicBezTo>
                  <a:pt x="13843" y="20388"/>
                  <a:pt x="13777" y="20721"/>
                  <a:pt x="13677" y="20988"/>
                </a:cubicBezTo>
                <a:cubicBezTo>
                  <a:pt x="13110" y="22523"/>
                  <a:pt x="12609" y="24091"/>
                  <a:pt x="11875" y="25558"/>
                </a:cubicBezTo>
                <a:cubicBezTo>
                  <a:pt x="10941" y="27560"/>
                  <a:pt x="9207" y="28894"/>
                  <a:pt x="7339" y="29995"/>
                </a:cubicBezTo>
                <a:cubicBezTo>
                  <a:pt x="7422" y="30028"/>
                  <a:pt x="7489" y="30045"/>
                  <a:pt x="7547" y="30045"/>
                </a:cubicBezTo>
                <a:cubicBezTo>
                  <a:pt x="7606" y="30045"/>
                  <a:pt x="7656" y="30028"/>
                  <a:pt x="7706" y="29995"/>
                </a:cubicBezTo>
                <a:cubicBezTo>
                  <a:pt x="10041" y="28927"/>
                  <a:pt x="11709" y="27159"/>
                  <a:pt x="12776" y="24791"/>
                </a:cubicBezTo>
                <a:cubicBezTo>
                  <a:pt x="13643" y="22756"/>
                  <a:pt x="14444" y="20655"/>
                  <a:pt x="15278" y="18620"/>
                </a:cubicBezTo>
                <a:cubicBezTo>
                  <a:pt x="15445" y="18220"/>
                  <a:pt x="15645" y="17819"/>
                  <a:pt x="15812" y="17419"/>
                </a:cubicBezTo>
                <a:lnTo>
                  <a:pt x="15812" y="17419"/>
                </a:lnTo>
                <a:cubicBezTo>
                  <a:pt x="15511" y="21589"/>
                  <a:pt x="14711" y="25592"/>
                  <a:pt x="12309" y="28994"/>
                </a:cubicBezTo>
                <a:cubicBezTo>
                  <a:pt x="12643" y="28761"/>
                  <a:pt x="12809" y="28594"/>
                  <a:pt x="13010" y="28327"/>
                </a:cubicBezTo>
                <a:cubicBezTo>
                  <a:pt x="14944" y="25658"/>
                  <a:pt x="16012" y="22089"/>
                  <a:pt x="16479" y="18887"/>
                </a:cubicBezTo>
                <a:lnTo>
                  <a:pt x="16479" y="18887"/>
                </a:lnTo>
                <a:cubicBezTo>
                  <a:pt x="16712" y="20088"/>
                  <a:pt x="16212" y="25725"/>
                  <a:pt x="14811" y="28394"/>
                </a:cubicBezTo>
                <a:cubicBezTo>
                  <a:pt x="14677" y="28627"/>
                  <a:pt x="14611" y="28794"/>
                  <a:pt x="14277" y="29261"/>
                </a:cubicBezTo>
                <a:cubicBezTo>
                  <a:pt x="15511" y="28127"/>
                  <a:pt x="16445" y="26259"/>
                  <a:pt x="16679" y="24691"/>
                </a:cubicBezTo>
                <a:cubicBezTo>
                  <a:pt x="17130" y="22016"/>
                  <a:pt x="17799" y="17100"/>
                  <a:pt x="17874" y="17100"/>
                </a:cubicBezTo>
                <a:close/>
                <a:moveTo>
                  <a:pt x="26127" y="0"/>
                </a:moveTo>
                <a:cubicBezTo>
                  <a:pt x="25165" y="0"/>
                  <a:pt x="24213" y="152"/>
                  <a:pt x="23317" y="474"/>
                </a:cubicBezTo>
                <a:cubicBezTo>
                  <a:pt x="21716" y="1074"/>
                  <a:pt x="20448" y="2108"/>
                  <a:pt x="19281" y="3309"/>
                </a:cubicBezTo>
                <a:cubicBezTo>
                  <a:pt x="17213" y="5410"/>
                  <a:pt x="15645" y="7879"/>
                  <a:pt x="14444" y="10547"/>
                </a:cubicBezTo>
                <a:cubicBezTo>
                  <a:pt x="13977" y="11582"/>
                  <a:pt x="13510" y="12616"/>
                  <a:pt x="12976" y="13583"/>
                </a:cubicBezTo>
                <a:cubicBezTo>
                  <a:pt x="10908" y="17452"/>
                  <a:pt x="7639" y="19821"/>
                  <a:pt x="3336" y="20721"/>
                </a:cubicBezTo>
                <a:cubicBezTo>
                  <a:pt x="2969" y="20788"/>
                  <a:pt x="2602" y="20855"/>
                  <a:pt x="2235" y="20955"/>
                </a:cubicBezTo>
                <a:cubicBezTo>
                  <a:pt x="1735" y="21122"/>
                  <a:pt x="1601" y="21522"/>
                  <a:pt x="1968" y="21889"/>
                </a:cubicBezTo>
                <a:cubicBezTo>
                  <a:pt x="2335" y="22289"/>
                  <a:pt x="2836" y="22656"/>
                  <a:pt x="3403" y="22923"/>
                </a:cubicBezTo>
                <a:cubicBezTo>
                  <a:pt x="3836" y="23123"/>
                  <a:pt x="4403" y="23123"/>
                  <a:pt x="4837" y="23290"/>
                </a:cubicBezTo>
                <a:cubicBezTo>
                  <a:pt x="5171" y="23390"/>
                  <a:pt x="5571" y="23523"/>
                  <a:pt x="5771" y="23757"/>
                </a:cubicBezTo>
                <a:cubicBezTo>
                  <a:pt x="6672" y="24891"/>
                  <a:pt x="7839" y="25391"/>
                  <a:pt x="9507" y="25425"/>
                </a:cubicBezTo>
                <a:cubicBezTo>
                  <a:pt x="6939" y="28360"/>
                  <a:pt x="3803" y="29695"/>
                  <a:pt x="0" y="30295"/>
                </a:cubicBezTo>
                <a:cubicBezTo>
                  <a:pt x="467" y="30729"/>
                  <a:pt x="667" y="30929"/>
                  <a:pt x="901" y="31062"/>
                </a:cubicBezTo>
                <a:cubicBezTo>
                  <a:pt x="1592" y="31446"/>
                  <a:pt x="2343" y="31654"/>
                  <a:pt x="3122" y="31654"/>
                </a:cubicBezTo>
                <a:cubicBezTo>
                  <a:pt x="3358" y="31654"/>
                  <a:pt x="3596" y="31635"/>
                  <a:pt x="3836" y="31596"/>
                </a:cubicBezTo>
                <a:cubicBezTo>
                  <a:pt x="3958" y="31583"/>
                  <a:pt x="4075" y="31576"/>
                  <a:pt x="4189" y="31576"/>
                </a:cubicBezTo>
                <a:cubicBezTo>
                  <a:pt x="4664" y="31576"/>
                  <a:pt x="5073" y="31693"/>
                  <a:pt x="5504" y="31963"/>
                </a:cubicBezTo>
                <a:cubicBezTo>
                  <a:pt x="6205" y="32401"/>
                  <a:pt x="6932" y="32788"/>
                  <a:pt x="7706" y="32788"/>
                </a:cubicBezTo>
                <a:cubicBezTo>
                  <a:pt x="7816" y="32788"/>
                  <a:pt x="7927" y="32780"/>
                  <a:pt x="8039" y="32763"/>
                </a:cubicBezTo>
                <a:cubicBezTo>
                  <a:pt x="8706" y="32697"/>
                  <a:pt x="9440" y="32430"/>
                  <a:pt x="9941" y="31996"/>
                </a:cubicBezTo>
                <a:cubicBezTo>
                  <a:pt x="10285" y="31733"/>
                  <a:pt x="10581" y="31605"/>
                  <a:pt x="10909" y="31605"/>
                </a:cubicBezTo>
                <a:cubicBezTo>
                  <a:pt x="11121" y="31605"/>
                  <a:pt x="11347" y="31658"/>
                  <a:pt x="11609" y="31763"/>
                </a:cubicBezTo>
                <a:cubicBezTo>
                  <a:pt x="12360" y="32046"/>
                  <a:pt x="13092" y="32183"/>
                  <a:pt x="13788" y="32183"/>
                </a:cubicBezTo>
                <a:cubicBezTo>
                  <a:pt x="15470" y="32183"/>
                  <a:pt x="16942" y="31381"/>
                  <a:pt x="17980" y="29895"/>
                </a:cubicBezTo>
                <a:cubicBezTo>
                  <a:pt x="18513" y="29094"/>
                  <a:pt x="18847" y="28260"/>
                  <a:pt x="18947" y="27259"/>
                </a:cubicBezTo>
                <a:cubicBezTo>
                  <a:pt x="18980" y="26926"/>
                  <a:pt x="19081" y="26492"/>
                  <a:pt x="19281" y="26325"/>
                </a:cubicBezTo>
                <a:cubicBezTo>
                  <a:pt x="20348" y="25492"/>
                  <a:pt x="20748" y="24391"/>
                  <a:pt x="20915" y="23090"/>
                </a:cubicBezTo>
                <a:cubicBezTo>
                  <a:pt x="20982" y="22389"/>
                  <a:pt x="21149" y="21822"/>
                  <a:pt x="21782" y="21422"/>
                </a:cubicBezTo>
                <a:cubicBezTo>
                  <a:pt x="22416" y="21055"/>
                  <a:pt x="22650" y="20288"/>
                  <a:pt x="22683" y="19587"/>
                </a:cubicBezTo>
                <a:cubicBezTo>
                  <a:pt x="22750" y="18320"/>
                  <a:pt x="22750" y="17085"/>
                  <a:pt x="22683" y="15818"/>
                </a:cubicBezTo>
                <a:cubicBezTo>
                  <a:pt x="22616" y="14484"/>
                  <a:pt x="22416" y="13149"/>
                  <a:pt x="22350" y="11815"/>
                </a:cubicBezTo>
                <a:cubicBezTo>
                  <a:pt x="22316" y="9914"/>
                  <a:pt x="22683" y="8112"/>
                  <a:pt x="24017" y="6745"/>
                </a:cubicBezTo>
                <a:cubicBezTo>
                  <a:pt x="24618" y="6111"/>
                  <a:pt x="25485" y="5644"/>
                  <a:pt x="25985" y="5477"/>
                </a:cubicBezTo>
                <a:lnTo>
                  <a:pt x="25985" y="5477"/>
                </a:lnTo>
                <a:cubicBezTo>
                  <a:pt x="25318" y="5978"/>
                  <a:pt x="24851" y="6645"/>
                  <a:pt x="24751" y="6878"/>
                </a:cubicBezTo>
                <a:cubicBezTo>
                  <a:pt x="23450" y="9080"/>
                  <a:pt x="23817" y="13917"/>
                  <a:pt x="28087" y="15484"/>
                </a:cubicBezTo>
                <a:cubicBezTo>
                  <a:pt x="28784" y="15754"/>
                  <a:pt x="29489" y="15886"/>
                  <a:pt x="30179" y="15886"/>
                </a:cubicBezTo>
                <a:cubicBezTo>
                  <a:pt x="31964" y="15886"/>
                  <a:pt x="33646" y="15000"/>
                  <a:pt x="34825" y="13316"/>
                </a:cubicBezTo>
                <a:cubicBezTo>
                  <a:pt x="36460" y="10948"/>
                  <a:pt x="36360" y="8379"/>
                  <a:pt x="35225" y="5777"/>
                </a:cubicBezTo>
                <a:cubicBezTo>
                  <a:pt x="33741" y="2278"/>
                  <a:pt x="29854" y="0"/>
                  <a:pt x="261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8"/>
          <p:cNvSpPr/>
          <p:nvPr/>
        </p:nvSpPr>
        <p:spPr>
          <a:xfrm>
            <a:off x="10420418" y="534718"/>
            <a:ext cx="1215333" cy="1092933"/>
          </a:xfrm>
          <a:custGeom>
            <a:avLst/>
            <a:gdLst/>
            <a:ahLst/>
            <a:cxnLst/>
            <a:rect l="l" t="t" r="r" b="b"/>
            <a:pathLst>
              <a:path w="36460" h="32788" extrusionOk="0">
                <a:moveTo>
                  <a:pt x="14361" y="14097"/>
                </a:moveTo>
                <a:cubicBezTo>
                  <a:pt x="14355" y="14103"/>
                  <a:pt x="14349" y="14110"/>
                  <a:pt x="14344" y="14117"/>
                </a:cubicBezTo>
                <a:cubicBezTo>
                  <a:pt x="14348" y="14112"/>
                  <a:pt x="14354" y="14105"/>
                  <a:pt x="14361" y="14097"/>
                </a:cubicBezTo>
                <a:close/>
                <a:moveTo>
                  <a:pt x="26838" y="1939"/>
                </a:moveTo>
                <a:cubicBezTo>
                  <a:pt x="28347" y="1939"/>
                  <a:pt x="29812" y="2500"/>
                  <a:pt x="31189" y="3609"/>
                </a:cubicBezTo>
                <a:cubicBezTo>
                  <a:pt x="31323" y="3709"/>
                  <a:pt x="32123" y="4276"/>
                  <a:pt x="32624" y="4943"/>
                </a:cubicBezTo>
                <a:cubicBezTo>
                  <a:pt x="32157" y="3776"/>
                  <a:pt x="30756" y="2575"/>
                  <a:pt x="29855" y="2041"/>
                </a:cubicBezTo>
                <a:lnTo>
                  <a:pt x="29855" y="2041"/>
                </a:lnTo>
                <a:cubicBezTo>
                  <a:pt x="31289" y="2442"/>
                  <a:pt x="32590" y="3609"/>
                  <a:pt x="33357" y="4777"/>
                </a:cubicBezTo>
                <a:cubicBezTo>
                  <a:pt x="34758" y="6811"/>
                  <a:pt x="34258" y="9647"/>
                  <a:pt x="32357" y="11115"/>
                </a:cubicBezTo>
                <a:cubicBezTo>
                  <a:pt x="31585" y="11693"/>
                  <a:pt x="30723" y="12067"/>
                  <a:pt x="29751" y="12067"/>
                </a:cubicBezTo>
                <a:cubicBezTo>
                  <a:pt x="29546" y="12067"/>
                  <a:pt x="29336" y="12050"/>
                  <a:pt x="29121" y="12015"/>
                </a:cubicBezTo>
                <a:lnTo>
                  <a:pt x="29121" y="12015"/>
                </a:lnTo>
                <a:cubicBezTo>
                  <a:pt x="29458" y="12398"/>
                  <a:pt x="29841" y="12507"/>
                  <a:pt x="30239" y="12507"/>
                </a:cubicBezTo>
                <a:cubicBezTo>
                  <a:pt x="30431" y="12507"/>
                  <a:pt x="30627" y="12481"/>
                  <a:pt x="30822" y="12449"/>
                </a:cubicBezTo>
                <a:cubicBezTo>
                  <a:pt x="32457" y="12182"/>
                  <a:pt x="33491" y="11181"/>
                  <a:pt x="34158" y="9680"/>
                </a:cubicBezTo>
                <a:cubicBezTo>
                  <a:pt x="34291" y="9380"/>
                  <a:pt x="34391" y="9080"/>
                  <a:pt x="34658" y="8579"/>
                </a:cubicBezTo>
                <a:lnTo>
                  <a:pt x="34658" y="8579"/>
                </a:lnTo>
                <a:cubicBezTo>
                  <a:pt x="34792" y="11190"/>
                  <a:pt x="32733" y="13056"/>
                  <a:pt x="30438" y="13056"/>
                </a:cubicBezTo>
                <a:cubicBezTo>
                  <a:pt x="29859" y="13056"/>
                  <a:pt x="29265" y="12938"/>
                  <a:pt x="28687" y="12682"/>
                </a:cubicBezTo>
                <a:cubicBezTo>
                  <a:pt x="28387" y="12549"/>
                  <a:pt x="28054" y="12282"/>
                  <a:pt x="27853" y="12049"/>
                </a:cubicBezTo>
                <a:cubicBezTo>
                  <a:pt x="27386" y="11515"/>
                  <a:pt x="27320" y="10781"/>
                  <a:pt x="27553" y="10181"/>
                </a:cubicBezTo>
                <a:cubicBezTo>
                  <a:pt x="27769" y="9669"/>
                  <a:pt x="28179" y="9483"/>
                  <a:pt x="28663" y="9483"/>
                </a:cubicBezTo>
                <a:cubicBezTo>
                  <a:pt x="28779" y="9483"/>
                  <a:pt x="28899" y="9494"/>
                  <a:pt x="29021" y="9513"/>
                </a:cubicBezTo>
                <a:cubicBezTo>
                  <a:pt x="29154" y="9513"/>
                  <a:pt x="29288" y="9547"/>
                  <a:pt x="29488" y="9547"/>
                </a:cubicBezTo>
                <a:cubicBezTo>
                  <a:pt x="29388" y="9347"/>
                  <a:pt x="29388" y="9213"/>
                  <a:pt x="29321" y="9113"/>
                </a:cubicBezTo>
                <a:cubicBezTo>
                  <a:pt x="28961" y="8792"/>
                  <a:pt x="28557" y="8639"/>
                  <a:pt x="28168" y="8639"/>
                </a:cubicBezTo>
                <a:cubicBezTo>
                  <a:pt x="27545" y="8639"/>
                  <a:pt x="26960" y="9029"/>
                  <a:pt x="26653" y="9747"/>
                </a:cubicBezTo>
                <a:cubicBezTo>
                  <a:pt x="26019" y="11181"/>
                  <a:pt x="26786" y="12916"/>
                  <a:pt x="28320" y="13550"/>
                </a:cubicBezTo>
                <a:cubicBezTo>
                  <a:pt x="28904" y="13800"/>
                  <a:pt x="29496" y="13925"/>
                  <a:pt x="30084" y="13925"/>
                </a:cubicBezTo>
                <a:cubicBezTo>
                  <a:pt x="30672" y="13925"/>
                  <a:pt x="31256" y="13800"/>
                  <a:pt x="31823" y="13550"/>
                </a:cubicBezTo>
                <a:cubicBezTo>
                  <a:pt x="32657" y="13183"/>
                  <a:pt x="33391" y="12549"/>
                  <a:pt x="34458" y="11915"/>
                </a:cubicBezTo>
                <a:lnTo>
                  <a:pt x="34458" y="11915"/>
                </a:lnTo>
                <a:cubicBezTo>
                  <a:pt x="33858" y="13416"/>
                  <a:pt x="32890" y="14283"/>
                  <a:pt x="31690" y="14851"/>
                </a:cubicBezTo>
                <a:cubicBezTo>
                  <a:pt x="31166" y="15089"/>
                  <a:pt x="30600" y="15202"/>
                  <a:pt x="30032" y="15202"/>
                </a:cubicBezTo>
                <a:cubicBezTo>
                  <a:pt x="28533" y="15202"/>
                  <a:pt x="27017" y="14422"/>
                  <a:pt x="26219" y="13116"/>
                </a:cubicBezTo>
                <a:cubicBezTo>
                  <a:pt x="25185" y="11515"/>
                  <a:pt x="25619" y="9180"/>
                  <a:pt x="27186" y="7779"/>
                </a:cubicBezTo>
                <a:cubicBezTo>
                  <a:pt x="27770" y="7271"/>
                  <a:pt x="28412" y="6995"/>
                  <a:pt x="29141" y="6995"/>
                </a:cubicBezTo>
                <a:cubicBezTo>
                  <a:pt x="29370" y="6995"/>
                  <a:pt x="29608" y="7023"/>
                  <a:pt x="29855" y="7078"/>
                </a:cubicBezTo>
                <a:cubicBezTo>
                  <a:pt x="30155" y="7178"/>
                  <a:pt x="30455" y="7178"/>
                  <a:pt x="30789" y="7212"/>
                </a:cubicBezTo>
                <a:cubicBezTo>
                  <a:pt x="30121" y="6647"/>
                  <a:pt x="29471" y="6398"/>
                  <a:pt x="28825" y="6398"/>
                </a:cubicBezTo>
                <a:cubicBezTo>
                  <a:pt x="28212" y="6398"/>
                  <a:pt x="27603" y="6622"/>
                  <a:pt x="26986" y="7012"/>
                </a:cubicBezTo>
                <a:cubicBezTo>
                  <a:pt x="26653" y="7212"/>
                  <a:pt x="25985" y="7779"/>
                  <a:pt x="25652" y="8279"/>
                </a:cubicBezTo>
                <a:cubicBezTo>
                  <a:pt x="25685" y="7779"/>
                  <a:pt x="26086" y="7112"/>
                  <a:pt x="26186" y="6945"/>
                </a:cubicBezTo>
                <a:cubicBezTo>
                  <a:pt x="26930" y="6107"/>
                  <a:pt x="27819" y="5500"/>
                  <a:pt x="29014" y="5500"/>
                </a:cubicBezTo>
                <a:cubicBezTo>
                  <a:pt x="29104" y="5500"/>
                  <a:pt x="29195" y="5504"/>
                  <a:pt x="29288" y="5511"/>
                </a:cubicBezTo>
                <a:cubicBezTo>
                  <a:pt x="30489" y="5544"/>
                  <a:pt x="31489" y="6011"/>
                  <a:pt x="31990" y="7412"/>
                </a:cubicBezTo>
                <a:cubicBezTo>
                  <a:pt x="32290" y="6578"/>
                  <a:pt x="32123" y="6011"/>
                  <a:pt x="31790" y="5410"/>
                </a:cubicBezTo>
                <a:cubicBezTo>
                  <a:pt x="30834" y="3850"/>
                  <a:pt x="29453" y="3171"/>
                  <a:pt x="27762" y="3171"/>
                </a:cubicBezTo>
                <a:cubicBezTo>
                  <a:pt x="27682" y="3171"/>
                  <a:pt x="27601" y="3173"/>
                  <a:pt x="27520" y="3176"/>
                </a:cubicBezTo>
                <a:cubicBezTo>
                  <a:pt x="25785" y="3209"/>
                  <a:pt x="24251" y="3909"/>
                  <a:pt x="22917" y="5044"/>
                </a:cubicBezTo>
                <a:cubicBezTo>
                  <a:pt x="21682" y="6044"/>
                  <a:pt x="20848" y="7245"/>
                  <a:pt x="20148" y="8613"/>
                </a:cubicBezTo>
                <a:cubicBezTo>
                  <a:pt x="19848" y="9247"/>
                  <a:pt x="19481" y="9780"/>
                  <a:pt x="18580" y="10014"/>
                </a:cubicBezTo>
                <a:cubicBezTo>
                  <a:pt x="18680" y="9647"/>
                  <a:pt x="18747" y="9447"/>
                  <a:pt x="18814" y="9247"/>
                </a:cubicBezTo>
                <a:cubicBezTo>
                  <a:pt x="19414" y="8346"/>
                  <a:pt x="19948" y="7412"/>
                  <a:pt x="20548" y="6545"/>
                </a:cubicBezTo>
                <a:cubicBezTo>
                  <a:pt x="21849" y="4743"/>
                  <a:pt x="23550" y="3576"/>
                  <a:pt x="25752" y="3075"/>
                </a:cubicBezTo>
                <a:cubicBezTo>
                  <a:pt x="26286" y="2942"/>
                  <a:pt x="27420" y="2608"/>
                  <a:pt x="28187" y="2542"/>
                </a:cubicBezTo>
                <a:cubicBezTo>
                  <a:pt x="28087" y="2508"/>
                  <a:pt x="27778" y="2492"/>
                  <a:pt x="27474" y="2492"/>
                </a:cubicBezTo>
                <a:cubicBezTo>
                  <a:pt x="27170" y="2492"/>
                  <a:pt x="26869" y="2508"/>
                  <a:pt x="26786" y="2542"/>
                </a:cubicBezTo>
                <a:cubicBezTo>
                  <a:pt x="24351" y="2709"/>
                  <a:pt x="22316" y="3743"/>
                  <a:pt x="20782" y="5577"/>
                </a:cubicBezTo>
                <a:cubicBezTo>
                  <a:pt x="19681" y="6811"/>
                  <a:pt x="18714" y="8212"/>
                  <a:pt x="18213" y="9814"/>
                </a:cubicBezTo>
                <a:cubicBezTo>
                  <a:pt x="18121" y="10184"/>
                  <a:pt x="17999" y="10555"/>
                  <a:pt x="17373" y="10555"/>
                </a:cubicBezTo>
                <a:cubicBezTo>
                  <a:pt x="17323" y="10555"/>
                  <a:pt x="17269" y="10552"/>
                  <a:pt x="17213" y="10547"/>
                </a:cubicBezTo>
                <a:cubicBezTo>
                  <a:pt x="18046" y="9080"/>
                  <a:pt x="18847" y="7645"/>
                  <a:pt x="19681" y="6278"/>
                </a:cubicBezTo>
                <a:cubicBezTo>
                  <a:pt x="20615" y="4777"/>
                  <a:pt x="21849" y="3709"/>
                  <a:pt x="23417" y="2875"/>
                </a:cubicBezTo>
                <a:cubicBezTo>
                  <a:pt x="24570" y="2249"/>
                  <a:pt x="25716" y="1939"/>
                  <a:pt x="26838" y="1939"/>
                </a:cubicBezTo>
                <a:close/>
                <a:moveTo>
                  <a:pt x="16846" y="13683"/>
                </a:moveTo>
                <a:lnTo>
                  <a:pt x="16846" y="13683"/>
                </a:lnTo>
                <a:cubicBezTo>
                  <a:pt x="16512" y="14384"/>
                  <a:pt x="15845" y="15751"/>
                  <a:pt x="15511" y="16518"/>
                </a:cubicBezTo>
                <a:cubicBezTo>
                  <a:pt x="15411" y="16719"/>
                  <a:pt x="15278" y="16952"/>
                  <a:pt x="15144" y="17219"/>
                </a:cubicBezTo>
                <a:cubicBezTo>
                  <a:pt x="15078" y="17419"/>
                  <a:pt x="14511" y="18353"/>
                  <a:pt x="14444" y="18553"/>
                </a:cubicBezTo>
                <a:cubicBezTo>
                  <a:pt x="14511" y="18353"/>
                  <a:pt x="15078" y="16418"/>
                  <a:pt x="15144" y="16185"/>
                </a:cubicBezTo>
                <a:cubicBezTo>
                  <a:pt x="15411" y="15384"/>
                  <a:pt x="16145" y="14183"/>
                  <a:pt x="16846" y="13683"/>
                </a:cubicBezTo>
                <a:close/>
                <a:moveTo>
                  <a:pt x="26432" y="1040"/>
                </a:moveTo>
                <a:cubicBezTo>
                  <a:pt x="27398" y="1040"/>
                  <a:pt x="28329" y="1254"/>
                  <a:pt x="29088" y="1775"/>
                </a:cubicBezTo>
                <a:cubicBezTo>
                  <a:pt x="28454" y="1608"/>
                  <a:pt x="27887" y="1508"/>
                  <a:pt x="27286" y="1508"/>
                </a:cubicBezTo>
                <a:cubicBezTo>
                  <a:pt x="23183" y="1508"/>
                  <a:pt x="20215" y="3843"/>
                  <a:pt x="18280" y="7412"/>
                </a:cubicBezTo>
                <a:cubicBezTo>
                  <a:pt x="17846" y="8179"/>
                  <a:pt x="17446" y="8913"/>
                  <a:pt x="17112" y="9714"/>
                </a:cubicBezTo>
                <a:cubicBezTo>
                  <a:pt x="16612" y="10748"/>
                  <a:pt x="16112" y="11548"/>
                  <a:pt x="15345" y="12549"/>
                </a:cubicBezTo>
                <a:cubicBezTo>
                  <a:pt x="15027" y="12931"/>
                  <a:pt x="14496" y="13918"/>
                  <a:pt x="14361" y="14097"/>
                </a:cubicBezTo>
                <a:lnTo>
                  <a:pt x="14361" y="14097"/>
                </a:lnTo>
                <a:cubicBezTo>
                  <a:pt x="15060" y="13269"/>
                  <a:pt x="16049" y="12413"/>
                  <a:pt x="16545" y="12082"/>
                </a:cubicBezTo>
                <a:lnTo>
                  <a:pt x="16545" y="12082"/>
                </a:lnTo>
                <a:cubicBezTo>
                  <a:pt x="15812" y="13216"/>
                  <a:pt x="14878" y="14217"/>
                  <a:pt x="14244" y="15284"/>
                </a:cubicBezTo>
                <a:cubicBezTo>
                  <a:pt x="12743" y="17753"/>
                  <a:pt x="10775" y="19721"/>
                  <a:pt x="8340" y="21255"/>
                </a:cubicBezTo>
                <a:cubicBezTo>
                  <a:pt x="7272" y="21956"/>
                  <a:pt x="6138" y="22356"/>
                  <a:pt x="4904" y="22456"/>
                </a:cubicBezTo>
                <a:cubicBezTo>
                  <a:pt x="4764" y="22473"/>
                  <a:pt x="4623" y="22482"/>
                  <a:pt x="4484" y="22482"/>
                </a:cubicBezTo>
                <a:cubicBezTo>
                  <a:pt x="3792" y="22482"/>
                  <a:pt x="3113" y="22255"/>
                  <a:pt x="2502" y="21589"/>
                </a:cubicBezTo>
                <a:cubicBezTo>
                  <a:pt x="2902" y="21455"/>
                  <a:pt x="3136" y="21389"/>
                  <a:pt x="3436" y="21322"/>
                </a:cubicBezTo>
                <a:cubicBezTo>
                  <a:pt x="8273" y="20455"/>
                  <a:pt x="11742" y="17786"/>
                  <a:pt x="13944" y="13450"/>
                </a:cubicBezTo>
                <a:cubicBezTo>
                  <a:pt x="14444" y="12516"/>
                  <a:pt x="14911" y="11515"/>
                  <a:pt x="15411" y="10547"/>
                </a:cubicBezTo>
                <a:cubicBezTo>
                  <a:pt x="16946" y="7579"/>
                  <a:pt x="18914" y="4943"/>
                  <a:pt x="21416" y="2775"/>
                </a:cubicBezTo>
                <a:cubicBezTo>
                  <a:pt x="22540" y="1850"/>
                  <a:pt x="24552" y="1040"/>
                  <a:pt x="26432" y="1040"/>
                </a:cubicBezTo>
                <a:close/>
                <a:moveTo>
                  <a:pt x="13643" y="17586"/>
                </a:moveTo>
                <a:lnTo>
                  <a:pt x="13643" y="17586"/>
                </a:lnTo>
                <a:cubicBezTo>
                  <a:pt x="12109" y="19687"/>
                  <a:pt x="10274" y="21622"/>
                  <a:pt x="8807" y="22456"/>
                </a:cubicBezTo>
                <a:cubicBezTo>
                  <a:pt x="8846" y="22463"/>
                  <a:pt x="8887" y="22466"/>
                  <a:pt x="8928" y="22466"/>
                </a:cubicBezTo>
                <a:cubicBezTo>
                  <a:pt x="9272" y="22466"/>
                  <a:pt x="9676" y="22238"/>
                  <a:pt x="9974" y="22089"/>
                </a:cubicBezTo>
                <a:cubicBezTo>
                  <a:pt x="10308" y="21956"/>
                  <a:pt x="10908" y="21455"/>
                  <a:pt x="11308" y="21355"/>
                </a:cubicBezTo>
                <a:lnTo>
                  <a:pt x="11308" y="21355"/>
                </a:lnTo>
                <a:cubicBezTo>
                  <a:pt x="11108" y="21922"/>
                  <a:pt x="10508" y="22423"/>
                  <a:pt x="9607" y="23123"/>
                </a:cubicBezTo>
                <a:cubicBezTo>
                  <a:pt x="9616" y="23142"/>
                  <a:pt x="9641" y="23150"/>
                  <a:pt x="9678" y="23150"/>
                </a:cubicBezTo>
                <a:cubicBezTo>
                  <a:pt x="9773" y="23150"/>
                  <a:pt x="9948" y="23095"/>
                  <a:pt x="10141" y="23023"/>
                </a:cubicBezTo>
                <a:cubicBezTo>
                  <a:pt x="10641" y="22723"/>
                  <a:pt x="11142" y="22423"/>
                  <a:pt x="11775" y="22089"/>
                </a:cubicBezTo>
                <a:lnTo>
                  <a:pt x="11775" y="22089"/>
                </a:lnTo>
                <a:cubicBezTo>
                  <a:pt x="11242" y="23590"/>
                  <a:pt x="10441" y="24558"/>
                  <a:pt x="8940" y="24558"/>
                </a:cubicBezTo>
                <a:cubicBezTo>
                  <a:pt x="8906" y="24558"/>
                  <a:pt x="8872" y="24559"/>
                  <a:pt x="8838" y="24559"/>
                </a:cubicBezTo>
                <a:cubicBezTo>
                  <a:pt x="7722" y="24559"/>
                  <a:pt x="6887" y="24023"/>
                  <a:pt x="6271" y="22890"/>
                </a:cubicBezTo>
                <a:cubicBezTo>
                  <a:pt x="9240" y="21755"/>
                  <a:pt x="11342" y="19554"/>
                  <a:pt x="13643" y="17586"/>
                </a:cubicBezTo>
                <a:close/>
                <a:moveTo>
                  <a:pt x="21516" y="12115"/>
                </a:moveTo>
                <a:cubicBezTo>
                  <a:pt x="21516" y="12215"/>
                  <a:pt x="22116" y="16385"/>
                  <a:pt x="22216" y="18120"/>
                </a:cubicBezTo>
                <a:cubicBezTo>
                  <a:pt x="22283" y="18687"/>
                  <a:pt x="22183" y="19220"/>
                  <a:pt x="22116" y="19754"/>
                </a:cubicBezTo>
                <a:cubicBezTo>
                  <a:pt x="22016" y="20388"/>
                  <a:pt x="21782" y="20955"/>
                  <a:pt x="21149" y="21255"/>
                </a:cubicBezTo>
                <a:cubicBezTo>
                  <a:pt x="20548" y="21555"/>
                  <a:pt x="20448" y="22089"/>
                  <a:pt x="20315" y="22656"/>
                </a:cubicBezTo>
                <a:cubicBezTo>
                  <a:pt x="20148" y="23557"/>
                  <a:pt x="19848" y="24391"/>
                  <a:pt x="19614" y="25225"/>
                </a:cubicBezTo>
                <a:cubicBezTo>
                  <a:pt x="19514" y="25391"/>
                  <a:pt x="19281" y="25525"/>
                  <a:pt x="19014" y="25792"/>
                </a:cubicBezTo>
                <a:cubicBezTo>
                  <a:pt x="18847" y="22856"/>
                  <a:pt x="18513" y="20054"/>
                  <a:pt x="18847" y="17286"/>
                </a:cubicBezTo>
                <a:cubicBezTo>
                  <a:pt x="19014" y="15785"/>
                  <a:pt x="19414" y="14350"/>
                  <a:pt x="19681" y="12849"/>
                </a:cubicBezTo>
                <a:cubicBezTo>
                  <a:pt x="19711" y="12728"/>
                  <a:pt x="19851" y="12197"/>
                  <a:pt x="19877" y="12197"/>
                </a:cubicBezTo>
                <a:cubicBezTo>
                  <a:pt x="19880" y="12197"/>
                  <a:pt x="19881" y="12203"/>
                  <a:pt x="19881" y="12215"/>
                </a:cubicBezTo>
                <a:cubicBezTo>
                  <a:pt x="19848" y="12549"/>
                  <a:pt x="19781" y="13550"/>
                  <a:pt x="19714" y="13917"/>
                </a:cubicBezTo>
                <a:cubicBezTo>
                  <a:pt x="19381" y="16218"/>
                  <a:pt x="19614" y="18787"/>
                  <a:pt x="20015" y="21122"/>
                </a:cubicBezTo>
                <a:cubicBezTo>
                  <a:pt x="20115" y="20688"/>
                  <a:pt x="20148" y="19887"/>
                  <a:pt x="20148" y="19420"/>
                </a:cubicBezTo>
                <a:cubicBezTo>
                  <a:pt x="20181" y="18086"/>
                  <a:pt x="20381" y="14584"/>
                  <a:pt x="20515" y="14183"/>
                </a:cubicBezTo>
                <a:cubicBezTo>
                  <a:pt x="20640" y="15338"/>
                  <a:pt x="21056" y="18127"/>
                  <a:pt x="21137" y="18127"/>
                </a:cubicBezTo>
                <a:cubicBezTo>
                  <a:pt x="21143" y="18127"/>
                  <a:pt x="21147" y="18114"/>
                  <a:pt x="21149" y="18086"/>
                </a:cubicBezTo>
                <a:cubicBezTo>
                  <a:pt x="21282" y="16752"/>
                  <a:pt x="21449" y="12182"/>
                  <a:pt x="21516" y="12115"/>
                </a:cubicBezTo>
                <a:close/>
                <a:moveTo>
                  <a:pt x="17874" y="17100"/>
                </a:moveTo>
                <a:cubicBezTo>
                  <a:pt x="17877" y="17100"/>
                  <a:pt x="17879" y="17106"/>
                  <a:pt x="17880" y="17119"/>
                </a:cubicBezTo>
                <a:cubicBezTo>
                  <a:pt x="17946" y="19587"/>
                  <a:pt x="18046" y="22656"/>
                  <a:pt x="18046" y="25125"/>
                </a:cubicBezTo>
                <a:cubicBezTo>
                  <a:pt x="18046" y="25892"/>
                  <a:pt x="18046" y="26626"/>
                  <a:pt x="17980" y="27326"/>
                </a:cubicBezTo>
                <a:cubicBezTo>
                  <a:pt x="17698" y="29858"/>
                  <a:pt x="15966" y="31409"/>
                  <a:pt x="13775" y="31409"/>
                </a:cubicBezTo>
                <a:cubicBezTo>
                  <a:pt x="13108" y="31409"/>
                  <a:pt x="12399" y="31266"/>
                  <a:pt x="11675" y="30962"/>
                </a:cubicBezTo>
                <a:cubicBezTo>
                  <a:pt x="11154" y="30737"/>
                  <a:pt x="10847" y="30607"/>
                  <a:pt x="10599" y="30607"/>
                </a:cubicBezTo>
                <a:cubicBezTo>
                  <a:pt x="10258" y="30607"/>
                  <a:pt x="10028" y="30851"/>
                  <a:pt x="9507" y="31429"/>
                </a:cubicBezTo>
                <a:cubicBezTo>
                  <a:pt x="9091" y="31918"/>
                  <a:pt x="8603" y="32157"/>
                  <a:pt x="8057" y="32157"/>
                </a:cubicBezTo>
                <a:cubicBezTo>
                  <a:pt x="7858" y="32157"/>
                  <a:pt x="7652" y="32125"/>
                  <a:pt x="7439" y="32063"/>
                </a:cubicBezTo>
                <a:cubicBezTo>
                  <a:pt x="6905" y="31896"/>
                  <a:pt x="6338" y="31629"/>
                  <a:pt x="5838" y="31296"/>
                </a:cubicBezTo>
                <a:cubicBezTo>
                  <a:pt x="5389" y="30947"/>
                  <a:pt x="4922" y="30766"/>
                  <a:pt x="4423" y="30766"/>
                </a:cubicBezTo>
                <a:cubicBezTo>
                  <a:pt x="4253" y="30766"/>
                  <a:pt x="4080" y="30786"/>
                  <a:pt x="3903" y="30829"/>
                </a:cubicBezTo>
                <a:cubicBezTo>
                  <a:pt x="3665" y="30868"/>
                  <a:pt x="3416" y="30898"/>
                  <a:pt x="3151" y="30898"/>
                </a:cubicBezTo>
                <a:cubicBezTo>
                  <a:pt x="2747" y="30898"/>
                  <a:pt x="2305" y="30830"/>
                  <a:pt x="1802" y="30629"/>
                </a:cubicBezTo>
                <a:cubicBezTo>
                  <a:pt x="2168" y="30462"/>
                  <a:pt x="2402" y="30395"/>
                  <a:pt x="2569" y="30295"/>
                </a:cubicBezTo>
                <a:cubicBezTo>
                  <a:pt x="3603" y="29928"/>
                  <a:pt x="4670" y="29628"/>
                  <a:pt x="5704" y="29194"/>
                </a:cubicBezTo>
                <a:cubicBezTo>
                  <a:pt x="9040" y="27626"/>
                  <a:pt x="11675" y="25358"/>
                  <a:pt x="13110" y="21889"/>
                </a:cubicBezTo>
                <a:cubicBezTo>
                  <a:pt x="13210" y="21555"/>
                  <a:pt x="13443" y="21255"/>
                  <a:pt x="13543" y="20955"/>
                </a:cubicBezTo>
                <a:lnTo>
                  <a:pt x="13944" y="20088"/>
                </a:lnTo>
                <a:lnTo>
                  <a:pt x="13944" y="20088"/>
                </a:lnTo>
                <a:cubicBezTo>
                  <a:pt x="13843" y="20388"/>
                  <a:pt x="13777" y="20721"/>
                  <a:pt x="13677" y="20988"/>
                </a:cubicBezTo>
                <a:cubicBezTo>
                  <a:pt x="13110" y="22523"/>
                  <a:pt x="12609" y="24091"/>
                  <a:pt x="11875" y="25558"/>
                </a:cubicBezTo>
                <a:cubicBezTo>
                  <a:pt x="10941" y="27560"/>
                  <a:pt x="9207" y="28894"/>
                  <a:pt x="7339" y="29995"/>
                </a:cubicBezTo>
                <a:cubicBezTo>
                  <a:pt x="7422" y="30028"/>
                  <a:pt x="7489" y="30045"/>
                  <a:pt x="7547" y="30045"/>
                </a:cubicBezTo>
                <a:cubicBezTo>
                  <a:pt x="7606" y="30045"/>
                  <a:pt x="7656" y="30028"/>
                  <a:pt x="7706" y="29995"/>
                </a:cubicBezTo>
                <a:cubicBezTo>
                  <a:pt x="10041" y="28927"/>
                  <a:pt x="11709" y="27159"/>
                  <a:pt x="12776" y="24791"/>
                </a:cubicBezTo>
                <a:cubicBezTo>
                  <a:pt x="13643" y="22756"/>
                  <a:pt x="14444" y="20655"/>
                  <a:pt x="15278" y="18620"/>
                </a:cubicBezTo>
                <a:cubicBezTo>
                  <a:pt x="15445" y="18220"/>
                  <a:pt x="15645" y="17819"/>
                  <a:pt x="15812" y="17419"/>
                </a:cubicBezTo>
                <a:lnTo>
                  <a:pt x="15812" y="17419"/>
                </a:lnTo>
                <a:cubicBezTo>
                  <a:pt x="15511" y="21589"/>
                  <a:pt x="14711" y="25592"/>
                  <a:pt x="12309" y="28994"/>
                </a:cubicBezTo>
                <a:cubicBezTo>
                  <a:pt x="12643" y="28761"/>
                  <a:pt x="12809" y="28594"/>
                  <a:pt x="13010" y="28327"/>
                </a:cubicBezTo>
                <a:cubicBezTo>
                  <a:pt x="14944" y="25658"/>
                  <a:pt x="16012" y="22089"/>
                  <a:pt x="16479" y="18887"/>
                </a:cubicBezTo>
                <a:lnTo>
                  <a:pt x="16479" y="18887"/>
                </a:lnTo>
                <a:cubicBezTo>
                  <a:pt x="16712" y="20088"/>
                  <a:pt x="16212" y="25725"/>
                  <a:pt x="14811" y="28394"/>
                </a:cubicBezTo>
                <a:cubicBezTo>
                  <a:pt x="14677" y="28627"/>
                  <a:pt x="14611" y="28794"/>
                  <a:pt x="14277" y="29261"/>
                </a:cubicBezTo>
                <a:cubicBezTo>
                  <a:pt x="15511" y="28127"/>
                  <a:pt x="16445" y="26259"/>
                  <a:pt x="16679" y="24691"/>
                </a:cubicBezTo>
                <a:cubicBezTo>
                  <a:pt x="17130" y="22016"/>
                  <a:pt x="17799" y="17100"/>
                  <a:pt x="17874" y="17100"/>
                </a:cubicBezTo>
                <a:close/>
                <a:moveTo>
                  <a:pt x="26127" y="0"/>
                </a:moveTo>
                <a:cubicBezTo>
                  <a:pt x="25165" y="0"/>
                  <a:pt x="24213" y="152"/>
                  <a:pt x="23317" y="474"/>
                </a:cubicBezTo>
                <a:cubicBezTo>
                  <a:pt x="21716" y="1074"/>
                  <a:pt x="20448" y="2108"/>
                  <a:pt x="19281" y="3309"/>
                </a:cubicBezTo>
                <a:cubicBezTo>
                  <a:pt x="17213" y="5410"/>
                  <a:pt x="15645" y="7879"/>
                  <a:pt x="14444" y="10547"/>
                </a:cubicBezTo>
                <a:cubicBezTo>
                  <a:pt x="13977" y="11582"/>
                  <a:pt x="13510" y="12616"/>
                  <a:pt x="12976" y="13583"/>
                </a:cubicBezTo>
                <a:cubicBezTo>
                  <a:pt x="10908" y="17452"/>
                  <a:pt x="7639" y="19821"/>
                  <a:pt x="3336" y="20721"/>
                </a:cubicBezTo>
                <a:cubicBezTo>
                  <a:pt x="2969" y="20788"/>
                  <a:pt x="2602" y="20855"/>
                  <a:pt x="2235" y="20955"/>
                </a:cubicBezTo>
                <a:cubicBezTo>
                  <a:pt x="1735" y="21122"/>
                  <a:pt x="1601" y="21522"/>
                  <a:pt x="1968" y="21889"/>
                </a:cubicBezTo>
                <a:cubicBezTo>
                  <a:pt x="2335" y="22289"/>
                  <a:pt x="2836" y="22656"/>
                  <a:pt x="3403" y="22923"/>
                </a:cubicBezTo>
                <a:cubicBezTo>
                  <a:pt x="3836" y="23123"/>
                  <a:pt x="4403" y="23123"/>
                  <a:pt x="4837" y="23290"/>
                </a:cubicBezTo>
                <a:cubicBezTo>
                  <a:pt x="5171" y="23390"/>
                  <a:pt x="5571" y="23523"/>
                  <a:pt x="5771" y="23757"/>
                </a:cubicBezTo>
                <a:cubicBezTo>
                  <a:pt x="6672" y="24891"/>
                  <a:pt x="7839" y="25391"/>
                  <a:pt x="9507" y="25425"/>
                </a:cubicBezTo>
                <a:cubicBezTo>
                  <a:pt x="6939" y="28360"/>
                  <a:pt x="3803" y="29695"/>
                  <a:pt x="0" y="30295"/>
                </a:cubicBezTo>
                <a:cubicBezTo>
                  <a:pt x="467" y="30729"/>
                  <a:pt x="667" y="30929"/>
                  <a:pt x="901" y="31062"/>
                </a:cubicBezTo>
                <a:cubicBezTo>
                  <a:pt x="1592" y="31446"/>
                  <a:pt x="2343" y="31654"/>
                  <a:pt x="3122" y="31654"/>
                </a:cubicBezTo>
                <a:cubicBezTo>
                  <a:pt x="3358" y="31654"/>
                  <a:pt x="3596" y="31635"/>
                  <a:pt x="3836" y="31596"/>
                </a:cubicBezTo>
                <a:cubicBezTo>
                  <a:pt x="3958" y="31583"/>
                  <a:pt x="4075" y="31576"/>
                  <a:pt x="4189" y="31576"/>
                </a:cubicBezTo>
                <a:cubicBezTo>
                  <a:pt x="4664" y="31576"/>
                  <a:pt x="5073" y="31693"/>
                  <a:pt x="5504" y="31963"/>
                </a:cubicBezTo>
                <a:cubicBezTo>
                  <a:pt x="6205" y="32401"/>
                  <a:pt x="6932" y="32788"/>
                  <a:pt x="7706" y="32788"/>
                </a:cubicBezTo>
                <a:cubicBezTo>
                  <a:pt x="7816" y="32788"/>
                  <a:pt x="7927" y="32780"/>
                  <a:pt x="8039" y="32763"/>
                </a:cubicBezTo>
                <a:cubicBezTo>
                  <a:pt x="8706" y="32697"/>
                  <a:pt x="9440" y="32430"/>
                  <a:pt x="9941" y="31996"/>
                </a:cubicBezTo>
                <a:cubicBezTo>
                  <a:pt x="10285" y="31733"/>
                  <a:pt x="10581" y="31605"/>
                  <a:pt x="10909" y="31605"/>
                </a:cubicBezTo>
                <a:cubicBezTo>
                  <a:pt x="11121" y="31605"/>
                  <a:pt x="11347" y="31658"/>
                  <a:pt x="11609" y="31763"/>
                </a:cubicBezTo>
                <a:cubicBezTo>
                  <a:pt x="12360" y="32046"/>
                  <a:pt x="13092" y="32183"/>
                  <a:pt x="13788" y="32183"/>
                </a:cubicBezTo>
                <a:cubicBezTo>
                  <a:pt x="15470" y="32183"/>
                  <a:pt x="16942" y="31381"/>
                  <a:pt x="17980" y="29895"/>
                </a:cubicBezTo>
                <a:cubicBezTo>
                  <a:pt x="18513" y="29094"/>
                  <a:pt x="18847" y="28260"/>
                  <a:pt x="18947" y="27259"/>
                </a:cubicBezTo>
                <a:cubicBezTo>
                  <a:pt x="18980" y="26926"/>
                  <a:pt x="19081" y="26492"/>
                  <a:pt x="19281" y="26325"/>
                </a:cubicBezTo>
                <a:cubicBezTo>
                  <a:pt x="20348" y="25492"/>
                  <a:pt x="20748" y="24391"/>
                  <a:pt x="20915" y="23090"/>
                </a:cubicBezTo>
                <a:cubicBezTo>
                  <a:pt x="20982" y="22389"/>
                  <a:pt x="21149" y="21822"/>
                  <a:pt x="21782" y="21422"/>
                </a:cubicBezTo>
                <a:cubicBezTo>
                  <a:pt x="22416" y="21055"/>
                  <a:pt x="22650" y="20288"/>
                  <a:pt x="22683" y="19587"/>
                </a:cubicBezTo>
                <a:cubicBezTo>
                  <a:pt x="22750" y="18320"/>
                  <a:pt x="22750" y="17085"/>
                  <a:pt x="22683" y="15818"/>
                </a:cubicBezTo>
                <a:cubicBezTo>
                  <a:pt x="22616" y="14484"/>
                  <a:pt x="22416" y="13149"/>
                  <a:pt x="22350" y="11815"/>
                </a:cubicBezTo>
                <a:cubicBezTo>
                  <a:pt x="22316" y="9914"/>
                  <a:pt x="22683" y="8112"/>
                  <a:pt x="24017" y="6745"/>
                </a:cubicBezTo>
                <a:cubicBezTo>
                  <a:pt x="24618" y="6111"/>
                  <a:pt x="25485" y="5644"/>
                  <a:pt x="25985" y="5477"/>
                </a:cubicBezTo>
                <a:lnTo>
                  <a:pt x="25985" y="5477"/>
                </a:lnTo>
                <a:cubicBezTo>
                  <a:pt x="25318" y="5978"/>
                  <a:pt x="24851" y="6645"/>
                  <a:pt x="24751" y="6878"/>
                </a:cubicBezTo>
                <a:cubicBezTo>
                  <a:pt x="23450" y="9080"/>
                  <a:pt x="23817" y="13917"/>
                  <a:pt x="28087" y="15484"/>
                </a:cubicBezTo>
                <a:cubicBezTo>
                  <a:pt x="28784" y="15754"/>
                  <a:pt x="29489" y="15886"/>
                  <a:pt x="30179" y="15886"/>
                </a:cubicBezTo>
                <a:cubicBezTo>
                  <a:pt x="31964" y="15886"/>
                  <a:pt x="33646" y="15000"/>
                  <a:pt x="34825" y="13316"/>
                </a:cubicBezTo>
                <a:cubicBezTo>
                  <a:pt x="36460" y="10948"/>
                  <a:pt x="36360" y="8379"/>
                  <a:pt x="35225" y="5777"/>
                </a:cubicBezTo>
                <a:cubicBezTo>
                  <a:pt x="33741" y="2278"/>
                  <a:pt x="29854" y="0"/>
                  <a:pt x="261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8"/>
          <p:cNvSpPr/>
          <p:nvPr/>
        </p:nvSpPr>
        <p:spPr>
          <a:xfrm>
            <a:off x="504934" y="5160579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8"/>
          <p:cNvSpPr/>
          <p:nvPr/>
        </p:nvSpPr>
        <p:spPr>
          <a:xfrm flipH="1">
            <a:off x="10136051" y="5161945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859519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74465" y="-123185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668874" y="5317467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 flipH="1">
            <a:off x="669600" y="593367"/>
            <a:ext cx="10912800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673800" y="1939500"/>
            <a:ext cx="8844400" cy="4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6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597466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3115800" y="3723420"/>
            <a:ext cx="2780800" cy="1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2"/>
          </p:nvPr>
        </p:nvSpPr>
        <p:spPr>
          <a:xfrm>
            <a:off x="6295533" y="3709009"/>
            <a:ext cx="2780800" cy="1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 flipH="1">
            <a:off x="6295467" y="617007"/>
            <a:ext cx="4897600" cy="1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ctrTitle" idx="3"/>
          </p:nvPr>
        </p:nvSpPr>
        <p:spPr>
          <a:xfrm>
            <a:off x="2972417" y="3506568"/>
            <a:ext cx="3067600" cy="3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ctrTitle" idx="4"/>
          </p:nvPr>
        </p:nvSpPr>
        <p:spPr>
          <a:xfrm>
            <a:off x="6096000" y="3506568"/>
            <a:ext cx="3179600" cy="3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 rot="5400000">
            <a:off x="2733984" y="2665579"/>
            <a:ext cx="3544267" cy="3179733"/>
          </a:xfrm>
          <a:prstGeom prst="flowChartPreparation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" name="Google Shape;37;p5"/>
          <p:cNvSpPr/>
          <p:nvPr/>
        </p:nvSpPr>
        <p:spPr>
          <a:xfrm rot="5400000">
            <a:off x="5913717" y="2665566"/>
            <a:ext cx="3544267" cy="3179733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0608300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Google Shape;40;p6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141301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34" y="4090133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 flipH="1">
            <a:off x="474133" y="2982000"/>
            <a:ext cx="5274800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6433600" y="2305200"/>
            <a:ext cx="3320400" cy="22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6096000" y="1637600"/>
            <a:ext cx="0" cy="3582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6341254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>
            <a:off x="7237000" y="2426383"/>
            <a:ext cx="3810000" cy="6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 flipH="1">
            <a:off x="7237000" y="1308783"/>
            <a:ext cx="3810000" cy="11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002349" y="4082900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91415" y="-1547500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366685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802300" y="4950477"/>
            <a:ext cx="2900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2"/>
          </p:nvPr>
        </p:nvSpPr>
        <p:spPr>
          <a:xfrm>
            <a:off x="6385867" y="4954216"/>
            <a:ext cx="2900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3"/>
          </p:nvPr>
        </p:nvSpPr>
        <p:spPr>
          <a:xfrm>
            <a:off x="2802300" y="4529127"/>
            <a:ext cx="2900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4"/>
          </p:nvPr>
        </p:nvSpPr>
        <p:spPr>
          <a:xfrm>
            <a:off x="6385867" y="4527189"/>
            <a:ext cx="2876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434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34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>
            <a:spLocks noGrp="1"/>
          </p:cNvSpPr>
          <p:nvPr>
            <p:ph type="ctrTitle"/>
          </p:nvPr>
        </p:nvSpPr>
        <p:spPr>
          <a:xfrm flipH="1">
            <a:off x="609600" y="59336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629085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7" name="Google Shape;67;p10"/>
          <p:cNvSpPr txBox="1">
            <a:spLocks noGrp="1"/>
          </p:cNvSpPr>
          <p:nvPr>
            <p:ph type="ctrTitle"/>
          </p:nvPr>
        </p:nvSpPr>
        <p:spPr>
          <a:xfrm flipH="1">
            <a:off x="1583333" y="593367"/>
            <a:ext cx="9046000" cy="22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002349" y="4082900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91415" y="-1547500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099748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719999" y="1866753"/>
            <a:ext cx="10752000" cy="23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716500" y="4313653"/>
            <a:ext cx="10755600" cy="5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60885" y="-46264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4553055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39862" y="-926778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60885" y="5031805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19330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8452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2253943" y="2736541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2735743" y="3384876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ctrTitle" idx="2"/>
          </p:nvPr>
        </p:nvSpPr>
        <p:spPr>
          <a:xfrm>
            <a:off x="2253943" y="4799375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2735743" y="5398133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 idx="4"/>
          </p:nvPr>
        </p:nvSpPr>
        <p:spPr>
          <a:xfrm>
            <a:off x="6432476" y="2736541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6914276" y="3384876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6"/>
          </p:nvPr>
        </p:nvSpPr>
        <p:spPr>
          <a:xfrm>
            <a:off x="6432476" y="4799375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7"/>
          </p:nvPr>
        </p:nvSpPr>
        <p:spPr>
          <a:xfrm>
            <a:off x="6914276" y="5398133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8"/>
          </p:nvPr>
        </p:nvSpPr>
        <p:spPr>
          <a:xfrm>
            <a:off x="1496371" y="535267"/>
            <a:ext cx="91992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2837543" y="2074175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 hasCustomPrompt="1"/>
          </p:nvPr>
        </p:nvSpPr>
        <p:spPr>
          <a:xfrm>
            <a:off x="2837543" y="4098696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4" hasCustomPrompt="1"/>
          </p:nvPr>
        </p:nvSpPr>
        <p:spPr>
          <a:xfrm>
            <a:off x="7016076" y="2074175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7016076" y="4098696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50656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9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10800000"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33992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33992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4" name="Google Shape;74;p9"/>
          <p:cNvSpPr/>
          <p:nvPr/>
        </p:nvSpPr>
        <p:spPr>
          <a:xfrm rot="10800000" flipH="1">
            <a:off x="498883" y="167663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9"/>
          <p:cNvSpPr/>
          <p:nvPr/>
        </p:nvSpPr>
        <p:spPr>
          <a:xfrm flipH="1">
            <a:off x="10142085" y="5161945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5992800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Table of contents 2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ctrTitle"/>
          </p:nvPr>
        </p:nvSpPr>
        <p:spPr>
          <a:xfrm>
            <a:off x="876304" y="2371447"/>
            <a:ext cx="261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876304" y="3003255"/>
            <a:ext cx="26124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ctrTitle" idx="2"/>
          </p:nvPr>
        </p:nvSpPr>
        <p:spPr>
          <a:xfrm>
            <a:off x="924848" y="4774579"/>
            <a:ext cx="254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3"/>
          </p:nvPr>
        </p:nvSpPr>
        <p:spPr>
          <a:xfrm>
            <a:off x="924848" y="5381608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ctrTitle" idx="4"/>
          </p:nvPr>
        </p:nvSpPr>
        <p:spPr>
          <a:xfrm>
            <a:off x="4276709" y="2379704"/>
            <a:ext cx="2399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5"/>
          </p:nvPr>
        </p:nvSpPr>
        <p:spPr>
          <a:xfrm>
            <a:off x="4251109" y="3003249"/>
            <a:ext cx="24508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ctrTitle" idx="6"/>
          </p:nvPr>
        </p:nvSpPr>
        <p:spPr>
          <a:xfrm>
            <a:off x="4311373" y="477457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7"/>
          </p:nvPr>
        </p:nvSpPr>
        <p:spPr>
          <a:xfrm>
            <a:off x="4209573" y="5381608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ctrTitle" idx="8"/>
          </p:nvPr>
        </p:nvSpPr>
        <p:spPr>
          <a:xfrm>
            <a:off x="772600" y="535267"/>
            <a:ext cx="61240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 idx="9" hasCustomPrompt="1"/>
          </p:nvPr>
        </p:nvSpPr>
        <p:spPr>
          <a:xfrm>
            <a:off x="911504" y="1810680"/>
            <a:ext cx="2542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3" hasCustomPrompt="1"/>
          </p:nvPr>
        </p:nvSpPr>
        <p:spPr>
          <a:xfrm>
            <a:off x="924848" y="4189024"/>
            <a:ext cx="2542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4" hasCustomPrompt="1"/>
          </p:nvPr>
        </p:nvSpPr>
        <p:spPr>
          <a:xfrm>
            <a:off x="4240909" y="1827200"/>
            <a:ext cx="24712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15" hasCustomPrompt="1"/>
          </p:nvPr>
        </p:nvSpPr>
        <p:spPr>
          <a:xfrm>
            <a:off x="4311373" y="4189032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121702" y="2927044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121702" y="-643980"/>
            <a:ext cx="5070300" cy="457493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/>
          <p:nvPr/>
        </p:nvSpPr>
        <p:spPr>
          <a:xfrm>
            <a:off x="4056109" y="1685167"/>
            <a:ext cx="2840800" cy="2214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1" name="Google Shape;111;p14"/>
          <p:cNvSpPr/>
          <p:nvPr/>
        </p:nvSpPr>
        <p:spPr>
          <a:xfrm>
            <a:off x="775448" y="4049833"/>
            <a:ext cx="2840800" cy="2214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2" name="Google Shape;112;p14"/>
          <p:cNvSpPr/>
          <p:nvPr/>
        </p:nvSpPr>
        <p:spPr>
          <a:xfrm>
            <a:off x="772609" y="1685167"/>
            <a:ext cx="2840800" cy="2214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3" name="Google Shape;113;p14"/>
          <p:cNvSpPr/>
          <p:nvPr/>
        </p:nvSpPr>
        <p:spPr>
          <a:xfrm>
            <a:off x="4060173" y="4049833"/>
            <a:ext cx="2840800" cy="2214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66565610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3630607" y="4438933"/>
            <a:ext cx="49308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ctrTitle"/>
          </p:nvPr>
        </p:nvSpPr>
        <p:spPr>
          <a:xfrm>
            <a:off x="2280200" y="1770833"/>
            <a:ext cx="7631600" cy="24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4533"/>
              </a:spcBef>
              <a:spcAft>
                <a:spcPts val="0"/>
              </a:spcAft>
              <a:buSzPts val="3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39698" y="-540889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85302" y="2816478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315303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Quote 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015533" y="4175867"/>
            <a:ext cx="4957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ctrTitle"/>
          </p:nvPr>
        </p:nvSpPr>
        <p:spPr>
          <a:xfrm>
            <a:off x="6015533" y="1406167"/>
            <a:ext cx="4957200" cy="24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4533"/>
              </a:spcBef>
              <a:spcAft>
                <a:spcPts val="0"/>
              </a:spcAft>
              <a:buSzPts val="3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569" y="-668908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4" y="2951659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21324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569" y="-668908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4" y="2951659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100147" y="-668757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121702" y="2951810"/>
            <a:ext cx="5070300" cy="457493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>
            <a:spLocks noGrp="1"/>
          </p:cNvSpPr>
          <p:nvPr>
            <p:ph type="ctrTitle"/>
          </p:nvPr>
        </p:nvSpPr>
        <p:spPr>
          <a:xfrm>
            <a:off x="3230000" y="3131500"/>
            <a:ext cx="57320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2" hasCustomPrompt="1"/>
          </p:nvPr>
        </p:nvSpPr>
        <p:spPr>
          <a:xfrm>
            <a:off x="3230000" y="1728000"/>
            <a:ext cx="5732000" cy="14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1"/>
          </p:nvPr>
        </p:nvSpPr>
        <p:spPr>
          <a:xfrm>
            <a:off x="3230000" y="3857900"/>
            <a:ext cx="573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61484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subTitle" idx="1"/>
          </p:nvPr>
        </p:nvSpPr>
        <p:spPr>
          <a:xfrm>
            <a:off x="4191067" y="2571800"/>
            <a:ext cx="3810000" cy="6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ctrTitle"/>
          </p:nvPr>
        </p:nvSpPr>
        <p:spPr>
          <a:xfrm flipH="1">
            <a:off x="3834667" y="946200"/>
            <a:ext cx="4522800" cy="11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121718" y="3822640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5" y="3824872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353736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4562218" y="4864467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62218" y="-774334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>
            <a:spLocks noGrp="1"/>
          </p:cNvSpPr>
          <p:nvPr>
            <p:ph type="ctrTitle"/>
          </p:nvPr>
        </p:nvSpPr>
        <p:spPr>
          <a:xfrm flipH="1">
            <a:off x="3146200" y="1867533"/>
            <a:ext cx="5899600" cy="12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1"/>
          </p:nvPr>
        </p:nvSpPr>
        <p:spPr>
          <a:xfrm>
            <a:off x="3171600" y="3373340"/>
            <a:ext cx="5848800" cy="12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322297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subTitle" idx="1"/>
          </p:nvPr>
        </p:nvSpPr>
        <p:spPr>
          <a:xfrm>
            <a:off x="1864933" y="3880400"/>
            <a:ext cx="4648000" cy="23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ctrTitle"/>
          </p:nvPr>
        </p:nvSpPr>
        <p:spPr>
          <a:xfrm flipH="1">
            <a:off x="1829933" y="2514800"/>
            <a:ext cx="46480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112434" y="2300634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958034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ctrTitle"/>
          </p:nvPr>
        </p:nvSpPr>
        <p:spPr>
          <a:xfrm>
            <a:off x="6967227" y="2470067"/>
            <a:ext cx="39536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1"/>
          </p:nvPr>
        </p:nvSpPr>
        <p:spPr>
          <a:xfrm>
            <a:off x="6990067" y="3531767"/>
            <a:ext cx="3907600" cy="16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8150201" y="4598334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982575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subTitle" idx="1"/>
          </p:nvPr>
        </p:nvSpPr>
        <p:spPr>
          <a:xfrm>
            <a:off x="6450933" y="1995473"/>
            <a:ext cx="4323600" cy="10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2"/>
          </p:nvPr>
        </p:nvSpPr>
        <p:spPr>
          <a:xfrm>
            <a:off x="6450933" y="5057297"/>
            <a:ext cx="4323600" cy="10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ctrTitle"/>
          </p:nvPr>
        </p:nvSpPr>
        <p:spPr>
          <a:xfrm flipH="1">
            <a:off x="609700" y="2575300"/>
            <a:ext cx="3833600" cy="17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ctrTitle" idx="3"/>
          </p:nvPr>
        </p:nvSpPr>
        <p:spPr>
          <a:xfrm>
            <a:off x="6450933" y="1782047"/>
            <a:ext cx="4323600" cy="3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ctrTitle" idx="4"/>
          </p:nvPr>
        </p:nvSpPr>
        <p:spPr>
          <a:xfrm>
            <a:off x="6450933" y="4835881"/>
            <a:ext cx="4323600" cy="3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9566" y="-7112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9566" y="4733033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/>
          <p:nvPr/>
        </p:nvSpPr>
        <p:spPr>
          <a:xfrm>
            <a:off x="5635133" y="3670333"/>
            <a:ext cx="5960800" cy="2591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9" name="Google Shape;159;p22"/>
          <p:cNvSpPr/>
          <p:nvPr/>
        </p:nvSpPr>
        <p:spPr>
          <a:xfrm>
            <a:off x="5635133" y="589163"/>
            <a:ext cx="5960800" cy="2591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66336364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 text 5">
  <p:cSld name="Title and  text 5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subTitle" idx="1"/>
          </p:nvPr>
        </p:nvSpPr>
        <p:spPr>
          <a:xfrm>
            <a:off x="5853400" y="3917600"/>
            <a:ext cx="4540000" cy="23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ctrTitle"/>
          </p:nvPr>
        </p:nvSpPr>
        <p:spPr>
          <a:xfrm flipH="1">
            <a:off x="5486000" y="2673193"/>
            <a:ext cx="5274800" cy="10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6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098001" y="-1524733"/>
            <a:ext cx="6207501" cy="56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48611" y="3365067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585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0"/>
          <p:cNvPicPr preferRelativeResize="0"/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696800" cy="32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9" name="Google Shape;79;p10"/>
          <p:cNvSpPr/>
          <p:nvPr/>
        </p:nvSpPr>
        <p:spPr>
          <a:xfrm>
            <a:off x="10697551" y="467551"/>
            <a:ext cx="1086952" cy="2200592"/>
          </a:xfrm>
          <a:custGeom>
            <a:avLst/>
            <a:gdLst/>
            <a:ahLst/>
            <a:cxnLst/>
            <a:rect l="l" t="t" r="r" b="b"/>
            <a:pathLst>
              <a:path w="51604" h="104475" extrusionOk="0">
                <a:moveTo>
                  <a:pt x="25752" y="1201"/>
                </a:moveTo>
                <a:cubicBezTo>
                  <a:pt x="25785" y="1301"/>
                  <a:pt x="25785" y="1401"/>
                  <a:pt x="25819" y="1501"/>
                </a:cubicBezTo>
                <a:cubicBezTo>
                  <a:pt x="26586" y="3169"/>
                  <a:pt x="27820" y="4170"/>
                  <a:pt x="29722" y="4236"/>
                </a:cubicBezTo>
                <a:cubicBezTo>
                  <a:pt x="30255" y="4303"/>
                  <a:pt x="30822" y="4236"/>
                  <a:pt x="31389" y="4337"/>
                </a:cubicBezTo>
                <a:cubicBezTo>
                  <a:pt x="32123" y="4403"/>
                  <a:pt x="32423" y="4703"/>
                  <a:pt x="32490" y="5504"/>
                </a:cubicBezTo>
                <a:cubicBezTo>
                  <a:pt x="32657" y="6471"/>
                  <a:pt x="32423" y="7372"/>
                  <a:pt x="31656" y="8039"/>
                </a:cubicBezTo>
                <a:cubicBezTo>
                  <a:pt x="30822" y="8806"/>
                  <a:pt x="29888" y="9474"/>
                  <a:pt x="28888" y="10041"/>
                </a:cubicBezTo>
                <a:cubicBezTo>
                  <a:pt x="29421" y="8506"/>
                  <a:pt x="30589" y="7239"/>
                  <a:pt x="30422" y="5471"/>
                </a:cubicBezTo>
                <a:lnTo>
                  <a:pt x="30422" y="5471"/>
                </a:lnTo>
                <a:cubicBezTo>
                  <a:pt x="29655" y="6571"/>
                  <a:pt x="27987" y="8840"/>
                  <a:pt x="27954" y="8840"/>
                </a:cubicBezTo>
                <a:cubicBezTo>
                  <a:pt x="27954" y="8039"/>
                  <a:pt x="27987" y="7239"/>
                  <a:pt x="27987" y="6471"/>
                </a:cubicBezTo>
                <a:lnTo>
                  <a:pt x="27987" y="6471"/>
                </a:lnTo>
                <a:cubicBezTo>
                  <a:pt x="27920" y="6471"/>
                  <a:pt x="27153" y="8873"/>
                  <a:pt x="26886" y="10074"/>
                </a:cubicBezTo>
                <a:cubicBezTo>
                  <a:pt x="26586" y="8373"/>
                  <a:pt x="26486" y="6705"/>
                  <a:pt x="26052" y="5004"/>
                </a:cubicBezTo>
                <a:cubicBezTo>
                  <a:pt x="25986" y="4337"/>
                  <a:pt x="25819" y="2969"/>
                  <a:pt x="25719" y="2969"/>
                </a:cubicBezTo>
                <a:cubicBezTo>
                  <a:pt x="25619" y="2969"/>
                  <a:pt x="25418" y="4337"/>
                  <a:pt x="25385" y="5004"/>
                </a:cubicBezTo>
                <a:cubicBezTo>
                  <a:pt x="24918" y="6705"/>
                  <a:pt x="24818" y="8373"/>
                  <a:pt x="24551" y="10074"/>
                </a:cubicBezTo>
                <a:cubicBezTo>
                  <a:pt x="24251" y="8873"/>
                  <a:pt x="23484" y="6471"/>
                  <a:pt x="23417" y="6471"/>
                </a:cubicBezTo>
                <a:lnTo>
                  <a:pt x="23417" y="6471"/>
                </a:lnTo>
                <a:cubicBezTo>
                  <a:pt x="23417" y="7239"/>
                  <a:pt x="23450" y="8039"/>
                  <a:pt x="23450" y="8840"/>
                </a:cubicBezTo>
                <a:cubicBezTo>
                  <a:pt x="23384" y="8840"/>
                  <a:pt x="21749" y="6638"/>
                  <a:pt x="20982" y="5471"/>
                </a:cubicBezTo>
                <a:lnTo>
                  <a:pt x="20982" y="5471"/>
                </a:lnTo>
                <a:cubicBezTo>
                  <a:pt x="20815" y="7239"/>
                  <a:pt x="21983" y="8506"/>
                  <a:pt x="22550" y="10041"/>
                </a:cubicBezTo>
                <a:cubicBezTo>
                  <a:pt x="21616" y="9407"/>
                  <a:pt x="20715" y="8806"/>
                  <a:pt x="19848" y="8039"/>
                </a:cubicBezTo>
                <a:cubicBezTo>
                  <a:pt x="19081" y="7372"/>
                  <a:pt x="18880" y="6505"/>
                  <a:pt x="19014" y="5504"/>
                </a:cubicBezTo>
                <a:cubicBezTo>
                  <a:pt x="19114" y="4737"/>
                  <a:pt x="19381" y="4470"/>
                  <a:pt x="20115" y="4337"/>
                </a:cubicBezTo>
                <a:cubicBezTo>
                  <a:pt x="20682" y="4236"/>
                  <a:pt x="21249" y="4303"/>
                  <a:pt x="21783" y="4236"/>
                </a:cubicBezTo>
                <a:cubicBezTo>
                  <a:pt x="23651" y="4170"/>
                  <a:pt x="24918" y="3169"/>
                  <a:pt x="25685" y="1501"/>
                </a:cubicBezTo>
                <a:cubicBezTo>
                  <a:pt x="25719" y="1401"/>
                  <a:pt x="25752" y="1301"/>
                  <a:pt x="25752" y="1201"/>
                </a:cubicBezTo>
                <a:close/>
                <a:moveTo>
                  <a:pt x="18080" y="10641"/>
                </a:moveTo>
                <a:cubicBezTo>
                  <a:pt x="19448" y="10841"/>
                  <a:pt x="20682" y="10975"/>
                  <a:pt x="21883" y="11175"/>
                </a:cubicBezTo>
                <a:cubicBezTo>
                  <a:pt x="22616" y="11308"/>
                  <a:pt x="23217" y="11642"/>
                  <a:pt x="23450" y="12476"/>
                </a:cubicBezTo>
                <a:cubicBezTo>
                  <a:pt x="23217" y="12309"/>
                  <a:pt x="22950" y="12042"/>
                  <a:pt x="22683" y="11909"/>
                </a:cubicBezTo>
                <a:cubicBezTo>
                  <a:pt x="22283" y="11775"/>
                  <a:pt x="20949" y="11642"/>
                  <a:pt x="20582" y="11508"/>
                </a:cubicBezTo>
                <a:lnTo>
                  <a:pt x="20582" y="11508"/>
                </a:lnTo>
                <a:cubicBezTo>
                  <a:pt x="20582" y="11909"/>
                  <a:pt x="20615" y="12342"/>
                  <a:pt x="20615" y="12876"/>
                </a:cubicBezTo>
                <a:cubicBezTo>
                  <a:pt x="20181" y="12309"/>
                  <a:pt x="19848" y="11842"/>
                  <a:pt x="19281" y="11175"/>
                </a:cubicBezTo>
                <a:lnTo>
                  <a:pt x="19281" y="11175"/>
                </a:lnTo>
                <a:cubicBezTo>
                  <a:pt x="19214" y="12409"/>
                  <a:pt x="20048" y="13143"/>
                  <a:pt x="20248" y="14043"/>
                </a:cubicBezTo>
                <a:cubicBezTo>
                  <a:pt x="19581" y="13643"/>
                  <a:pt x="18680" y="12209"/>
                  <a:pt x="18080" y="10641"/>
                </a:cubicBezTo>
                <a:close/>
                <a:moveTo>
                  <a:pt x="33558" y="10674"/>
                </a:moveTo>
                <a:lnTo>
                  <a:pt x="33558" y="10674"/>
                </a:lnTo>
                <a:cubicBezTo>
                  <a:pt x="32924" y="12242"/>
                  <a:pt x="32057" y="13677"/>
                  <a:pt x="31389" y="14077"/>
                </a:cubicBezTo>
                <a:cubicBezTo>
                  <a:pt x="31623" y="13109"/>
                  <a:pt x="32423" y="12442"/>
                  <a:pt x="32357" y="11208"/>
                </a:cubicBezTo>
                <a:lnTo>
                  <a:pt x="32357" y="11208"/>
                </a:lnTo>
                <a:cubicBezTo>
                  <a:pt x="31790" y="11875"/>
                  <a:pt x="31456" y="12342"/>
                  <a:pt x="31022" y="12909"/>
                </a:cubicBezTo>
                <a:cubicBezTo>
                  <a:pt x="31056" y="12342"/>
                  <a:pt x="31056" y="11942"/>
                  <a:pt x="31056" y="11542"/>
                </a:cubicBezTo>
                <a:lnTo>
                  <a:pt x="31056" y="11542"/>
                </a:lnTo>
                <a:cubicBezTo>
                  <a:pt x="30722" y="11675"/>
                  <a:pt x="29355" y="11775"/>
                  <a:pt x="28954" y="11942"/>
                </a:cubicBezTo>
                <a:cubicBezTo>
                  <a:pt x="28687" y="12075"/>
                  <a:pt x="28421" y="12276"/>
                  <a:pt x="28187" y="12509"/>
                </a:cubicBezTo>
                <a:cubicBezTo>
                  <a:pt x="28421" y="11675"/>
                  <a:pt x="29054" y="11342"/>
                  <a:pt x="29755" y="11208"/>
                </a:cubicBezTo>
                <a:cubicBezTo>
                  <a:pt x="31022" y="10975"/>
                  <a:pt x="32223" y="10841"/>
                  <a:pt x="33558" y="10674"/>
                </a:cubicBezTo>
                <a:close/>
                <a:moveTo>
                  <a:pt x="11838" y="8505"/>
                </a:moveTo>
                <a:cubicBezTo>
                  <a:pt x="13782" y="8505"/>
                  <a:pt x="15404" y="9243"/>
                  <a:pt x="16579" y="10875"/>
                </a:cubicBezTo>
                <a:cubicBezTo>
                  <a:pt x="16946" y="11408"/>
                  <a:pt x="17279" y="12042"/>
                  <a:pt x="17646" y="12576"/>
                </a:cubicBezTo>
                <a:cubicBezTo>
                  <a:pt x="18213" y="13376"/>
                  <a:pt x="18614" y="14244"/>
                  <a:pt x="19281" y="14944"/>
                </a:cubicBezTo>
                <a:cubicBezTo>
                  <a:pt x="19915" y="15611"/>
                  <a:pt x="20148" y="16345"/>
                  <a:pt x="19981" y="17379"/>
                </a:cubicBezTo>
                <a:cubicBezTo>
                  <a:pt x="18887" y="15687"/>
                  <a:pt x="16505" y="12709"/>
                  <a:pt x="16413" y="12709"/>
                </a:cubicBezTo>
                <a:cubicBezTo>
                  <a:pt x="16413" y="12709"/>
                  <a:pt x="16412" y="12709"/>
                  <a:pt x="16412" y="12709"/>
                </a:cubicBezTo>
                <a:cubicBezTo>
                  <a:pt x="16746" y="13376"/>
                  <a:pt x="17213" y="14811"/>
                  <a:pt x="17179" y="14844"/>
                </a:cubicBezTo>
                <a:cubicBezTo>
                  <a:pt x="16879" y="14510"/>
                  <a:pt x="16579" y="14144"/>
                  <a:pt x="16279" y="13810"/>
                </a:cubicBezTo>
                <a:cubicBezTo>
                  <a:pt x="14944" y="12376"/>
                  <a:pt x="13443" y="11308"/>
                  <a:pt x="11542" y="10941"/>
                </a:cubicBezTo>
                <a:cubicBezTo>
                  <a:pt x="11375" y="10919"/>
                  <a:pt x="11208" y="10908"/>
                  <a:pt x="11040" y="10908"/>
                </a:cubicBezTo>
                <a:cubicBezTo>
                  <a:pt x="10704" y="10908"/>
                  <a:pt x="10363" y="10952"/>
                  <a:pt x="10007" y="11041"/>
                </a:cubicBezTo>
                <a:cubicBezTo>
                  <a:pt x="11909" y="11675"/>
                  <a:pt x="13743" y="12342"/>
                  <a:pt x="15178" y="13777"/>
                </a:cubicBezTo>
                <a:cubicBezTo>
                  <a:pt x="16579" y="15211"/>
                  <a:pt x="17680" y="16879"/>
                  <a:pt x="18413" y="18747"/>
                </a:cubicBezTo>
                <a:cubicBezTo>
                  <a:pt x="17012" y="17413"/>
                  <a:pt x="15712" y="15945"/>
                  <a:pt x="13844" y="15244"/>
                </a:cubicBezTo>
                <a:lnTo>
                  <a:pt x="13844" y="15244"/>
                </a:lnTo>
                <a:cubicBezTo>
                  <a:pt x="14778" y="16345"/>
                  <a:pt x="16579" y="18613"/>
                  <a:pt x="16545" y="18680"/>
                </a:cubicBezTo>
                <a:cubicBezTo>
                  <a:pt x="16345" y="18580"/>
                  <a:pt x="16179" y="18547"/>
                  <a:pt x="15945" y="18447"/>
                </a:cubicBezTo>
                <a:cubicBezTo>
                  <a:pt x="15044" y="18046"/>
                  <a:pt x="14177" y="17546"/>
                  <a:pt x="13243" y="17179"/>
                </a:cubicBezTo>
                <a:cubicBezTo>
                  <a:pt x="12776" y="16946"/>
                  <a:pt x="12509" y="16745"/>
                  <a:pt x="12509" y="16212"/>
                </a:cubicBezTo>
                <a:cubicBezTo>
                  <a:pt x="12509" y="15945"/>
                  <a:pt x="12409" y="15745"/>
                  <a:pt x="12376" y="15511"/>
                </a:cubicBezTo>
                <a:cubicBezTo>
                  <a:pt x="11939" y="13765"/>
                  <a:pt x="10700" y="12756"/>
                  <a:pt x="9059" y="12756"/>
                </a:cubicBezTo>
                <a:cubicBezTo>
                  <a:pt x="8693" y="12756"/>
                  <a:pt x="8307" y="12806"/>
                  <a:pt x="7906" y="12909"/>
                </a:cubicBezTo>
                <a:cubicBezTo>
                  <a:pt x="7539" y="13009"/>
                  <a:pt x="7172" y="13143"/>
                  <a:pt x="6738" y="13243"/>
                </a:cubicBezTo>
                <a:cubicBezTo>
                  <a:pt x="6772" y="10708"/>
                  <a:pt x="9073" y="8540"/>
                  <a:pt x="11709" y="8506"/>
                </a:cubicBezTo>
                <a:cubicBezTo>
                  <a:pt x="11752" y="8505"/>
                  <a:pt x="11795" y="8505"/>
                  <a:pt x="11838" y="8505"/>
                </a:cubicBezTo>
                <a:close/>
                <a:moveTo>
                  <a:pt x="39797" y="8538"/>
                </a:moveTo>
                <a:cubicBezTo>
                  <a:pt x="39841" y="8538"/>
                  <a:pt x="39885" y="8539"/>
                  <a:pt x="39929" y="8540"/>
                </a:cubicBezTo>
                <a:cubicBezTo>
                  <a:pt x="42597" y="8573"/>
                  <a:pt x="44866" y="10741"/>
                  <a:pt x="44899" y="13310"/>
                </a:cubicBezTo>
                <a:cubicBezTo>
                  <a:pt x="44499" y="13176"/>
                  <a:pt x="44132" y="13076"/>
                  <a:pt x="43732" y="12976"/>
                </a:cubicBezTo>
                <a:cubicBezTo>
                  <a:pt x="43304" y="12861"/>
                  <a:pt x="42896" y="12805"/>
                  <a:pt x="42512" y="12805"/>
                </a:cubicBezTo>
                <a:cubicBezTo>
                  <a:pt x="40890" y="12805"/>
                  <a:pt x="39700" y="13810"/>
                  <a:pt x="39295" y="15645"/>
                </a:cubicBezTo>
                <a:cubicBezTo>
                  <a:pt x="39262" y="15878"/>
                  <a:pt x="39162" y="16078"/>
                  <a:pt x="39162" y="16345"/>
                </a:cubicBezTo>
                <a:cubicBezTo>
                  <a:pt x="39162" y="16845"/>
                  <a:pt x="38895" y="17079"/>
                  <a:pt x="38428" y="17312"/>
                </a:cubicBezTo>
                <a:cubicBezTo>
                  <a:pt x="37494" y="17679"/>
                  <a:pt x="36626" y="18180"/>
                  <a:pt x="35726" y="18580"/>
                </a:cubicBezTo>
                <a:cubicBezTo>
                  <a:pt x="35559" y="18680"/>
                  <a:pt x="35326" y="18713"/>
                  <a:pt x="35125" y="18814"/>
                </a:cubicBezTo>
                <a:cubicBezTo>
                  <a:pt x="35092" y="18747"/>
                  <a:pt x="36893" y="16479"/>
                  <a:pt x="37827" y="15378"/>
                </a:cubicBezTo>
                <a:lnTo>
                  <a:pt x="37827" y="15378"/>
                </a:lnTo>
                <a:cubicBezTo>
                  <a:pt x="35926" y="16078"/>
                  <a:pt x="34658" y="17546"/>
                  <a:pt x="33257" y="18880"/>
                </a:cubicBezTo>
                <a:cubicBezTo>
                  <a:pt x="33991" y="17012"/>
                  <a:pt x="35092" y="15344"/>
                  <a:pt x="36493" y="13910"/>
                </a:cubicBezTo>
                <a:cubicBezTo>
                  <a:pt x="37927" y="12476"/>
                  <a:pt x="39762" y="11809"/>
                  <a:pt x="41663" y="11175"/>
                </a:cubicBezTo>
                <a:cubicBezTo>
                  <a:pt x="41308" y="11086"/>
                  <a:pt x="40967" y="11041"/>
                  <a:pt x="40631" y="11041"/>
                </a:cubicBezTo>
                <a:cubicBezTo>
                  <a:pt x="40463" y="11041"/>
                  <a:pt x="40296" y="11052"/>
                  <a:pt x="40129" y="11075"/>
                </a:cubicBezTo>
                <a:cubicBezTo>
                  <a:pt x="38161" y="11408"/>
                  <a:pt x="36660" y="12509"/>
                  <a:pt x="35392" y="13910"/>
                </a:cubicBezTo>
                <a:cubicBezTo>
                  <a:pt x="35059" y="14244"/>
                  <a:pt x="34792" y="14644"/>
                  <a:pt x="34492" y="14977"/>
                </a:cubicBezTo>
                <a:cubicBezTo>
                  <a:pt x="34425" y="14911"/>
                  <a:pt x="34925" y="13510"/>
                  <a:pt x="35259" y="12843"/>
                </a:cubicBezTo>
                <a:cubicBezTo>
                  <a:pt x="35258" y="12842"/>
                  <a:pt x="35258" y="12842"/>
                  <a:pt x="35257" y="12842"/>
                </a:cubicBezTo>
                <a:cubicBezTo>
                  <a:pt x="35133" y="12842"/>
                  <a:pt x="32784" y="15821"/>
                  <a:pt x="31656" y="17513"/>
                </a:cubicBezTo>
                <a:cubicBezTo>
                  <a:pt x="31489" y="16479"/>
                  <a:pt x="31756" y="15811"/>
                  <a:pt x="32390" y="15078"/>
                </a:cubicBezTo>
                <a:cubicBezTo>
                  <a:pt x="32991" y="14377"/>
                  <a:pt x="33458" y="13510"/>
                  <a:pt x="33991" y="12709"/>
                </a:cubicBezTo>
                <a:cubicBezTo>
                  <a:pt x="34358" y="12075"/>
                  <a:pt x="34692" y="11475"/>
                  <a:pt x="35059" y="10908"/>
                </a:cubicBezTo>
                <a:cubicBezTo>
                  <a:pt x="36201" y="9276"/>
                  <a:pt x="37822" y="8538"/>
                  <a:pt x="39797" y="8538"/>
                </a:cubicBezTo>
                <a:close/>
                <a:moveTo>
                  <a:pt x="29465" y="13322"/>
                </a:moveTo>
                <a:cubicBezTo>
                  <a:pt x="29841" y="13322"/>
                  <a:pt x="30103" y="13694"/>
                  <a:pt x="30222" y="14410"/>
                </a:cubicBezTo>
                <a:cubicBezTo>
                  <a:pt x="30422" y="15645"/>
                  <a:pt x="30455" y="16845"/>
                  <a:pt x="30122" y="18013"/>
                </a:cubicBezTo>
                <a:cubicBezTo>
                  <a:pt x="29455" y="20248"/>
                  <a:pt x="28754" y="22516"/>
                  <a:pt x="27887" y="24751"/>
                </a:cubicBezTo>
                <a:cubicBezTo>
                  <a:pt x="27954" y="24217"/>
                  <a:pt x="28054" y="23650"/>
                  <a:pt x="28120" y="23083"/>
                </a:cubicBezTo>
                <a:cubicBezTo>
                  <a:pt x="28354" y="21515"/>
                  <a:pt x="28587" y="19914"/>
                  <a:pt x="28754" y="18347"/>
                </a:cubicBezTo>
                <a:cubicBezTo>
                  <a:pt x="28754" y="17746"/>
                  <a:pt x="28621" y="17179"/>
                  <a:pt x="28587" y="16579"/>
                </a:cubicBezTo>
                <a:cubicBezTo>
                  <a:pt x="28521" y="16579"/>
                  <a:pt x="26920" y="23817"/>
                  <a:pt x="26886" y="23817"/>
                </a:cubicBezTo>
                <a:cubicBezTo>
                  <a:pt x="26753" y="22883"/>
                  <a:pt x="26119" y="19080"/>
                  <a:pt x="25785" y="19080"/>
                </a:cubicBezTo>
                <a:cubicBezTo>
                  <a:pt x="25452" y="19080"/>
                  <a:pt x="24885" y="22883"/>
                  <a:pt x="24718" y="23817"/>
                </a:cubicBezTo>
                <a:cubicBezTo>
                  <a:pt x="24685" y="23817"/>
                  <a:pt x="23083" y="16579"/>
                  <a:pt x="23017" y="16579"/>
                </a:cubicBezTo>
                <a:cubicBezTo>
                  <a:pt x="22950" y="17179"/>
                  <a:pt x="22850" y="17746"/>
                  <a:pt x="22917" y="18347"/>
                </a:cubicBezTo>
                <a:cubicBezTo>
                  <a:pt x="23083" y="19914"/>
                  <a:pt x="23350" y="21515"/>
                  <a:pt x="23550" y="23083"/>
                </a:cubicBezTo>
                <a:cubicBezTo>
                  <a:pt x="23617" y="23650"/>
                  <a:pt x="23717" y="24217"/>
                  <a:pt x="23784" y="24751"/>
                </a:cubicBezTo>
                <a:cubicBezTo>
                  <a:pt x="22917" y="22550"/>
                  <a:pt x="22216" y="20315"/>
                  <a:pt x="21549" y="18013"/>
                </a:cubicBezTo>
                <a:cubicBezTo>
                  <a:pt x="21215" y="16845"/>
                  <a:pt x="21249" y="15645"/>
                  <a:pt x="21449" y="14410"/>
                </a:cubicBezTo>
                <a:cubicBezTo>
                  <a:pt x="21588" y="13694"/>
                  <a:pt x="21846" y="13322"/>
                  <a:pt x="22215" y="13322"/>
                </a:cubicBezTo>
                <a:cubicBezTo>
                  <a:pt x="22465" y="13322"/>
                  <a:pt x="22767" y="13493"/>
                  <a:pt x="23117" y="13843"/>
                </a:cubicBezTo>
                <a:cubicBezTo>
                  <a:pt x="23784" y="14510"/>
                  <a:pt x="24251" y="15378"/>
                  <a:pt x="24751" y="16178"/>
                </a:cubicBezTo>
                <a:cubicBezTo>
                  <a:pt x="24951" y="16512"/>
                  <a:pt x="25118" y="16879"/>
                  <a:pt x="25385" y="17413"/>
                </a:cubicBezTo>
                <a:cubicBezTo>
                  <a:pt x="25552" y="16712"/>
                  <a:pt x="25719" y="15511"/>
                  <a:pt x="25852" y="14144"/>
                </a:cubicBezTo>
                <a:cubicBezTo>
                  <a:pt x="25952" y="15511"/>
                  <a:pt x="26119" y="16679"/>
                  <a:pt x="26286" y="17413"/>
                </a:cubicBezTo>
                <a:cubicBezTo>
                  <a:pt x="26553" y="16879"/>
                  <a:pt x="26719" y="16512"/>
                  <a:pt x="26920" y="16178"/>
                </a:cubicBezTo>
                <a:cubicBezTo>
                  <a:pt x="27420" y="15378"/>
                  <a:pt x="27887" y="14510"/>
                  <a:pt x="28554" y="13843"/>
                </a:cubicBezTo>
                <a:cubicBezTo>
                  <a:pt x="28904" y="13493"/>
                  <a:pt x="29211" y="13322"/>
                  <a:pt x="29465" y="13322"/>
                </a:cubicBezTo>
                <a:close/>
                <a:moveTo>
                  <a:pt x="5485" y="22593"/>
                </a:moveTo>
                <a:cubicBezTo>
                  <a:pt x="5866" y="22593"/>
                  <a:pt x="6258" y="22849"/>
                  <a:pt x="6939" y="23417"/>
                </a:cubicBezTo>
                <a:cubicBezTo>
                  <a:pt x="6886" y="23416"/>
                  <a:pt x="6833" y="23415"/>
                  <a:pt x="6781" y="23415"/>
                </a:cubicBezTo>
                <a:cubicBezTo>
                  <a:pt x="4153" y="23415"/>
                  <a:pt x="2880" y="25055"/>
                  <a:pt x="1735" y="26919"/>
                </a:cubicBezTo>
                <a:cubicBezTo>
                  <a:pt x="1101" y="25051"/>
                  <a:pt x="1601" y="23550"/>
                  <a:pt x="3002" y="23150"/>
                </a:cubicBezTo>
                <a:lnTo>
                  <a:pt x="3002" y="23150"/>
                </a:lnTo>
                <a:cubicBezTo>
                  <a:pt x="2702" y="23684"/>
                  <a:pt x="2502" y="24151"/>
                  <a:pt x="2235" y="24651"/>
                </a:cubicBezTo>
                <a:lnTo>
                  <a:pt x="2369" y="24751"/>
                </a:lnTo>
                <a:cubicBezTo>
                  <a:pt x="2569" y="24584"/>
                  <a:pt x="2736" y="24384"/>
                  <a:pt x="3002" y="24217"/>
                </a:cubicBezTo>
                <a:cubicBezTo>
                  <a:pt x="3503" y="23817"/>
                  <a:pt x="3936" y="23383"/>
                  <a:pt x="4504" y="23017"/>
                </a:cubicBezTo>
                <a:cubicBezTo>
                  <a:pt x="4908" y="22742"/>
                  <a:pt x="5193" y="22593"/>
                  <a:pt x="5485" y="22593"/>
                </a:cubicBezTo>
                <a:close/>
                <a:moveTo>
                  <a:pt x="46220" y="22568"/>
                </a:moveTo>
                <a:cubicBezTo>
                  <a:pt x="46518" y="22568"/>
                  <a:pt x="46813" y="22726"/>
                  <a:pt x="47234" y="23017"/>
                </a:cubicBezTo>
                <a:cubicBezTo>
                  <a:pt x="47768" y="23350"/>
                  <a:pt x="48235" y="23817"/>
                  <a:pt x="48735" y="24217"/>
                </a:cubicBezTo>
                <a:cubicBezTo>
                  <a:pt x="48935" y="24384"/>
                  <a:pt x="49135" y="24584"/>
                  <a:pt x="49369" y="24751"/>
                </a:cubicBezTo>
                <a:lnTo>
                  <a:pt x="49469" y="24651"/>
                </a:lnTo>
                <a:cubicBezTo>
                  <a:pt x="49235" y="24184"/>
                  <a:pt x="48969" y="23684"/>
                  <a:pt x="48735" y="23150"/>
                </a:cubicBezTo>
                <a:lnTo>
                  <a:pt x="48735" y="23150"/>
                </a:lnTo>
                <a:cubicBezTo>
                  <a:pt x="50069" y="23550"/>
                  <a:pt x="50570" y="25051"/>
                  <a:pt x="49936" y="26919"/>
                </a:cubicBezTo>
                <a:cubicBezTo>
                  <a:pt x="48791" y="25087"/>
                  <a:pt x="47517" y="23415"/>
                  <a:pt x="44918" y="23415"/>
                </a:cubicBezTo>
                <a:cubicBezTo>
                  <a:pt x="44868" y="23415"/>
                  <a:pt x="44817" y="23416"/>
                  <a:pt x="44766" y="23417"/>
                </a:cubicBezTo>
                <a:cubicBezTo>
                  <a:pt x="45443" y="22833"/>
                  <a:pt x="45834" y="22568"/>
                  <a:pt x="46220" y="22568"/>
                </a:cubicBezTo>
                <a:close/>
                <a:moveTo>
                  <a:pt x="10598" y="18007"/>
                </a:moveTo>
                <a:cubicBezTo>
                  <a:pt x="11846" y="18007"/>
                  <a:pt x="13085" y="18279"/>
                  <a:pt x="14210" y="18847"/>
                </a:cubicBezTo>
                <a:cubicBezTo>
                  <a:pt x="16412" y="19948"/>
                  <a:pt x="18213" y="21549"/>
                  <a:pt x="19247" y="23850"/>
                </a:cubicBezTo>
                <a:cubicBezTo>
                  <a:pt x="20448" y="26552"/>
                  <a:pt x="21983" y="29088"/>
                  <a:pt x="23617" y="31556"/>
                </a:cubicBezTo>
                <a:cubicBezTo>
                  <a:pt x="23717" y="31623"/>
                  <a:pt x="23717" y="31756"/>
                  <a:pt x="23884" y="32156"/>
                </a:cubicBezTo>
                <a:cubicBezTo>
                  <a:pt x="23484" y="31856"/>
                  <a:pt x="23284" y="31689"/>
                  <a:pt x="23117" y="31523"/>
                </a:cubicBezTo>
                <a:cubicBezTo>
                  <a:pt x="21749" y="30222"/>
                  <a:pt x="20615" y="28721"/>
                  <a:pt x="19648" y="27053"/>
                </a:cubicBezTo>
                <a:cubicBezTo>
                  <a:pt x="19047" y="25985"/>
                  <a:pt x="18313" y="24985"/>
                  <a:pt x="17613" y="23917"/>
                </a:cubicBezTo>
                <a:cubicBezTo>
                  <a:pt x="17379" y="23550"/>
                  <a:pt x="16946" y="23250"/>
                  <a:pt x="16545" y="22983"/>
                </a:cubicBezTo>
                <a:lnTo>
                  <a:pt x="16545" y="22983"/>
                </a:lnTo>
                <a:cubicBezTo>
                  <a:pt x="17046" y="24651"/>
                  <a:pt x="17913" y="26152"/>
                  <a:pt x="18780" y="27586"/>
                </a:cubicBezTo>
                <a:cubicBezTo>
                  <a:pt x="19648" y="29088"/>
                  <a:pt x="20715" y="30555"/>
                  <a:pt x="21716" y="32090"/>
                </a:cubicBezTo>
                <a:cubicBezTo>
                  <a:pt x="19915" y="31189"/>
                  <a:pt x="18280" y="30088"/>
                  <a:pt x="17279" y="28320"/>
                </a:cubicBezTo>
                <a:cubicBezTo>
                  <a:pt x="16712" y="27253"/>
                  <a:pt x="16212" y="26185"/>
                  <a:pt x="15611" y="25085"/>
                </a:cubicBezTo>
                <a:cubicBezTo>
                  <a:pt x="14911" y="23717"/>
                  <a:pt x="14044" y="22516"/>
                  <a:pt x="12743" y="21582"/>
                </a:cubicBezTo>
                <a:cubicBezTo>
                  <a:pt x="11648" y="20805"/>
                  <a:pt x="10504" y="20201"/>
                  <a:pt x="9138" y="20201"/>
                </a:cubicBezTo>
                <a:cubicBezTo>
                  <a:pt x="8922" y="20201"/>
                  <a:pt x="8701" y="20216"/>
                  <a:pt x="8473" y="20248"/>
                </a:cubicBezTo>
                <a:cubicBezTo>
                  <a:pt x="8740" y="20381"/>
                  <a:pt x="8973" y="20515"/>
                  <a:pt x="9240" y="20581"/>
                </a:cubicBezTo>
                <a:cubicBezTo>
                  <a:pt x="11775" y="21482"/>
                  <a:pt x="13643" y="23150"/>
                  <a:pt x="14844" y="25552"/>
                </a:cubicBezTo>
                <a:cubicBezTo>
                  <a:pt x="15211" y="26319"/>
                  <a:pt x="15578" y="27053"/>
                  <a:pt x="15912" y="27853"/>
                </a:cubicBezTo>
                <a:cubicBezTo>
                  <a:pt x="16746" y="29688"/>
                  <a:pt x="17946" y="31189"/>
                  <a:pt x="19681" y="32257"/>
                </a:cubicBezTo>
                <a:cubicBezTo>
                  <a:pt x="19948" y="32490"/>
                  <a:pt x="20248" y="32690"/>
                  <a:pt x="20448" y="32990"/>
                </a:cubicBezTo>
                <a:cubicBezTo>
                  <a:pt x="18113" y="32223"/>
                  <a:pt x="15912" y="31222"/>
                  <a:pt x="14577" y="28987"/>
                </a:cubicBezTo>
                <a:cubicBezTo>
                  <a:pt x="13877" y="27753"/>
                  <a:pt x="13210" y="26519"/>
                  <a:pt x="12443" y="25352"/>
                </a:cubicBezTo>
                <a:cubicBezTo>
                  <a:pt x="12087" y="24737"/>
                  <a:pt x="11011" y="23747"/>
                  <a:pt x="10884" y="23747"/>
                </a:cubicBezTo>
                <a:cubicBezTo>
                  <a:pt x="10880" y="23747"/>
                  <a:pt x="10877" y="23748"/>
                  <a:pt x="10875" y="23750"/>
                </a:cubicBezTo>
                <a:cubicBezTo>
                  <a:pt x="11775" y="25685"/>
                  <a:pt x="12709" y="27653"/>
                  <a:pt x="13710" y="29521"/>
                </a:cubicBezTo>
                <a:cubicBezTo>
                  <a:pt x="14444" y="30989"/>
                  <a:pt x="15678" y="32056"/>
                  <a:pt x="17079" y="32857"/>
                </a:cubicBezTo>
                <a:cubicBezTo>
                  <a:pt x="17413" y="33024"/>
                  <a:pt x="17746" y="33224"/>
                  <a:pt x="18280" y="33557"/>
                </a:cubicBezTo>
                <a:cubicBezTo>
                  <a:pt x="17646" y="33716"/>
                  <a:pt x="17056" y="33794"/>
                  <a:pt x="16497" y="33794"/>
                </a:cubicBezTo>
                <a:cubicBezTo>
                  <a:pt x="15292" y="33794"/>
                  <a:pt x="14235" y="33430"/>
                  <a:pt x="13210" y="32724"/>
                </a:cubicBezTo>
                <a:cubicBezTo>
                  <a:pt x="12009" y="31890"/>
                  <a:pt x="11208" y="30755"/>
                  <a:pt x="10708" y="29421"/>
                </a:cubicBezTo>
                <a:cubicBezTo>
                  <a:pt x="10274" y="28320"/>
                  <a:pt x="9941" y="27186"/>
                  <a:pt x="9574" y="26019"/>
                </a:cubicBezTo>
                <a:cubicBezTo>
                  <a:pt x="9340" y="25251"/>
                  <a:pt x="9073" y="24518"/>
                  <a:pt x="8707" y="23750"/>
                </a:cubicBezTo>
                <a:cubicBezTo>
                  <a:pt x="7892" y="22093"/>
                  <a:pt x="6647" y="21297"/>
                  <a:pt x="4971" y="21297"/>
                </a:cubicBezTo>
                <a:cubicBezTo>
                  <a:pt x="4724" y="21297"/>
                  <a:pt x="4469" y="21314"/>
                  <a:pt x="4203" y="21349"/>
                </a:cubicBezTo>
                <a:cubicBezTo>
                  <a:pt x="4037" y="21382"/>
                  <a:pt x="3836" y="21382"/>
                  <a:pt x="3570" y="21415"/>
                </a:cubicBezTo>
                <a:cubicBezTo>
                  <a:pt x="5290" y="19220"/>
                  <a:pt x="7963" y="18007"/>
                  <a:pt x="10598" y="18007"/>
                </a:cubicBezTo>
                <a:close/>
                <a:moveTo>
                  <a:pt x="41000" y="18025"/>
                </a:moveTo>
                <a:cubicBezTo>
                  <a:pt x="43624" y="18025"/>
                  <a:pt x="46281" y="19253"/>
                  <a:pt x="48001" y="21449"/>
                </a:cubicBezTo>
                <a:cubicBezTo>
                  <a:pt x="47768" y="21415"/>
                  <a:pt x="47601" y="21382"/>
                  <a:pt x="47401" y="21382"/>
                </a:cubicBezTo>
                <a:cubicBezTo>
                  <a:pt x="47155" y="21354"/>
                  <a:pt x="46918" y="21340"/>
                  <a:pt x="46689" y="21340"/>
                </a:cubicBezTo>
                <a:cubicBezTo>
                  <a:pt x="44998" y="21340"/>
                  <a:pt x="43783" y="22113"/>
                  <a:pt x="42931" y="23817"/>
                </a:cubicBezTo>
                <a:cubicBezTo>
                  <a:pt x="42597" y="24518"/>
                  <a:pt x="42364" y="25318"/>
                  <a:pt x="42064" y="26052"/>
                </a:cubicBezTo>
                <a:cubicBezTo>
                  <a:pt x="41630" y="27186"/>
                  <a:pt x="41296" y="28354"/>
                  <a:pt x="40896" y="29488"/>
                </a:cubicBezTo>
                <a:cubicBezTo>
                  <a:pt x="40396" y="30789"/>
                  <a:pt x="39562" y="31923"/>
                  <a:pt x="38394" y="32757"/>
                </a:cubicBezTo>
                <a:cubicBezTo>
                  <a:pt x="37381" y="33448"/>
                  <a:pt x="36288" y="33821"/>
                  <a:pt x="35050" y="33821"/>
                </a:cubicBezTo>
                <a:cubicBezTo>
                  <a:pt x="34495" y="33821"/>
                  <a:pt x="33910" y="33746"/>
                  <a:pt x="33291" y="33591"/>
                </a:cubicBezTo>
                <a:cubicBezTo>
                  <a:pt x="33858" y="33257"/>
                  <a:pt x="34191" y="33057"/>
                  <a:pt x="34492" y="32890"/>
                </a:cubicBezTo>
                <a:cubicBezTo>
                  <a:pt x="35959" y="32090"/>
                  <a:pt x="37127" y="31022"/>
                  <a:pt x="37894" y="29555"/>
                </a:cubicBezTo>
                <a:cubicBezTo>
                  <a:pt x="38895" y="27687"/>
                  <a:pt x="39762" y="25718"/>
                  <a:pt x="40729" y="23817"/>
                </a:cubicBezTo>
                <a:cubicBezTo>
                  <a:pt x="40726" y="23815"/>
                  <a:pt x="40722" y="23814"/>
                  <a:pt x="40717" y="23814"/>
                </a:cubicBezTo>
                <a:cubicBezTo>
                  <a:pt x="40562" y="23814"/>
                  <a:pt x="39548" y="24771"/>
                  <a:pt x="39128" y="25385"/>
                </a:cubicBezTo>
                <a:cubicBezTo>
                  <a:pt x="38394" y="26586"/>
                  <a:pt x="37727" y="27820"/>
                  <a:pt x="36993" y="29021"/>
                </a:cubicBezTo>
                <a:cubicBezTo>
                  <a:pt x="35692" y="31256"/>
                  <a:pt x="33458" y="32223"/>
                  <a:pt x="31123" y="33024"/>
                </a:cubicBezTo>
                <a:cubicBezTo>
                  <a:pt x="31389" y="32724"/>
                  <a:pt x="31623" y="32523"/>
                  <a:pt x="31923" y="32323"/>
                </a:cubicBezTo>
                <a:cubicBezTo>
                  <a:pt x="33624" y="31222"/>
                  <a:pt x="34825" y="29721"/>
                  <a:pt x="35659" y="27887"/>
                </a:cubicBezTo>
                <a:cubicBezTo>
                  <a:pt x="35993" y="27153"/>
                  <a:pt x="36393" y="26352"/>
                  <a:pt x="36760" y="25585"/>
                </a:cubicBezTo>
                <a:cubicBezTo>
                  <a:pt x="37927" y="23183"/>
                  <a:pt x="39795" y="21515"/>
                  <a:pt x="42331" y="20648"/>
                </a:cubicBezTo>
                <a:cubicBezTo>
                  <a:pt x="42597" y="20548"/>
                  <a:pt x="42831" y="20415"/>
                  <a:pt x="43098" y="20315"/>
                </a:cubicBezTo>
                <a:cubicBezTo>
                  <a:pt x="42853" y="20275"/>
                  <a:pt x="42615" y="20257"/>
                  <a:pt x="42384" y="20257"/>
                </a:cubicBezTo>
                <a:cubicBezTo>
                  <a:pt x="41039" y="20257"/>
                  <a:pt x="39909" y="20876"/>
                  <a:pt x="38828" y="21616"/>
                </a:cubicBezTo>
                <a:cubicBezTo>
                  <a:pt x="37594" y="22550"/>
                  <a:pt x="36660" y="23750"/>
                  <a:pt x="35959" y="25118"/>
                </a:cubicBezTo>
                <a:cubicBezTo>
                  <a:pt x="35426" y="26219"/>
                  <a:pt x="34892" y="27286"/>
                  <a:pt x="34291" y="28354"/>
                </a:cubicBezTo>
                <a:cubicBezTo>
                  <a:pt x="33291" y="30188"/>
                  <a:pt x="31656" y="31222"/>
                  <a:pt x="29888" y="32123"/>
                </a:cubicBezTo>
                <a:cubicBezTo>
                  <a:pt x="30889" y="30589"/>
                  <a:pt x="31923" y="29188"/>
                  <a:pt x="32790" y="27620"/>
                </a:cubicBezTo>
                <a:cubicBezTo>
                  <a:pt x="33658" y="26185"/>
                  <a:pt x="34558" y="24684"/>
                  <a:pt x="35059" y="23017"/>
                </a:cubicBezTo>
                <a:lnTo>
                  <a:pt x="35059" y="23017"/>
                </a:lnTo>
                <a:cubicBezTo>
                  <a:pt x="34625" y="23283"/>
                  <a:pt x="34225" y="23584"/>
                  <a:pt x="33958" y="23951"/>
                </a:cubicBezTo>
                <a:cubicBezTo>
                  <a:pt x="33257" y="24951"/>
                  <a:pt x="32557" y="26019"/>
                  <a:pt x="31923" y="27086"/>
                </a:cubicBezTo>
                <a:cubicBezTo>
                  <a:pt x="30989" y="28754"/>
                  <a:pt x="29888" y="30255"/>
                  <a:pt x="28454" y="31556"/>
                </a:cubicBezTo>
                <a:cubicBezTo>
                  <a:pt x="28287" y="31723"/>
                  <a:pt x="28087" y="31856"/>
                  <a:pt x="27720" y="32190"/>
                </a:cubicBezTo>
                <a:cubicBezTo>
                  <a:pt x="27887" y="31790"/>
                  <a:pt x="27887" y="31689"/>
                  <a:pt x="27954" y="31589"/>
                </a:cubicBezTo>
                <a:cubicBezTo>
                  <a:pt x="29588" y="29121"/>
                  <a:pt x="31123" y="26586"/>
                  <a:pt x="32323" y="23884"/>
                </a:cubicBezTo>
                <a:cubicBezTo>
                  <a:pt x="33324" y="21582"/>
                  <a:pt x="35159" y="20014"/>
                  <a:pt x="37394" y="18880"/>
                </a:cubicBezTo>
                <a:cubicBezTo>
                  <a:pt x="38520" y="18301"/>
                  <a:pt x="39756" y="18025"/>
                  <a:pt x="41000" y="18025"/>
                </a:cubicBezTo>
                <a:close/>
                <a:moveTo>
                  <a:pt x="41163" y="31756"/>
                </a:moveTo>
                <a:cubicBezTo>
                  <a:pt x="43031" y="32590"/>
                  <a:pt x="44199" y="34725"/>
                  <a:pt x="44032" y="36893"/>
                </a:cubicBezTo>
                <a:cubicBezTo>
                  <a:pt x="43798" y="39228"/>
                  <a:pt x="42230" y="41396"/>
                  <a:pt x="40229" y="41897"/>
                </a:cubicBezTo>
                <a:cubicBezTo>
                  <a:pt x="40096" y="41563"/>
                  <a:pt x="39929" y="41230"/>
                  <a:pt x="39795" y="40863"/>
                </a:cubicBezTo>
                <a:cubicBezTo>
                  <a:pt x="39595" y="40262"/>
                  <a:pt x="39428" y="39595"/>
                  <a:pt x="39162" y="39028"/>
                </a:cubicBezTo>
                <a:cubicBezTo>
                  <a:pt x="38345" y="37158"/>
                  <a:pt x="36738" y="36140"/>
                  <a:pt x="34865" y="36140"/>
                </a:cubicBezTo>
                <a:cubicBezTo>
                  <a:pt x="34367" y="36140"/>
                  <a:pt x="33850" y="36212"/>
                  <a:pt x="33324" y="36359"/>
                </a:cubicBezTo>
                <a:cubicBezTo>
                  <a:pt x="31990" y="36726"/>
                  <a:pt x="30989" y="37560"/>
                  <a:pt x="30088" y="38528"/>
                </a:cubicBezTo>
                <a:lnTo>
                  <a:pt x="29288" y="39328"/>
                </a:lnTo>
                <a:lnTo>
                  <a:pt x="29154" y="39228"/>
                </a:lnTo>
                <a:cubicBezTo>
                  <a:pt x="29421" y="38594"/>
                  <a:pt x="29755" y="37327"/>
                  <a:pt x="29655" y="37260"/>
                </a:cubicBezTo>
                <a:lnTo>
                  <a:pt x="29655" y="37260"/>
                </a:lnTo>
                <a:cubicBezTo>
                  <a:pt x="29255" y="37727"/>
                  <a:pt x="28788" y="38194"/>
                  <a:pt x="28387" y="38661"/>
                </a:cubicBezTo>
                <a:cubicBezTo>
                  <a:pt x="28587" y="37694"/>
                  <a:pt x="28821" y="36826"/>
                  <a:pt x="29888" y="36393"/>
                </a:cubicBezTo>
                <a:cubicBezTo>
                  <a:pt x="30389" y="36193"/>
                  <a:pt x="30889" y="35859"/>
                  <a:pt x="31289" y="35526"/>
                </a:cubicBezTo>
                <a:cubicBezTo>
                  <a:pt x="31848" y="35088"/>
                  <a:pt x="32442" y="34934"/>
                  <a:pt x="33072" y="34934"/>
                </a:cubicBezTo>
                <a:cubicBezTo>
                  <a:pt x="33306" y="34934"/>
                  <a:pt x="33546" y="34956"/>
                  <a:pt x="33791" y="34992"/>
                </a:cubicBezTo>
                <a:cubicBezTo>
                  <a:pt x="34249" y="35028"/>
                  <a:pt x="34706" y="35055"/>
                  <a:pt x="35164" y="35055"/>
                </a:cubicBezTo>
                <a:cubicBezTo>
                  <a:pt x="35540" y="35055"/>
                  <a:pt x="35916" y="35037"/>
                  <a:pt x="36293" y="34992"/>
                </a:cubicBezTo>
                <a:cubicBezTo>
                  <a:pt x="36544" y="34951"/>
                  <a:pt x="36783" y="34930"/>
                  <a:pt x="37012" y="34930"/>
                </a:cubicBezTo>
                <a:cubicBezTo>
                  <a:pt x="38274" y="34930"/>
                  <a:pt x="39197" y="35556"/>
                  <a:pt x="39762" y="36826"/>
                </a:cubicBezTo>
                <a:cubicBezTo>
                  <a:pt x="39929" y="37160"/>
                  <a:pt x="40062" y="37494"/>
                  <a:pt x="40229" y="37827"/>
                </a:cubicBezTo>
                <a:cubicBezTo>
                  <a:pt x="40563" y="36226"/>
                  <a:pt x="39962" y="35059"/>
                  <a:pt x="38628" y="34258"/>
                </a:cubicBezTo>
                <a:cubicBezTo>
                  <a:pt x="38818" y="33982"/>
                  <a:pt x="38999" y="33857"/>
                  <a:pt x="39190" y="33857"/>
                </a:cubicBezTo>
                <a:cubicBezTo>
                  <a:pt x="39367" y="33857"/>
                  <a:pt x="39553" y="33965"/>
                  <a:pt x="39762" y="34158"/>
                </a:cubicBezTo>
                <a:cubicBezTo>
                  <a:pt x="41130" y="35359"/>
                  <a:pt x="41730" y="36860"/>
                  <a:pt x="41397" y="38661"/>
                </a:cubicBezTo>
                <a:cubicBezTo>
                  <a:pt x="41296" y="39161"/>
                  <a:pt x="41230" y="39662"/>
                  <a:pt x="41096" y="40229"/>
                </a:cubicBezTo>
                <a:cubicBezTo>
                  <a:pt x="42998" y="38094"/>
                  <a:pt x="42597" y="35492"/>
                  <a:pt x="40062" y="33057"/>
                </a:cubicBezTo>
                <a:cubicBezTo>
                  <a:pt x="40429" y="32590"/>
                  <a:pt x="40796" y="32190"/>
                  <a:pt x="41163" y="31756"/>
                </a:cubicBezTo>
                <a:close/>
                <a:moveTo>
                  <a:pt x="10541" y="31790"/>
                </a:moveTo>
                <a:cubicBezTo>
                  <a:pt x="10908" y="32223"/>
                  <a:pt x="11275" y="32690"/>
                  <a:pt x="11675" y="33090"/>
                </a:cubicBezTo>
                <a:cubicBezTo>
                  <a:pt x="9107" y="35526"/>
                  <a:pt x="8707" y="38127"/>
                  <a:pt x="10608" y="40262"/>
                </a:cubicBezTo>
                <a:cubicBezTo>
                  <a:pt x="10508" y="39628"/>
                  <a:pt x="10408" y="39128"/>
                  <a:pt x="10341" y="38694"/>
                </a:cubicBezTo>
                <a:cubicBezTo>
                  <a:pt x="10041" y="36860"/>
                  <a:pt x="10575" y="35392"/>
                  <a:pt x="11942" y="34191"/>
                </a:cubicBezTo>
                <a:cubicBezTo>
                  <a:pt x="12151" y="33998"/>
                  <a:pt x="12337" y="33891"/>
                  <a:pt x="12515" y="33891"/>
                </a:cubicBezTo>
                <a:cubicBezTo>
                  <a:pt x="12705" y="33891"/>
                  <a:pt x="12886" y="34015"/>
                  <a:pt x="13076" y="34291"/>
                </a:cubicBezTo>
                <a:cubicBezTo>
                  <a:pt x="11742" y="35092"/>
                  <a:pt x="11175" y="36259"/>
                  <a:pt x="11509" y="37861"/>
                </a:cubicBezTo>
                <a:cubicBezTo>
                  <a:pt x="11675" y="37527"/>
                  <a:pt x="11775" y="37193"/>
                  <a:pt x="11942" y="36860"/>
                </a:cubicBezTo>
                <a:cubicBezTo>
                  <a:pt x="12507" y="35589"/>
                  <a:pt x="13430" y="34964"/>
                  <a:pt x="14692" y="34964"/>
                </a:cubicBezTo>
                <a:cubicBezTo>
                  <a:pt x="14921" y="34964"/>
                  <a:pt x="15161" y="34984"/>
                  <a:pt x="15411" y="35025"/>
                </a:cubicBezTo>
                <a:cubicBezTo>
                  <a:pt x="15788" y="35070"/>
                  <a:pt x="16164" y="35088"/>
                  <a:pt x="16541" y="35088"/>
                </a:cubicBezTo>
                <a:cubicBezTo>
                  <a:pt x="16998" y="35088"/>
                  <a:pt x="17456" y="35062"/>
                  <a:pt x="17913" y="35025"/>
                </a:cubicBezTo>
                <a:cubicBezTo>
                  <a:pt x="18120" y="35003"/>
                  <a:pt x="18322" y="34991"/>
                  <a:pt x="18519" y="34991"/>
                </a:cubicBezTo>
                <a:cubicBezTo>
                  <a:pt x="19211" y="34991"/>
                  <a:pt x="19844" y="35143"/>
                  <a:pt x="20415" y="35559"/>
                </a:cubicBezTo>
                <a:cubicBezTo>
                  <a:pt x="20882" y="35892"/>
                  <a:pt x="21349" y="36226"/>
                  <a:pt x="21849" y="36426"/>
                </a:cubicBezTo>
                <a:cubicBezTo>
                  <a:pt x="22883" y="36860"/>
                  <a:pt x="23083" y="37727"/>
                  <a:pt x="23350" y="38694"/>
                </a:cubicBezTo>
                <a:cubicBezTo>
                  <a:pt x="22917" y="38227"/>
                  <a:pt x="22450" y="37760"/>
                  <a:pt x="22049" y="37293"/>
                </a:cubicBezTo>
                <a:lnTo>
                  <a:pt x="22049" y="37293"/>
                </a:lnTo>
                <a:cubicBezTo>
                  <a:pt x="21949" y="37360"/>
                  <a:pt x="22283" y="38694"/>
                  <a:pt x="22550" y="39262"/>
                </a:cubicBezTo>
                <a:lnTo>
                  <a:pt x="22416" y="39362"/>
                </a:lnTo>
                <a:lnTo>
                  <a:pt x="21616" y="38561"/>
                </a:lnTo>
                <a:cubicBezTo>
                  <a:pt x="20682" y="37594"/>
                  <a:pt x="19681" y="36760"/>
                  <a:pt x="18347" y="36393"/>
                </a:cubicBezTo>
                <a:cubicBezTo>
                  <a:pt x="17828" y="36248"/>
                  <a:pt x="17318" y="36177"/>
                  <a:pt x="16826" y="36177"/>
                </a:cubicBezTo>
                <a:cubicBezTo>
                  <a:pt x="14945" y="36177"/>
                  <a:pt x="13329" y="37210"/>
                  <a:pt x="12509" y="39061"/>
                </a:cubicBezTo>
                <a:cubicBezTo>
                  <a:pt x="12242" y="39628"/>
                  <a:pt x="12076" y="40262"/>
                  <a:pt x="11875" y="40896"/>
                </a:cubicBezTo>
                <a:cubicBezTo>
                  <a:pt x="11742" y="41263"/>
                  <a:pt x="11575" y="41597"/>
                  <a:pt x="11442" y="41930"/>
                </a:cubicBezTo>
                <a:cubicBezTo>
                  <a:pt x="9407" y="41430"/>
                  <a:pt x="7873" y="39262"/>
                  <a:pt x="7672" y="36927"/>
                </a:cubicBezTo>
                <a:cubicBezTo>
                  <a:pt x="7439" y="34758"/>
                  <a:pt x="8673" y="32590"/>
                  <a:pt x="10541" y="31790"/>
                </a:cubicBezTo>
                <a:close/>
                <a:moveTo>
                  <a:pt x="30555" y="39662"/>
                </a:moveTo>
                <a:cubicBezTo>
                  <a:pt x="30589" y="39829"/>
                  <a:pt x="30622" y="39929"/>
                  <a:pt x="30589" y="40029"/>
                </a:cubicBezTo>
                <a:cubicBezTo>
                  <a:pt x="29288" y="42931"/>
                  <a:pt x="28888" y="46033"/>
                  <a:pt x="28554" y="49169"/>
                </a:cubicBezTo>
                <a:cubicBezTo>
                  <a:pt x="28054" y="54172"/>
                  <a:pt x="27954" y="59176"/>
                  <a:pt x="27954" y="64179"/>
                </a:cubicBezTo>
                <a:cubicBezTo>
                  <a:pt x="27954" y="65680"/>
                  <a:pt x="28020" y="67215"/>
                  <a:pt x="27387" y="68683"/>
                </a:cubicBezTo>
                <a:cubicBezTo>
                  <a:pt x="27286" y="68849"/>
                  <a:pt x="27220" y="69016"/>
                  <a:pt x="26920" y="69183"/>
                </a:cubicBezTo>
                <a:cubicBezTo>
                  <a:pt x="26953" y="67715"/>
                  <a:pt x="26953" y="66281"/>
                  <a:pt x="26986" y="64847"/>
                </a:cubicBezTo>
                <a:cubicBezTo>
                  <a:pt x="27053" y="63279"/>
                  <a:pt x="27053" y="61778"/>
                  <a:pt x="27120" y="60243"/>
                </a:cubicBezTo>
                <a:cubicBezTo>
                  <a:pt x="27186" y="58742"/>
                  <a:pt x="27220" y="57274"/>
                  <a:pt x="27286" y="55773"/>
                </a:cubicBezTo>
                <a:cubicBezTo>
                  <a:pt x="27387" y="54272"/>
                  <a:pt x="27553" y="52738"/>
                  <a:pt x="27687" y="51237"/>
                </a:cubicBezTo>
                <a:cubicBezTo>
                  <a:pt x="27787" y="49769"/>
                  <a:pt x="27920" y="48335"/>
                  <a:pt x="28054" y="46834"/>
                </a:cubicBezTo>
                <a:cubicBezTo>
                  <a:pt x="27954" y="46834"/>
                  <a:pt x="27286" y="48602"/>
                  <a:pt x="27186" y="49536"/>
                </a:cubicBezTo>
                <a:cubicBezTo>
                  <a:pt x="26920" y="51570"/>
                  <a:pt x="26719" y="53572"/>
                  <a:pt x="26519" y="55607"/>
                </a:cubicBezTo>
                <a:cubicBezTo>
                  <a:pt x="26286" y="57608"/>
                  <a:pt x="26052" y="59609"/>
                  <a:pt x="25852" y="61678"/>
                </a:cubicBezTo>
                <a:cubicBezTo>
                  <a:pt x="25619" y="59676"/>
                  <a:pt x="25385" y="57675"/>
                  <a:pt x="25185" y="55607"/>
                </a:cubicBezTo>
                <a:cubicBezTo>
                  <a:pt x="24951" y="53572"/>
                  <a:pt x="24751" y="51537"/>
                  <a:pt x="24518" y="49536"/>
                </a:cubicBezTo>
                <a:cubicBezTo>
                  <a:pt x="24384" y="48602"/>
                  <a:pt x="23717" y="46834"/>
                  <a:pt x="23617" y="46834"/>
                </a:cubicBezTo>
                <a:cubicBezTo>
                  <a:pt x="23751" y="48268"/>
                  <a:pt x="23884" y="49736"/>
                  <a:pt x="24017" y="51237"/>
                </a:cubicBezTo>
                <a:cubicBezTo>
                  <a:pt x="24118" y="52738"/>
                  <a:pt x="24251" y="54272"/>
                  <a:pt x="24384" y="55773"/>
                </a:cubicBezTo>
                <a:cubicBezTo>
                  <a:pt x="24451" y="57274"/>
                  <a:pt x="24518" y="58742"/>
                  <a:pt x="24551" y="60243"/>
                </a:cubicBezTo>
                <a:cubicBezTo>
                  <a:pt x="24585" y="61778"/>
                  <a:pt x="24618" y="63279"/>
                  <a:pt x="24685" y="64847"/>
                </a:cubicBezTo>
                <a:cubicBezTo>
                  <a:pt x="24718" y="66248"/>
                  <a:pt x="24718" y="67715"/>
                  <a:pt x="24751" y="69183"/>
                </a:cubicBezTo>
                <a:cubicBezTo>
                  <a:pt x="24451" y="69016"/>
                  <a:pt x="24384" y="68849"/>
                  <a:pt x="24284" y="68683"/>
                </a:cubicBezTo>
                <a:cubicBezTo>
                  <a:pt x="23717" y="67215"/>
                  <a:pt x="23717" y="65714"/>
                  <a:pt x="23717" y="64179"/>
                </a:cubicBezTo>
                <a:cubicBezTo>
                  <a:pt x="23751" y="59176"/>
                  <a:pt x="23617" y="54172"/>
                  <a:pt x="23117" y="49169"/>
                </a:cubicBezTo>
                <a:cubicBezTo>
                  <a:pt x="22850" y="46033"/>
                  <a:pt x="22383" y="42931"/>
                  <a:pt x="21082" y="40029"/>
                </a:cubicBezTo>
                <a:cubicBezTo>
                  <a:pt x="21049" y="39929"/>
                  <a:pt x="21082" y="39829"/>
                  <a:pt x="21115" y="39662"/>
                </a:cubicBezTo>
                <a:cubicBezTo>
                  <a:pt x="23612" y="42059"/>
                  <a:pt x="25776" y="50003"/>
                  <a:pt x="25852" y="50003"/>
                </a:cubicBezTo>
                <a:cubicBezTo>
                  <a:pt x="25852" y="50003"/>
                  <a:pt x="25852" y="50003"/>
                  <a:pt x="25852" y="50003"/>
                </a:cubicBezTo>
                <a:cubicBezTo>
                  <a:pt x="25885" y="50003"/>
                  <a:pt x="28054" y="42030"/>
                  <a:pt x="30555" y="39662"/>
                </a:cubicBezTo>
                <a:close/>
                <a:moveTo>
                  <a:pt x="15178" y="64913"/>
                </a:moveTo>
                <a:lnTo>
                  <a:pt x="15178" y="64913"/>
                </a:lnTo>
                <a:cubicBezTo>
                  <a:pt x="14318" y="66602"/>
                  <a:pt x="14815" y="67810"/>
                  <a:pt x="16329" y="67810"/>
                </a:cubicBezTo>
                <a:cubicBezTo>
                  <a:pt x="16460" y="67810"/>
                  <a:pt x="16599" y="67801"/>
                  <a:pt x="16746" y="67782"/>
                </a:cubicBezTo>
                <a:lnTo>
                  <a:pt x="16746" y="67782"/>
                </a:lnTo>
                <a:cubicBezTo>
                  <a:pt x="16545" y="68783"/>
                  <a:pt x="16078" y="69250"/>
                  <a:pt x="15245" y="69283"/>
                </a:cubicBezTo>
                <a:cubicBezTo>
                  <a:pt x="15217" y="69285"/>
                  <a:pt x="15189" y="69286"/>
                  <a:pt x="15161" y="69286"/>
                </a:cubicBezTo>
                <a:cubicBezTo>
                  <a:pt x="14168" y="69286"/>
                  <a:pt x="12841" y="68155"/>
                  <a:pt x="12776" y="67182"/>
                </a:cubicBezTo>
                <a:cubicBezTo>
                  <a:pt x="12776" y="66915"/>
                  <a:pt x="12910" y="66614"/>
                  <a:pt x="13043" y="66381"/>
                </a:cubicBezTo>
                <a:cubicBezTo>
                  <a:pt x="13410" y="65714"/>
                  <a:pt x="14077" y="65247"/>
                  <a:pt x="15178" y="64913"/>
                </a:cubicBezTo>
                <a:close/>
                <a:moveTo>
                  <a:pt x="36526" y="64947"/>
                </a:moveTo>
                <a:lnTo>
                  <a:pt x="36526" y="64947"/>
                </a:lnTo>
                <a:cubicBezTo>
                  <a:pt x="37594" y="65280"/>
                  <a:pt x="38261" y="65747"/>
                  <a:pt x="38628" y="66414"/>
                </a:cubicBezTo>
                <a:cubicBezTo>
                  <a:pt x="38761" y="66681"/>
                  <a:pt x="38895" y="66948"/>
                  <a:pt x="38895" y="67215"/>
                </a:cubicBezTo>
                <a:cubicBezTo>
                  <a:pt x="38797" y="68156"/>
                  <a:pt x="37470" y="69286"/>
                  <a:pt x="36507" y="69286"/>
                </a:cubicBezTo>
                <a:cubicBezTo>
                  <a:pt x="36480" y="69286"/>
                  <a:pt x="36453" y="69285"/>
                  <a:pt x="36426" y="69283"/>
                </a:cubicBezTo>
                <a:cubicBezTo>
                  <a:pt x="35592" y="69250"/>
                  <a:pt x="35125" y="68783"/>
                  <a:pt x="34925" y="67782"/>
                </a:cubicBezTo>
                <a:lnTo>
                  <a:pt x="34925" y="67782"/>
                </a:lnTo>
                <a:cubicBezTo>
                  <a:pt x="35069" y="67800"/>
                  <a:pt x="35205" y="67809"/>
                  <a:pt x="35335" y="67809"/>
                </a:cubicBezTo>
                <a:cubicBezTo>
                  <a:pt x="36859" y="67809"/>
                  <a:pt x="37387" y="66576"/>
                  <a:pt x="36526" y="64947"/>
                </a:cubicBezTo>
                <a:close/>
                <a:moveTo>
                  <a:pt x="35202" y="61292"/>
                </a:moveTo>
                <a:cubicBezTo>
                  <a:pt x="35459" y="61292"/>
                  <a:pt x="35715" y="61311"/>
                  <a:pt x="35959" y="61344"/>
                </a:cubicBezTo>
                <a:cubicBezTo>
                  <a:pt x="37894" y="61544"/>
                  <a:pt x="39262" y="63412"/>
                  <a:pt x="39028" y="65280"/>
                </a:cubicBezTo>
                <a:cubicBezTo>
                  <a:pt x="38394" y="64880"/>
                  <a:pt x="37761" y="64313"/>
                  <a:pt x="37060" y="64046"/>
                </a:cubicBezTo>
                <a:cubicBezTo>
                  <a:pt x="36651" y="63887"/>
                  <a:pt x="36228" y="63812"/>
                  <a:pt x="35805" y="63812"/>
                </a:cubicBezTo>
                <a:cubicBezTo>
                  <a:pt x="34533" y="63812"/>
                  <a:pt x="33257" y="64488"/>
                  <a:pt x="32357" y="65614"/>
                </a:cubicBezTo>
                <a:cubicBezTo>
                  <a:pt x="31423" y="66748"/>
                  <a:pt x="31022" y="68082"/>
                  <a:pt x="30822" y="69517"/>
                </a:cubicBezTo>
                <a:cubicBezTo>
                  <a:pt x="30622" y="71251"/>
                  <a:pt x="30455" y="73019"/>
                  <a:pt x="30255" y="74754"/>
                </a:cubicBezTo>
                <a:cubicBezTo>
                  <a:pt x="30189" y="75521"/>
                  <a:pt x="29988" y="76255"/>
                  <a:pt x="29288" y="76955"/>
                </a:cubicBezTo>
                <a:cubicBezTo>
                  <a:pt x="29388" y="76121"/>
                  <a:pt x="29455" y="75454"/>
                  <a:pt x="29555" y="74754"/>
                </a:cubicBezTo>
                <a:lnTo>
                  <a:pt x="29555" y="74754"/>
                </a:lnTo>
                <a:cubicBezTo>
                  <a:pt x="29255" y="74887"/>
                  <a:pt x="29088" y="74920"/>
                  <a:pt x="28888" y="75020"/>
                </a:cubicBezTo>
                <a:cubicBezTo>
                  <a:pt x="29221" y="73253"/>
                  <a:pt x="29455" y="71551"/>
                  <a:pt x="29922" y="69917"/>
                </a:cubicBezTo>
                <a:cubicBezTo>
                  <a:pt x="30322" y="68449"/>
                  <a:pt x="30889" y="67015"/>
                  <a:pt x="31556" y="65680"/>
                </a:cubicBezTo>
                <a:cubicBezTo>
                  <a:pt x="32457" y="63912"/>
                  <a:pt x="33958" y="62945"/>
                  <a:pt x="35993" y="62845"/>
                </a:cubicBezTo>
                <a:cubicBezTo>
                  <a:pt x="36226" y="62845"/>
                  <a:pt x="36393" y="62778"/>
                  <a:pt x="36593" y="62745"/>
                </a:cubicBezTo>
                <a:cubicBezTo>
                  <a:pt x="36326" y="62445"/>
                  <a:pt x="36059" y="62345"/>
                  <a:pt x="35793" y="62278"/>
                </a:cubicBezTo>
                <a:cubicBezTo>
                  <a:pt x="35638" y="62265"/>
                  <a:pt x="35484" y="62258"/>
                  <a:pt x="35331" y="62258"/>
                </a:cubicBezTo>
                <a:cubicBezTo>
                  <a:pt x="34330" y="62258"/>
                  <a:pt x="33381" y="62551"/>
                  <a:pt x="32657" y="63245"/>
                </a:cubicBezTo>
                <a:cubicBezTo>
                  <a:pt x="31890" y="63946"/>
                  <a:pt x="31156" y="64780"/>
                  <a:pt x="30589" y="65714"/>
                </a:cubicBezTo>
                <a:cubicBezTo>
                  <a:pt x="29621" y="67215"/>
                  <a:pt x="29154" y="68916"/>
                  <a:pt x="28754" y="70617"/>
                </a:cubicBezTo>
                <a:cubicBezTo>
                  <a:pt x="28454" y="72018"/>
                  <a:pt x="28154" y="73386"/>
                  <a:pt x="27820" y="74720"/>
                </a:cubicBezTo>
                <a:cubicBezTo>
                  <a:pt x="27653" y="75387"/>
                  <a:pt x="27387" y="76021"/>
                  <a:pt x="27153" y="76688"/>
                </a:cubicBezTo>
                <a:cubicBezTo>
                  <a:pt x="27086" y="76688"/>
                  <a:pt x="26986" y="76622"/>
                  <a:pt x="26886" y="76622"/>
                </a:cubicBezTo>
                <a:cubicBezTo>
                  <a:pt x="26886" y="75854"/>
                  <a:pt x="26753" y="75020"/>
                  <a:pt x="26953" y="74287"/>
                </a:cubicBezTo>
                <a:cubicBezTo>
                  <a:pt x="27753" y="71385"/>
                  <a:pt x="28687" y="68516"/>
                  <a:pt x="29588" y="65580"/>
                </a:cubicBezTo>
                <a:cubicBezTo>
                  <a:pt x="30255" y="63479"/>
                  <a:pt x="31756" y="62245"/>
                  <a:pt x="33724" y="61544"/>
                </a:cubicBezTo>
                <a:cubicBezTo>
                  <a:pt x="34169" y="61366"/>
                  <a:pt x="34688" y="61292"/>
                  <a:pt x="35202" y="61292"/>
                </a:cubicBezTo>
                <a:close/>
                <a:moveTo>
                  <a:pt x="16461" y="61325"/>
                </a:moveTo>
                <a:cubicBezTo>
                  <a:pt x="16968" y="61325"/>
                  <a:pt x="17479" y="61400"/>
                  <a:pt x="17946" y="61577"/>
                </a:cubicBezTo>
                <a:cubicBezTo>
                  <a:pt x="19915" y="62278"/>
                  <a:pt x="21416" y="63546"/>
                  <a:pt x="22083" y="65614"/>
                </a:cubicBezTo>
                <a:cubicBezTo>
                  <a:pt x="23017" y="68549"/>
                  <a:pt x="23917" y="71418"/>
                  <a:pt x="24751" y="74320"/>
                </a:cubicBezTo>
                <a:cubicBezTo>
                  <a:pt x="24951" y="75087"/>
                  <a:pt x="24851" y="75921"/>
                  <a:pt x="24851" y="76655"/>
                </a:cubicBezTo>
                <a:cubicBezTo>
                  <a:pt x="24751" y="76655"/>
                  <a:pt x="24685" y="76722"/>
                  <a:pt x="24551" y="76722"/>
                </a:cubicBezTo>
                <a:cubicBezTo>
                  <a:pt x="24284" y="76055"/>
                  <a:pt x="24017" y="75421"/>
                  <a:pt x="23884" y="74754"/>
                </a:cubicBezTo>
                <a:cubicBezTo>
                  <a:pt x="23517" y="73386"/>
                  <a:pt x="23250" y="72018"/>
                  <a:pt x="22917" y="70684"/>
                </a:cubicBezTo>
                <a:cubicBezTo>
                  <a:pt x="22550" y="68949"/>
                  <a:pt x="22049" y="67215"/>
                  <a:pt x="21082" y="65747"/>
                </a:cubicBezTo>
                <a:cubicBezTo>
                  <a:pt x="20515" y="64847"/>
                  <a:pt x="19781" y="64013"/>
                  <a:pt x="19014" y="63279"/>
                </a:cubicBezTo>
                <a:cubicBezTo>
                  <a:pt x="18233" y="62614"/>
                  <a:pt x="17327" y="62325"/>
                  <a:pt x="16339" y="62325"/>
                </a:cubicBezTo>
                <a:cubicBezTo>
                  <a:pt x="16187" y="62325"/>
                  <a:pt x="16034" y="62331"/>
                  <a:pt x="15878" y="62345"/>
                </a:cubicBezTo>
                <a:cubicBezTo>
                  <a:pt x="15578" y="62378"/>
                  <a:pt x="15311" y="62511"/>
                  <a:pt x="15078" y="62778"/>
                </a:cubicBezTo>
                <a:cubicBezTo>
                  <a:pt x="15278" y="62845"/>
                  <a:pt x="15445" y="62878"/>
                  <a:pt x="15678" y="62878"/>
                </a:cubicBezTo>
                <a:cubicBezTo>
                  <a:pt x="17680" y="63012"/>
                  <a:pt x="19214" y="63946"/>
                  <a:pt x="20115" y="65714"/>
                </a:cubicBezTo>
                <a:cubicBezTo>
                  <a:pt x="20815" y="67048"/>
                  <a:pt x="21382" y="68516"/>
                  <a:pt x="21749" y="69950"/>
                </a:cubicBezTo>
                <a:cubicBezTo>
                  <a:pt x="22216" y="71618"/>
                  <a:pt x="22450" y="73353"/>
                  <a:pt x="22783" y="75054"/>
                </a:cubicBezTo>
                <a:cubicBezTo>
                  <a:pt x="22583" y="74954"/>
                  <a:pt x="22416" y="74920"/>
                  <a:pt x="22116" y="74787"/>
                </a:cubicBezTo>
                <a:lnTo>
                  <a:pt x="22116" y="74787"/>
                </a:lnTo>
                <a:cubicBezTo>
                  <a:pt x="22216" y="75521"/>
                  <a:pt x="22283" y="76188"/>
                  <a:pt x="22383" y="77022"/>
                </a:cubicBezTo>
                <a:cubicBezTo>
                  <a:pt x="21716" y="76288"/>
                  <a:pt x="21549" y="75554"/>
                  <a:pt x="21416" y="74787"/>
                </a:cubicBezTo>
                <a:cubicBezTo>
                  <a:pt x="21215" y="73052"/>
                  <a:pt x="21049" y="71284"/>
                  <a:pt x="20815" y="69550"/>
                </a:cubicBezTo>
                <a:cubicBezTo>
                  <a:pt x="20648" y="68116"/>
                  <a:pt x="20215" y="66781"/>
                  <a:pt x="19314" y="65680"/>
                </a:cubicBezTo>
                <a:cubicBezTo>
                  <a:pt x="18409" y="64524"/>
                  <a:pt x="17125" y="63860"/>
                  <a:pt x="15848" y="63860"/>
                </a:cubicBezTo>
                <a:cubicBezTo>
                  <a:pt x="15431" y="63860"/>
                  <a:pt x="15014" y="63931"/>
                  <a:pt x="14611" y="64079"/>
                </a:cubicBezTo>
                <a:cubicBezTo>
                  <a:pt x="13910" y="64379"/>
                  <a:pt x="13276" y="64913"/>
                  <a:pt x="12643" y="65314"/>
                </a:cubicBezTo>
                <a:cubicBezTo>
                  <a:pt x="12409" y="63479"/>
                  <a:pt x="13777" y="61611"/>
                  <a:pt x="15712" y="61377"/>
                </a:cubicBezTo>
                <a:cubicBezTo>
                  <a:pt x="15956" y="61344"/>
                  <a:pt x="16208" y="61325"/>
                  <a:pt x="16461" y="61325"/>
                </a:cubicBezTo>
                <a:close/>
                <a:moveTo>
                  <a:pt x="27620" y="81425"/>
                </a:moveTo>
                <a:cubicBezTo>
                  <a:pt x="27753" y="83426"/>
                  <a:pt x="27887" y="85395"/>
                  <a:pt x="28054" y="87696"/>
                </a:cubicBezTo>
                <a:cubicBezTo>
                  <a:pt x="28354" y="87229"/>
                  <a:pt x="28587" y="87029"/>
                  <a:pt x="28788" y="86762"/>
                </a:cubicBezTo>
                <a:cubicBezTo>
                  <a:pt x="29121" y="86395"/>
                  <a:pt x="29421" y="85895"/>
                  <a:pt x="29788" y="85595"/>
                </a:cubicBezTo>
                <a:cubicBezTo>
                  <a:pt x="30075" y="85372"/>
                  <a:pt x="30375" y="85270"/>
                  <a:pt x="30655" y="85270"/>
                </a:cubicBezTo>
                <a:cubicBezTo>
                  <a:pt x="31253" y="85270"/>
                  <a:pt x="31755" y="85734"/>
                  <a:pt x="31823" y="86462"/>
                </a:cubicBezTo>
                <a:cubicBezTo>
                  <a:pt x="31923" y="87229"/>
                  <a:pt x="31656" y="87896"/>
                  <a:pt x="31256" y="88530"/>
                </a:cubicBezTo>
                <a:cubicBezTo>
                  <a:pt x="30822" y="89097"/>
                  <a:pt x="30389" y="89698"/>
                  <a:pt x="29922" y="90231"/>
                </a:cubicBezTo>
                <a:cubicBezTo>
                  <a:pt x="28854" y="91532"/>
                  <a:pt x="28120" y="92967"/>
                  <a:pt x="28020" y="94701"/>
                </a:cubicBezTo>
                <a:cubicBezTo>
                  <a:pt x="27787" y="97136"/>
                  <a:pt x="27353" y="99538"/>
                  <a:pt x="26252" y="101773"/>
                </a:cubicBezTo>
                <a:cubicBezTo>
                  <a:pt x="26188" y="101919"/>
                  <a:pt x="26021" y="101986"/>
                  <a:pt x="25851" y="101986"/>
                </a:cubicBezTo>
                <a:cubicBezTo>
                  <a:pt x="25671" y="101986"/>
                  <a:pt x="25487" y="101910"/>
                  <a:pt x="25418" y="101773"/>
                </a:cubicBezTo>
                <a:cubicBezTo>
                  <a:pt x="24351" y="99538"/>
                  <a:pt x="23884" y="97136"/>
                  <a:pt x="23684" y="94701"/>
                </a:cubicBezTo>
                <a:cubicBezTo>
                  <a:pt x="23517" y="92967"/>
                  <a:pt x="22850" y="91532"/>
                  <a:pt x="21749" y="90231"/>
                </a:cubicBezTo>
                <a:cubicBezTo>
                  <a:pt x="21282" y="89698"/>
                  <a:pt x="20849" y="89097"/>
                  <a:pt x="20415" y="88530"/>
                </a:cubicBezTo>
                <a:cubicBezTo>
                  <a:pt x="20015" y="87896"/>
                  <a:pt x="19748" y="87229"/>
                  <a:pt x="19848" y="86462"/>
                </a:cubicBezTo>
                <a:cubicBezTo>
                  <a:pt x="19916" y="85734"/>
                  <a:pt x="20434" y="85285"/>
                  <a:pt x="21032" y="85285"/>
                </a:cubicBezTo>
                <a:cubicBezTo>
                  <a:pt x="21311" y="85285"/>
                  <a:pt x="21607" y="85383"/>
                  <a:pt x="21883" y="85595"/>
                </a:cubicBezTo>
                <a:cubicBezTo>
                  <a:pt x="22250" y="85928"/>
                  <a:pt x="22550" y="86395"/>
                  <a:pt x="22883" y="86762"/>
                </a:cubicBezTo>
                <a:cubicBezTo>
                  <a:pt x="23083" y="87029"/>
                  <a:pt x="23284" y="87263"/>
                  <a:pt x="23717" y="87696"/>
                </a:cubicBezTo>
                <a:cubicBezTo>
                  <a:pt x="23851" y="85395"/>
                  <a:pt x="24017" y="83393"/>
                  <a:pt x="24118" y="81425"/>
                </a:cubicBezTo>
                <a:cubicBezTo>
                  <a:pt x="24418" y="81625"/>
                  <a:pt x="24618" y="81892"/>
                  <a:pt x="24618" y="82092"/>
                </a:cubicBezTo>
                <a:cubicBezTo>
                  <a:pt x="24585" y="84627"/>
                  <a:pt x="24518" y="87196"/>
                  <a:pt x="24418" y="89731"/>
                </a:cubicBezTo>
                <a:cubicBezTo>
                  <a:pt x="23417" y="88597"/>
                  <a:pt x="22616" y="87429"/>
                  <a:pt x="21382" y="86395"/>
                </a:cubicBezTo>
                <a:lnTo>
                  <a:pt x="21382" y="86395"/>
                </a:lnTo>
                <a:cubicBezTo>
                  <a:pt x="21616" y="87730"/>
                  <a:pt x="22216" y="88697"/>
                  <a:pt x="22850" y="89598"/>
                </a:cubicBezTo>
                <a:cubicBezTo>
                  <a:pt x="24084" y="91432"/>
                  <a:pt x="24551" y="93467"/>
                  <a:pt x="24418" y="95635"/>
                </a:cubicBezTo>
                <a:cubicBezTo>
                  <a:pt x="24351" y="97136"/>
                  <a:pt x="24718" y="98537"/>
                  <a:pt x="25352" y="99805"/>
                </a:cubicBezTo>
                <a:cubicBezTo>
                  <a:pt x="25418" y="99972"/>
                  <a:pt x="25519" y="100205"/>
                  <a:pt x="25619" y="100272"/>
                </a:cubicBezTo>
                <a:cubicBezTo>
                  <a:pt x="25719" y="100305"/>
                  <a:pt x="25785" y="100372"/>
                  <a:pt x="25885" y="100372"/>
                </a:cubicBezTo>
                <a:cubicBezTo>
                  <a:pt x="26019" y="100372"/>
                  <a:pt x="26086" y="100372"/>
                  <a:pt x="26119" y="100272"/>
                </a:cubicBezTo>
                <a:cubicBezTo>
                  <a:pt x="26252" y="100205"/>
                  <a:pt x="26352" y="99972"/>
                  <a:pt x="26419" y="99805"/>
                </a:cubicBezTo>
                <a:cubicBezTo>
                  <a:pt x="27053" y="98471"/>
                  <a:pt x="27420" y="97103"/>
                  <a:pt x="27320" y="95635"/>
                </a:cubicBezTo>
                <a:cubicBezTo>
                  <a:pt x="27220" y="93467"/>
                  <a:pt x="27653" y="91432"/>
                  <a:pt x="28921" y="89598"/>
                </a:cubicBezTo>
                <a:cubicBezTo>
                  <a:pt x="29555" y="88697"/>
                  <a:pt x="30122" y="87730"/>
                  <a:pt x="30389" y="86395"/>
                </a:cubicBezTo>
                <a:lnTo>
                  <a:pt x="30389" y="86395"/>
                </a:lnTo>
                <a:cubicBezTo>
                  <a:pt x="29121" y="87429"/>
                  <a:pt x="28354" y="88597"/>
                  <a:pt x="27353" y="89731"/>
                </a:cubicBezTo>
                <a:cubicBezTo>
                  <a:pt x="27253" y="87196"/>
                  <a:pt x="27186" y="84627"/>
                  <a:pt x="27120" y="82092"/>
                </a:cubicBezTo>
                <a:cubicBezTo>
                  <a:pt x="27120" y="81859"/>
                  <a:pt x="27353" y="81625"/>
                  <a:pt x="27620" y="81425"/>
                </a:cubicBezTo>
                <a:close/>
                <a:moveTo>
                  <a:pt x="25785" y="0"/>
                </a:moveTo>
                <a:cubicBezTo>
                  <a:pt x="25752" y="0"/>
                  <a:pt x="24918" y="1034"/>
                  <a:pt x="24618" y="1535"/>
                </a:cubicBezTo>
                <a:cubicBezTo>
                  <a:pt x="23917" y="2735"/>
                  <a:pt x="22883" y="3236"/>
                  <a:pt x="21549" y="3236"/>
                </a:cubicBezTo>
                <a:lnTo>
                  <a:pt x="20215" y="3236"/>
                </a:lnTo>
                <a:cubicBezTo>
                  <a:pt x="19047" y="3336"/>
                  <a:pt x="18380" y="3836"/>
                  <a:pt x="18047" y="5004"/>
                </a:cubicBezTo>
                <a:cubicBezTo>
                  <a:pt x="17613" y="6505"/>
                  <a:pt x="18047" y="7739"/>
                  <a:pt x="19081" y="8873"/>
                </a:cubicBezTo>
                <a:cubicBezTo>
                  <a:pt x="19347" y="9140"/>
                  <a:pt x="19581" y="9407"/>
                  <a:pt x="20015" y="9840"/>
                </a:cubicBezTo>
                <a:cubicBezTo>
                  <a:pt x="18447" y="9740"/>
                  <a:pt x="17279" y="9674"/>
                  <a:pt x="16179" y="8740"/>
                </a:cubicBezTo>
                <a:cubicBezTo>
                  <a:pt x="14935" y="7768"/>
                  <a:pt x="13515" y="7323"/>
                  <a:pt x="12125" y="7323"/>
                </a:cubicBezTo>
                <a:cubicBezTo>
                  <a:pt x="9075" y="7323"/>
                  <a:pt x="6167" y="9462"/>
                  <a:pt x="5571" y="12876"/>
                </a:cubicBezTo>
                <a:cubicBezTo>
                  <a:pt x="5538" y="13076"/>
                  <a:pt x="5504" y="13310"/>
                  <a:pt x="5504" y="13476"/>
                </a:cubicBezTo>
                <a:cubicBezTo>
                  <a:pt x="5504" y="14128"/>
                  <a:pt x="5865" y="14515"/>
                  <a:pt x="6423" y="14515"/>
                </a:cubicBezTo>
                <a:cubicBezTo>
                  <a:pt x="6522" y="14515"/>
                  <a:pt x="6628" y="14502"/>
                  <a:pt x="6738" y="14477"/>
                </a:cubicBezTo>
                <a:cubicBezTo>
                  <a:pt x="7072" y="14377"/>
                  <a:pt x="7406" y="14244"/>
                  <a:pt x="7773" y="14144"/>
                </a:cubicBezTo>
                <a:cubicBezTo>
                  <a:pt x="8187" y="13990"/>
                  <a:pt x="8576" y="13920"/>
                  <a:pt x="8933" y="13920"/>
                </a:cubicBezTo>
                <a:cubicBezTo>
                  <a:pt x="10441" y="13920"/>
                  <a:pt x="11370" y="15174"/>
                  <a:pt x="11208" y="16712"/>
                </a:cubicBezTo>
                <a:cubicBezTo>
                  <a:pt x="11075" y="16745"/>
                  <a:pt x="10908" y="16812"/>
                  <a:pt x="10741" y="16812"/>
                </a:cubicBezTo>
                <a:cubicBezTo>
                  <a:pt x="7406" y="16879"/>
                  <a:pt x="4770" y="18647"/>
                  <a:pt x="2402" y="20648"/>
                </a:cubicBezTo>
                <a:cubicBezTo>
                  <a:pt x="0" y="22683"/>
                  <a:pt x="234" y="25085"/>
                  <a:pt x="834" y="27720"/>
                </a:cubicBezTo>
                <a:cubicBezTo>
                  <a:pt x="928" y="28188"/>
                  <a:pt x="1189" y="28425"/>
                  <a:pt x="1495" y="28425"/>
                </a:cubicBezTo>
                <a:cubicBezTo>
                  <a:pt x="1735" y="28425"/>
                  <a:pt x="2001" y="28280"/>
                  <a:pt x="2235" y="27987"/>
                </a:cubicBezTo>
                <a:cubicBezTo>
                  <a:pt x="2569" y="27553"/>
                  <a:pt x="2836" y="27086"/>
                  <a:pt x="3069" y="26686"/>
                </a:cubicBezTo>
                <a:cubicBezTo>
                  <a:pt x="3703" y="25718"/>
                  <a:pt x="4504" y="24918"/>
                  <a:pt x="5671" y="24651"/>
                </a:cubicBezTo>
                <a:cubicBezTo>
                  <a:pt x="5903" y="24578"/>
                  <a:pt x="6131" y="24544"/>
                  <a:pt x="6350" y="24544"/>
                </a:cubicBezTo>
                <a:cubicBezTo>
                  <a:pt x="7237" y="24544"/>
                  <a:pt x="7992" y="25110"/>
                  <a:pt x="8340" y="26019"/>
                </a:cubicBezTo>
                <a:cubicBezTo>
                  <a:pt x="8740" y="27320"/>
                  <a:pt x="9174" y="28587"/>
                  <a:pt x="9607" y="29888"/>
                </a:cubicBezTo>
                <a:cubicBezTo>
                  <a:pt x="9741" y="30255"/>
                  <a:pt x="9874" y="30589"/>
                  <a:pt x="10007" y="30922"/>
                </a:cubicBezTo>
                <a:cubicBezTo>
                  <a:pt x="7406" y="32257"/>
                  <a:pt x="6505" y="34391"/>
                  <a:pt x="6672" y="37060"/>
                </a:cubicBezTo>
                <a:cubicBezTo>
                  <a:pt x="6839" y="39428"/>
                  <a:pt x="8006" y="41230"/>
                  <a:pt x="9941" y="42531"/>
                </a:cubicBezTo>
                <a:cubicBezTo>
                  <a:pt x="10437" y="42850"/>
                  <a:pt x="10875" y="43005"/>
                  <a:pt x="11255" y="43005"/>
                </a:cubicBezTo>
                <a:cubicBezTo>
                  <a:pt x="11949" y="43005"/>
                  <a:pt x="12453" y="42487"/>
                  <a:pt x="12776" y="41496"/>
                </a:cubicBezTo>
                <a:cubicBezTo>
                  <a:pt x="12943" y="40896"/>
                  <a:pt x="13110" y="40329"/>
                  <a:pt x="13343" y="39762"/>
                </a:cubicBezTo>
                <a:cubicBezTo>
                  <a:pt x="13710" y="38828"/>
                  <a:pt x="14377" y="38061"/>
                  <a:pt x="15345" y="37594"/>
                </a:cubicBezTo>
                <a:cubicBezTo>
                  <a:pt x="15835" y="37354"/>
                  <a:pt x="16332" y="37235"/>
                  <a:pt x="16809" y="37235"/>
                </a:cubicBezTo>
                <a:cubicBezTo>
                  <a:pt x="17792" y="37235"/>
                  <a:pt x="18686" y="37740"/>
                  <a:pt x="19247" y="38728"/>
                </a:cubicBezTo>
                <a:cubicBezTo>
                  <a:pt x="19915" y="39895"/>
                  <a:pt x="20582" y="41163"/>
                  <a:pt x="20949" y="42430"/>
                </a:cubicBezTo>
                <a:cubicBezTo>
                  <a:pt x="21549" y="44465"/>
                  <a:pt x="22016" y="46567"/>
                  <a:pt x="22216" y="48635"/>
                </a:cubicBezTo>
                <a:cubicBezTo>
                  <a:pt x="22583" y="52771"/>
                  <a:pt x="22783" y="56941"/>
                  <a:pt x="23017" y="61110"/>
                </a:cubicBezTo>
                <a:cubicBezTo>
                  <a:pt x="23050" y="62044"/>
                  <a:pt x="22850" y="62945"/>
                  <a:pt x="22750" y="64113"/>
                </a:cubicBezTo>
                <a:cubicBezTo>
                  <a:pt x="22350" y="63612"/>
                  <a:pt x="22116" y="63312"/>
                  <a:pt x="21916" y="63045"/>
                </a:cubicBezTo>
                <a:cubicBezTo>
                  <a:pt x="20782" y="61611"/>
                  <a:pt x="19381" y="60744"/>
                  <a:pt x="17613" y="60310"/>
                </a:cubicBezTo>
                <a:cubicBezTo>
                  <a:pt x="17228" y="60223"/>
                  <a:pt x="16844" y="60180"/>
                  <a:pt x="16469" y="60180"/>
                </a:cubicBezTo>
                <a:cubicBezTo>
                  <a:pt x="14402" y="60180"/>
                  <a:pt x="12563" y="61457"/>
                  <a:pt x="11942" y="63546"/>
                </a:cubicBezTo>
                <a:cubicBezTo>
                  <a:pt x="11675" y="64480"/>
                  <a:pt x="11609" y="65614"/>
                  <a:pt x="11709" y="66614"/>
                </a:cubicBezTo>
                <a:cubicBezTo>
                  <a:pt x="11842" y="67982"/>
                  <a:pt x="12576" y="69116"/>
                  <a:pt x="13844" y="69783"/>
                </a:cubicBezTo>
                <a:cubicBezTo>
                  <a:pt x="14317" y="70051"/>
                  <a:pt x="14790" y="70179"/>
                  <a:pt x="15233" y="70179"/>
                </a:cubicBezTo>
                <a:cubicBezTo>
                  <a:pt x="16226" y="70179"/>
                  <a:pt x="17067" y="69536"/>
                  <a:pt x="17413" y="68382"/>
                </a:cubicBezTo>
                <a:cubicBezTo>
                  <a:pt x="17546" y="67915"/>
                  <a:pt x="17580" y="67415"/>
                  <a:pt x="17580" y="66948"/>
                </a:cubicBezTo>
                <a:cubicBezTo>
                  <a:pt x="17580" y="66748"/>
                  <a:pt x="17413" y="66481"/>
                  <a:pt x="17246" y="66214"/>
                </a:cubicBezTo>
                <a:cubicBezTo>
                  <a:pt x="17012" y="66414"/>
                  <a:pt x="16846" y="66481"/>
                  <a:pt x="16679" y="66614"/>
                </a:cubicBezTo>
                <a:cubicBezTo>
                  <a:pt x="16493" y="66754"/>
                  <a:pt x="16324" y="66942"/>
                  <a:pt x="16125" y="66942"/>
                </a:cubicBezTo>
                <a:cubicBezTo>
                  <a:pt x="16038" y="66942"/>
                  <a:pt x="15946" y="66906"/>
                  <a:pt x="15845" y="66815"/>
                </a:cubicBezTo>
                <a:cubicBezTo>
                  <a:pt x="15511" y="66481"/>
                  <a:pt x="15545" y="66114"/>
                  <a:pt x="15778" y="65747"/>
                </a:cubicBezTo>
                <a:cubicBezTo>
                  <a:pt x="16033" y="65394"/>
                  <a:pt x="16393" y="65214"/>
                  <a:pt x="16774" y="65214"/>
                </a:cubicBezTo>
                <a:cubicBezTo>
                  <a:pt x="17041" y="65214"/>
                  <a:pt x="17319" y="65302"/>
                  <a:pt x="17580" y="65480"/>
                </a:cubicBezTo>
                <a:cubicBezTo>
                  <a:pt x="18747" y="66281"/>
                  <a:pt x="19347" y="67448"/>
                  <a:pt x="19614" y="68783"/>
                </a:cubicBezTo>
                <a:cubicBezTo>
                  <a:pt x="19848" y="69750"/>
                  <a:pt x="20015" y="70751"/>
                  <a:pt x="20081" y="71751"/>
                </a:cubicBezTo>
                <a:cubicBezTo>
                  <a:pt x="20281" y="74587"/>
                  <a:pt x="20715" y="77322"/>
                  <a:pt x="22750" y="79557"/>
                </a:cubicBezTo>
                <a:cubicBezTo>
                  <a:pt x="22850" y="79657"/>
                  <a:pt x="22917" y="79824"/>
                  <a:pt x="22950" y="79957"/>
                </a:cubicBezTo>
                <a:cubicBezTo>
                  <a:pt x="23184" y="81592"/>
                  <a:pt x="23083" y="83226"/>
                  <a:pt x="23083" y="84961"/>
                </a:cubicBezTo>
                <a:cubicBezTo>
                  <a:pt x="22783" y="84794"/>
                  <a:pt x="22616" y="84761"/>
                  <a:pt x="22516" y="84661"/>
                </a:cubicBezTo>
                <a:cubicBezTo>
                  <a:pt x="22022" y="84349"/>
                  <a:pt x="21527" y="84168"/>
                  <a:pt x="21027" y="84168"/>
                </a:cubicBezTo>
                <a:cubicBezTo>
                  <a:pt x="20616" y="84168"/>
                  <a:pt x="20202" y="84290"/>
                  <a:pt x="19781" y="84561"/>
                </a:cubicBezTo>
                <a:cubicBezTo>
                  <a:pt x="18847" y="85228"/>
                  <a:pt x="18514" y="86228"/>
                  <a:pt x="18780" y="87296"/>
                </a:cubicBezTo>
                <a:cubicBezTo>
                  <a:pt x="19047" y="88163"/>
                  <a:pt x="19514" y="88964"/>
                  <a:pt x="20015" y="89764"/>
                </a:cubicBezTo>
                <a:cubicBezTo>
                  <a:pt x="20415" y="90398"/>
                  <a:pt x="21015" y="90932"/>
                  <a:pt x="21516" y="91466"/>
                </a:cubicBezTo>
                <a:cubicBezTo>
                  <a:pt x="22350" y="92433"/>
                  <a:pt x="22783" y="93500"/>
                  <a:pt x="22750" y="94835"/>
                </a:cubicBezTo>
                <a:cubicBezTo>
                  <a:pt x="22717" y="96903"/>
                  <a:pt x="22950" y="98938"/>
                  <a:pt x="23884" y="100806"/>
                </a:cubicBezTo>
                <a:cubicBezTo>
                  <a:pt x="24251" y="101573"/>
                  <a:pt x="24585" y="102340"/>
                  <a:pt x="24918" y="103107"/>
                </a:cubicBezTo>
                <a:cubicBezTo>
                  <a:pt x="25018" y="103274"/>
                  <a:pt x="25418" y="104475"/>
                  <a:pt x="25852" y="104475"/>
                </a:cubicBezTo>
                <a:cubicBezTo>
                  <a:pt x="26252" y="104475"/>
                  <a:pt x="26686" y="103274"/>
                  <a:pt x="26753" y="103107"/>
                </a:cubicBezTo>
                <a:cubicBezTo>
                  <a:pt x="27086" y="102340"/>
                  <a:pt x="27420" y="101573"/>
                  <a:pt x="27787" y="100806"/>
                </a:cubicBezTo>
                <a:cubicBezTo>
                  <a:pt x="28687" y="98938"/>
                  <a:pt x="28954" y="96903"/>
                  <a:pt x="28921" y="94835"/>
                </a:cubicBezTo>
                <a:cubicBezTo>
                  <a:pt x="28888" y="93500"/>
                  <a:pt x="29355" y="92433"/>
                  <a:pt x="30189" y="91466"/>
                </a:cubicBezTo>
                <a:cubicBezTo>
                  <a:pt x="30689" y="90898"/>
                  <a:pt x="31256" y="90398"/>
                  <a:pt x="31690" y="89764"/>
                </a:cubicBezTo>
                <a:cubicBezTo>
                  <a:pt x="32190" y="88997"/>
                  <a:pt x="32624" y="88163"/>
                  <a:pt x="32890" y="87296"/>
                </a:cubicBezTo>
                <a:cubicBezTo>
                  <a:pt x="33191" y="86228"/>
                  <a:pt x="32824" y="85228"/>
                  <a:pt x="31890" y="84561"/>
                </a:cubicBezTo>
                <a:cubicBezTo>
                  <a:pt x="31497" y="84273"/>
                  <a:pt x="31083" y="84144"/>
                  <a:pt x="30667" y="84144"/>
                </a:cubicBezTo>
                <a:cubicBezTo>
                  <a:pt x="30166" y="84144"/>
                  <a:pt x="29662" y="84332"/>
                  <a:pt x="29188" y="84661"/>
                </a:cubicBezTo>
                <a:cubicBezTo>
                  <a:pt x="29054" y="84761"/>
                  <a:pt x="28921" y="84794"/>
                  <a:pt x="28587" y="84961"/>
                </a:cubicBezTo>
                <a:cubicBezTo>
                  <a:pt x="28587" y="83226"/>
                  <a:pt x="28454" y="81592"/>
                  <a:pt x="28721" y="79957"/>
                </a:cubicBezTo>
                <a:cubicBezTo>
                  <a:pt x="28721" y="79791"/>
                  <a:pt x="28788" y="79624"/>
                  <a:pt x="28921" y="79557"/>
                </a:cubicBezTo>
                <a:cubicBezTo>
                  <a:pt x="30956" y="77322"/>
                  <a:pt x="31389" y="74587"/>
                  <a:pt x="31590" y="71751"/>
                </a:cubicBezTo>
                <a:cubicBezTo>
                  <a:pt x="31690" y="70751"/>
                  <a:pt x="31790" y="69750"/>
                  <a:pt x="32057" y="68783"/>
                </a:cubicBezTo>
                <a:cubicBezTo>
                  <a:pt x="32357" y="67482"/>
                  <a:pt x="32924" y="66281"/>
                  <a:pt x="34091" y="65480"/>
                </a:cubicBezTo>
                <a:cubicBezTo>
                  <a:pt x="34355" y="65314"/>
                  <a:pt x="34636" y="65228"/>
                  <a:pt x="34906" y="65228"/>
                </a:cubicBezTo>
                <a:cubicBezTo>
                  <a:pt x="35284" y="65228"/>
                  <a:pt x="35639" y="65397"/>
                  <a:pt x="35893" y="65747"/>
                </a:cubicBezTo>
                <a:cubicBezTo>
                  <a:pt x="36126" y="66114"/>
                  <a:pt x="36226" y="66481"/>
                  <a:pt x="35859" y="66815"/>
                </a:cubicBezTo>
                <a:cubicBezTo>
                  <a:pt x="35748" y="66915"/>
                  <a:pt x="35644" y="66955"/>
                  <a:pt x="35547" y="66955"/>
                </a:cubicBezTo>
                <a:cubicBezTo>
                  <a:pt x="35351" y="66955"/>
                  <a:pt x="35181" y="66792"/>
                  <a:pt x="35025" y="66614"/>
                </a:cubicBezTo>
                <a:cubicBezTo>
                  <a:pt x="34892" y="66481"/>
                  <a:pt x="34725" y="66414"/>
                  <a:pt x="34425" y="66214"/>
                </a:cubicBezTo>
                <a:cubicBezTo>
                  <a:pt x="34291" y="66481"/>
                  <a:pt x="34091" y="66748"/>
                  <a:pt x="34091" y="66948"/>
                </a:cubicBezTo>
                <a:cubicBezTo>
                  <a:pt x="34091" y="67415"/>
                  <a:pt x="34125" y="67915"/>
                  <a:pt x="34258" y="68382"/>
                </a:cubicBezTo>
                <a:cubicBezTo>
                  <a:pt x="34602" y="69552"/>
                  <a:pt x="35435" y="70185"/>
                  <a:pt x="36431" y="70185"/>
                </a:cubicBezTo>
                <a:cubicBezTo>
                  <a:pt x="36884" y="70185"/>
                  <a:pt x="37371" y="70054"/>
                  <a:pt x="37861" y="69783"/>
                </a:cubicBezTo>
                <a:cubicBezTo>
                  <a:pt x="39095" y="69083"/>
                  <a:pt x="39795" y="67949"/>
                  <a:pt x="39962" y="66614"/>
                </a:cubicBezTo>
                <a:cubicBezTo>
                  <a:pt x="40062" y="65614"/>
                  <a:pt x="40029" y="64546"/>
                  <a:pt x="39729" y="63546"/>
                </a:cubicBezTo>
                <a:cubicBezTo>
                  <a:pt x="39136" y="61457"/>
                  <a:pt x="37278" y="60180"/>
                  <a:pt x="35204" y="60180"/>
                </a:cubicBezTo>
                <a:cubicBezTo>
                  <a:pt x="34827" y="60180"/>
                  <a:pt x="34443" y="60223"/>
                  <a:pt x="34058" y="60310"/>
                </a:cubicBezTo>
                <a:cubicBezTo>
                  <a:pt x="32290" y="60744"/>
                  <a:pt x="30889" y="61611"/>
                  <a:pt x="29755" y="63045"/>
                </a:cubicBezTo>
                <a:cubicBezTo>
                  <a:pt x="29555" y="63312"/>
                  <a:pt x="29355" y="63579"/>
                  <a:pt x="28921" y="64113"/>
                </a:cubicBezTo>
                <a:cubicBezTo>
                  <a:pt x="28788" y="62945"/>
                  <a:pt x="28621" y="62044"/>
                  <a:pt x="28687" y="61110"/>
                </a:cubicBezTo>
                <a:cubicBezTo>
                  <a:pt x="28888" y="56941"/>
                  <a:pt x="29088" y="52771"/>
                  <a:pt x="29455" y="48635"/>
                </a:cubicBezTo>
                <a:cubicBezTo>
                  <a:pt x="29688" y="46567"/>
                  <a:pt x="30122" y="44432"/>
                  <a:pt x="30722" y="42430"/>
                </a:cubicBezTo>
                <a:cubicBezTo>
                  <a:pt x="31089" y="41130"/>
                  <a:pt x="31756" y="39929"/>
                  <a:pt x="32423" y="38728"/>
                </a:cubicBezTo>
                <a:cubicBezTo>
                  <a:pt x="32985" y="37740"/>
                  <a:pt x="33894" y="37235"/>
                  <a:pt x="34887" y="37235"/>
                </a:cubicBezTo>
                <a:cubicBezTo>
                  <a:pt x="35368" y="37235"/>
                  <a:pt x="35869" y="37354"/>
                  <a:pt x="36360" y="37594"/>
                </a:cubicBezTo>
                <a:cubicBezTo>
                  <a:pt x="37260" y="38061"/>
                  <a:pt x="37927" y="38828"/>
                  <a:pt x="38361" y="39762"/>
                </a:cubicBezTo>
                <a:cubicBezTo>
                  <a:pt x="38561" y="40329"/>
                  <a:pt x="38728" y="40896"/>
                  <a:pt x="38895" y="41496"/>
                </a:cubicBezTo>
                <a:cubicBezTo>
                  <a:pt x="39218" y="42487"/>
                  <a:pt x="39736" y="43005"/>
                  <a:pt x="40430" y="43005"/>
                </a:cubicBezTo>
                <a:cubicBezTo>
                  <a:pt x="40812" y="43005"/>
                  <a:pt x="41246" y="42850"/>
                  <a:pt x="41730" y="42531"/>
                </a:cubicBezTo>
                <a:cubicBezTo>
                  <a:pt x="43698" y="41230"/>
                  <a:pt x="44899" y="39428"/>
                  <a:pt x="45032" y="37060"/>
                </a:cubicBezTo>
                <a:cubicBezTo>
                  <a:pt x="45199" y="34391"/>
                  <a:pt x="44265" y="32257"/>
                  <a:pt x="41697" y="30922"/>
                </a:cubicBezTo>
                <a:cubicBezTo>
                  <a:pt x="41797" y="30589"/>
                  <a:pt x="41930" y="30222"/>
                  <a:pt x="42064" y="29888"/>
                </a:cubicBezTo>
                <a:cubicBezTo>
                  <a:pt x="42464" y="28587"/>
                  <a:pt x="42898" y="27320"/>
                  <a:pt x="43365" y="26019"/>
                </a:cubicBezTo>
                <a:cubicBezTo>
                  <a:pt x="43659" y="25082"/>
                  <a:pt x="44405" y="24553"/>
                  <a:pt x="45325" y="24553"/>
                </a:cubicBezTo>
                <a:cubicBezTo>
                  <a:pt x="45552" y="24553"/>
                  <a:pt x="45789" y="24585"/>
                  <a:pt x="46033" y="24651"/>
                </a:cubicBezTo>
                <a:cubicBezTo>
                  <a:pt x="47134" y="24985"/>
                  <a:pt x="47935" y="25718"/>
                  <a:pt x="48602" y="26686"/>
                </a:cubicBezTo>
                <a:cubicBezTo>
                  <a:pt x="48902" y="27086"/>
                  <a:pt x="49135" y="27586"/>
                  <a:pt x="49436" y="27987"/>
                </a:cubicBezTo>
                <a:cubicBezTo>
                  <a:pt x="49670" y="28280"/>
                  <a:pt x="49943" y="28425"/>
                  <a:pt x="50186" y="28425"/>
                </a:cubicBezTo>
                <a:cubicBezTo>
                  <a:pt x="50498" y="28425"/>
                  <a:pt x="50762" y="28188"/>
                  <a:pt x="50837" y="27720"/>
                </a:cubicBezTo>
                <a:cubicBezTo>
                  <a:pt x="51404" y="25085"/>
                  <a:pt x="51604" y="22683"/>
                  <a:pt x="49202" y="20648"/>
                </a:cubicBezTo>
                <a:cubicBezTo>
                  <a:pt x="46800" y="18647"/>
                  <a:pt x="44199" y="16879"/>
                  <a:pt x="40863" y="16812"/>
                </a:cubicBezTo>
                <a:cubicBezTo>
                  <a:pt x="40696" y="16812"/>
                  <a:pt x="40563" y="16745"/>
                  <a:pt x="40396" y="16712"/>
                </a:cubicBezTo>
                <a:cubicBezTo>
                  <a:pt x="40261" y="15174"/>
                  <a:pt x="41195" y="13920"/>
                  <a:pt x="42669" y="13920"/>
                </a:cubicBezTo>
                <a:cubicBezTo>
                  <a:pt x="43018" y="13920"/>
                  <a:pt x="43396" y="13990"/>
                  <a:pt x="43798" y="14144"/>
                </a:cubicBezTo>
                <a:cubicBezTo>
                  <a:pt x="44132" y="14244"/>
                  <a:pt x="44465" y="14377"/>
                  <a:pt x="44866" y="14477"/>
                </a:cubicBezTo>
                <a:cubicBezTo>
                  <a:pt x="44977" y="14502"/>
                  <a:pt x="45082" y="14515"/>
                  <a:pt x="45181" y="14515"/>
                </a:cubicBezTo>
                <a:cubicBezTo>
                  <a:pt x="45739" y="14515"/>
                  <a:pt x="46100" y="14128"/>
                  <a:pt x="46100" y="13476"/>
                </a:cubicBezTo>
                <a:cubicBezTo>
                  <a:pt x="46100" y="13243"/>
                  <a:pt x="46067" y="13043"/>
                  <a:pt x="46033" y="12876"/>
                </a:cubicBezTo>
                <a:cubicBezTo>
                  <a:pt x="45416" y="9447"/>
                  <a:pt x="42527" y="7287"/>
                  <a:pt x="39493" y="7287"/>
                </a:cubicBezTo>
                <a:cubicBezTo>
                  <a:pt x="38099" y="7287"/>
                  <a:pt x="36675" y="7742"/>
                  <a:pt x="35426" y="8740"/>
                </a:cubicBezTo>
                <a:cubicBezTo>
                  <a:pt x="34291" y="9640"/>
                  <a:pt x="33124" y="9740"/>
                  <a:pt x="31590" y="9840"/>
                </a:cubicBezTo>
                <a:cubicBezTo>
                  <a:pt x="32023" y="9407"/>
                  <a:pt x="32257" y="9173"/>
                  <a:pt x="32524" y="8873"/>
                </a:cubicBezTo>
                <a:cubicBezTo>
                  <a:pt x="33524" y="7739"/>
                  <a:pt x="33958" y="6505"/>
                  <a:pt x="33558" y="5004"/>
                </a:cubicBezTo>
                <a:cubicBezTo>
                  <a:pt x="33224" y="3870"/>
                  <a:pt x="32590" y="3336"/>
                  <a:pt x="31389" y="3236"/>
                </a:cubicBezTo>
                <a:cubicBezTo>
                  <a:pt x="31234" y="3225"/>
                  <a:pt x="31085" y="3221"/>
                  <a:pt x="30940" y="3221"/>
                </a:cubicBezTo>
                <a:cubicBezTo>
                  <a:pt x="30648" y="3221"/>
                  <a:pt x="30366" y="3236"/>
                  <a:pt x="30055" y="3236"/>
                </a:cubicBezTo>
                <a:cubicBezTo>
                  <a:pt x="28721" y="3236"/>
                  <a:pt x="27620" y="2735"/>
                  <a:pt x="26953" y="1535"/>
                </a:cubicBezTo>
                <a:cubicBezTo>
                  <a:pt x="26686" y="1034"/>
                  <a:pt x="25852" y="0"/>
                  <a:pt x="257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7060143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ctrTitle"/>
          </p:nvPr>
        </p:nvSpPr>
        <p:spPr>
          <a:xfrm>
            <a:off x="609600" y="69055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ctrTitle" idx="2"/>
          </p:nvPr>
        </p:nvSpPr>
        <p:spPr>
          <a:xfrm>
            <a:off x="3666873" y="1989421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ubTitle" idx="1"/>
          </p:nvPr>
        </p:nvSpPr>
        <p:spPr>
          <a:xfrm>
            <a:off x="3666825" y="2923512"/>
            <a:ext cx="20936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ctrTitle" idx="3"/>
          </p:nvPr>
        </p:nvSpPr>
        <p:spPr>
          <a:xfrm>
            <a:off x="6400268" y="1996433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subTitle" idx="4"/>
          </p:nvPr>
        </p:nvSpPr>
        <p:spPr>
          <a:xfrm>
            <a:off x="6400220" y="2923512"/>
            <a:ext cx="20936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ctrTitle" idx="5"/>
          </p:nvPr>
        </p:nvSpPr>
        <p:spPr>
          <a:xfrm>
            <a:off x="5059931" y="4292067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subTitle" idx="6"/>
          </p:nvPr>
        </p:nvSpPr>
        <p:spPr>
          <a:xfrm>
            <a:off x="5004033" y="5214635"/>
            <a:ext cx="22052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/>
          <p:nvPr/>
        </p:nvSpPr>
        <p:spPr>
          <a:xfrm rot="5400000">
            <a:off x="3379336" y="1454584"/>
            <a:ext cx="2668547" cy="23940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5" name="Google Shape;175;p24"/>
          <p:cNvSpPr/>
          <p:nvPr/>
        </p:nvSpPr>
        <p:spPr>
          <a:xfrm rot="5400000">
            <a:off x="4754823" y="3709327"/>
            <a:ext cx="2668547" cy="23940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6" name="Google Shape;176;p24"/>
          <p:cNvSpPr/>
          <p:nvPr/>
        </p:nvSpPr>
        <p:spPr>
          <a:xfrm rot="5400000">
            <a:off x="6112732" y="1454584"/>
            <a:ext cx="2668547" cy="23940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350173" y="3545647"/>
            <a:ext cx="3904699" cy="3523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364964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ctrTitle"/>
          </p:nvPr>
        </p:nvSpPr>
        <p:spPr>
          <a:xfrm>
            <a:off x="609600" y="69055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ctrTitle" idx="2"/>
          </p:nvPr>
        </p:nvSpPr>
        <p:spPr>
          <a:xfrm>
            <a:off x="4954920" y="2750100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subTitle" idx="1"/>
          </p:nvPr>
        </p:nvSpPr>
        <p:spPr>
          <a:xfrm>
            <a:off x="4954920" y="3686692"/>
            <a:ext cx="20936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ctrTitle" idx="3"/>
          </p:nvPr>
        </p:nvSpPr>
        <p:spPr>
          <a:xfrm>
            <a:off x="7881253" y="2755101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subTitle" idx="4"/>
          </p:nvPr>
        </p:nvSpPr>
        <p:spPr>
          <a:xfrm>
            <a:off x="7881253" y="3821343"/>
            <a:ext cx="20936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ctrTitle" idx="5"/>
          </p:nvPr>
        </p:nvSpPr>
        <p:spPr>
          <a:xfrm>
            <a:off x="2028587" y="2750113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subTitle" idx="6"/>
          </p:nvPr>
        </p:nvSpPr>
        <p:spPr>
          <a:xfrm>
            <a:off x="1972787" y="3686705"/>
            <a:ext cx="22052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185101" y="5074701"/>
            <a:ext cx="3942833" cy="355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452734" y="-544333"/>
            <a:ext cx="3326535" cy="300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59266" y="-761867"/>
            <a:ext cx="3326535" cy="3001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/>
          <p:nvPr/>
        </p:nvSpPr>
        <p:spPr>
          <a:xfrm>
            <a:off x="7538253" y="2159935"/>
            <a:ext cx="2779600" cy="2544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0" name="Google Shape;190;p25"/>
          <p:cNvSpPr/>
          <p:nvPr/>
        </p:nvSpPr>
        <p:spPr>
          <a:xfrm>
            <a:off x="7790853" y="2391268"/>
            <a:ext cx="2274400" cy="2082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1" name="Google Shape;191;p25"/>
          <p:cNvSpPr/>
          <p:nvPr/>
        </p:nvSpPr>
        <p:spPr>
          <a:xfrm>
            <a:off x="4611920" y="2159935"/>
            <a:ext cx="2779600" cy="2544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2" name="Google Shape;192;p25"/>
          <p:cNvSpPr/>
          <p:nvPr/>
        </p:nvSpPr>
        <p:spPr>
          <a:xfrm>
            <a:off x="4864520" y="2391268"/>
            <a:ext cx="2274400" cy="2082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3" name="Google Shape;193;p25"/>
          <p:cNvSpPr/>
          <p:nvPr/>
        </p:nvSpPr>
        <p:spPr>
          <a:xfrm>
            <a:off x="1685587" y="2159935"/>
            <a:ext cx="2779600" cy="2544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4" name="Google Shape;194;p25"/>
          <p:cNvSpPr/>
          <p:nvPr/>
        </p:nvSpPr>
        <p:spPr>
          <a:xfrm>
            <a:off x="1938267" y="2391268"/>
            <a:ext cx="2274400" cy="2082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66766599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ctrTitle"/>
          </p:nvPr>
        </p:nvSpPr>
        <p:spPr>
          <a:xfrm>
            <a:off x="609600" y="69055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7" name="Google Shape;197;p26"/>
          <p:cNvSpPr txBox="1">
            <a:spLocks noGrp="1"/>
          </p:cNvSpPr>
          <p:nvPr>
            <p:ph type="ctrTitle" idx="2"/>
          </p:nvPr>
        </p:nvSpPr>
        <p:spPr>
          <a:xfrm>
            <a:off x="4901067" y="2185200"/>
            <a:ext cx="2455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subTitle" idx="1"/>
          </p:nvPr>
        </p:nvSpPr>
        <p:spPr>
          <a:xfrm>
            <a:off x="4901084" y="2800467"/>
            <a:ext cx="245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ctrTitle" idx="3"/>
          </p:nvPr>
        </p:nvSpPr>
        <p:spPr>
          <a:xfrm>
            <a:off x="7895068" y="2171735"/>
            <a:ext cx="2424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00" name="Google Shape;200;p26"/>
          <p:cNvSpPr txBox="1">
            <a:spLocks noGrp="1"/>
          </p:cNvSpPr>
          <p:nvPr>
            <p:ph type="subTitle" idx="4"/>
          </p:nvPr>
        </p:nvSpPr>
        <p:spPr>
          <a:xfrm>
            <a:off x="7864607" y="2765468"/>
            <a:ext cx="245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ctrTitle" idx="5"/>
          </p:nvPr>
        </p:nvSpPr>
        <p:spPr>
          <a:xfrm>
            <a:off x="1885296" y="2185200"/>
            <a:ext cx="2517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02" name="Google Shape;202;p26"/>
          <p:cNvSpPr txBox="1">
            <a:spLocks noGrp="1"/>
          </p:cNvSpPr>
          <p:nvPr>
            <p:ph type="subTitle" idx="6"/>
          </p:nvPr>
        </p:nvSpPr>
        <p:spPr>
          <a:xfrm>
            <a:off x="1888533" y="2800467"/>
            <a:ext cx="25108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452734" y="-544333"/>
            <a:ext cx="3326535" cy="300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59266" y="-761867"/>
            <a:ext cx="3326535" cy="3001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 txBox="1">
            <a:spLocks noGrp="1"/>
          </p:cNvSpPr>
          <p:nvPr>
            <p:ph type="ctrTitle" idx="7"/>
          </p:nvPr>
        </p:nvSpPr>
        <p:spPr>
          <a:xfrm>
            <a:off x="7893727" y="4283884"/>
            <a:ext cx="2455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subTitle" idx="8"/>
          </p:nvPr>
        </p:nvSpPr>
        <p:spPr>
          <a:xfrm>
            <a:off x="7893669" y="4877616"/>
            <a:ext cx="245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ctrTitle" idx="9"/>
          </p:nvPr>
        </p:nvSpPr>
        <p:spPr>
          <a:xfrm>
            <a:off x="1885292" y="4283884"/>
            <a:ext cx="2455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subTitle" idx="13"/>
          </p:nvPr>
        </p:nvSpPr>
        <p:spPr>
          <a:xfrm>
            <a:off x="1885235" y="4877616"/>
            <a:ext cx="245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09" name="Google Shape;209;p26"/>
          <p:cNvSpPr txBox="1">
            <a:spLocks noGrp="1"/>
          </p:cNvSpPr>
          <p:nvPr>
            <p:ph type="ctrTitle" idx="14"/>
          </p:nvPr>
        </p:nvSpPr>
        <p:spPr>
          <a:xfrm>
            <a:off x="4901124" y="4283884"/>
            <a:ext cx="2455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5"/>
          </p:nvPr>
        </p:nvSpPr>
        <p:spPr>
          <a:xfrm>
            <a:off x="4901067" y="4877616"/>
            <a:ext cx="245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11" name="Google Shape;211;p26"/>
          <p:cNvSpPr/>
          <p:nvPr/>
        </p:nvSpPr>
        <p:spPr>
          <a:xfrm>
            <a:off x="1822500" y="2274400"/>
            <a:ext cx="2643200" cy="1542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2" name="Google Shape;212;p26"/>
          <p:cNvSpPr/>
          <p:nvPr/>
        </p:nvSpPr>
        <p:spPr>
          <a:xfrm>
            <a:off x="4810367" y="2274401"/>
            <a:ext cx="2643200" cy="1542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3" name="Google Shape;213;p26"/>
          <p:cNvSpPr/>
          <p:nvPr/>
        </p:nvSpPr>
        <p:spPr>
          <a:xfrm>
            <a:off x="4810367" y="4351601"/>
            <a:ext cx="2643200" cy="1542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4" name="Google Shape;214;p26"/>
          <p:cNvSpPr/>
          <p:nvPr/>
        </p:nvSpPr>
        <p:spPr>
          <a:xfrm>
            <a:off x="7798233" y="2274401"/>
            <a:ext cx="2643200" cy="1542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5" name="Google Shape;215;p26"/>
          <p:cNvSpPr/>
          <p:nvPr/>
        </p:nvSpPr>
        <p:spPr>
          <a:xfrm>
            <a:off x="7798233" y="4351601"/>
            <a:ext cx="2643200" cy="1542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6" name="Google Shape;216;p26"/>
          <p:cNvSpPr/>
          <p:nvPr/>
        </p:nvSpPr>
        <p:spPr>
          <a:xfrm>
            <a:off x="1822500" y="4351600"/>
            <a:ext cx="2643200" cy="1542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8401387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>
            <a:spLocks noGrp="1"/>
          </p:cNvSpPr>
          <p:nvPr>
            <p:ph type="ctrTitle"/>
          </p:nvPr>
        </p:nvSpPr>
        <p:spPr>
          <a:xfrm>
            <a:off x="1656800" y="2441300"/>
            <a:ext cx="88784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1"/>
          </p:nvPr>
        </p:nvSpPr>
        <p:spPr>
          <a:xfrm>
            <a:off x="4142233" y="3509891"/>
            <a:ext cx="3907600" cy="17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220" name="Google Shape;220;p27"/>
          <p:cNvCxnSpPr/>
          <p:nvPr/>
        </p:nvCxnSpPr>
        <p:spPr>
          <a:xfrm>
            <a:off x="4908200" y="3429000"/>
            <a:ext cx="23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1" name="Google Shape;22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4" y="-1282841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112434" y="3558167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922270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ctrTitle"/>
          </p:nvPr>
        </p:nvSpPr>
        <p:spPr>
          <a:xfrm>
            <a:off x="1667567" y="2468567"/>
            <a:ext cx="88784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subTitle" idx="1"/>
          </p:nvPr>
        </p:nvSpPr>
        <p:spPr>
          <a:xfrm>
            <a:off x="4153000" y="3520635"/>
            <a:ext cx="39076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226" name="Google Shape;226;p28"/>
          <p:cNvCxnSpPr/>
          <p:nvPr/>
        </p:nvCxnSpPr>
        <p:spPr>
          <a:xfrm>
            <a:off x="4908200" y="3429000"/>
            <a:ext cx="23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7" name="Google Shape;22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34" y="2846592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121714" y="-266841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56481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>
            <a:spLocks noGrp="1"/>
          </p:cNvSpPr>
          <p:nvPr>
            <p:ph type="ctrTitle"/>
          </p:nvPr>
        </p:nvSpPr>
        <p:spPr>
          <a:xfrm>
            <a:off x="1667567" y="3992567"/>
            <a:ext cx="88784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1" name="Google Shape;231;p29"/>
          <p:cNvSpPr txBox="1">
            <a:spLocks noGrp="1"/>
          </p:cNvSpPr>
          <p:nvPr>
            <p:ph type="subTitle" idx="1"/>
          </p:nvPr>
        </p:nvSpPr>
        <p:spPr>
          <a:xfrm>
            <a:off x="4153000" y="4841435"/>
            <a:ext cx="39076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232" name="Google Shape;23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121715" y="0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67" y="0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139666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>
            <a:spLocks noGrp="1"/>
          </p:cNvSpPr>
          <p:nvPr>
            <p:ph type="title"/>
          </p:nvPr>
        </p:nvSpPr>
        <p:spPr>
          <a:xfrm>
            <a:off x="609600" y="604891"/>
            <a:ext cx="1097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236" name="Google Shape;23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 txBox="1">
            <a:spLocks noGrp="1"/>
          </p:cNvSpPr>
          <p:nvPr>
            <p:ph type="subTitle" idx="1"/>
          </p:nvPr>
        </p:nvSpPr>
        <p:spPr>
          <a:xfrm>
            <a:off x="2184400" y="4699644"/>
            <a:ext cx="1841600" cy="11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38" name="Google Shape;238;p30"/>
          <p:cNvSpPr txBox="1">
            <a:spLocks noGrp="1"/>
          </p:cNvSpPr>
          <p:nvPr>
            <p:ph type="subTitle" idx="2"/>
          </p:nvPr>
        </p:nvSpPr>
        <p:spPr>
          <a:xfrm>
            <a:off x="4139600" y="4685644"/>
            <a:ext cx="186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39" name="Google Shape;239;p30"/>
          <p:cNvSpPr txBox="1">
            <a:spLocks noGrp="1"/>
          </p:cNvSpPr>
          <p:nvPr>
            <p:ph type="subTitle" idx="3"/>
          </p:nvPr>
        </p:nvSpPr>
        <p:spPr>
          <a:xfrm>
            <a:off x="6094800" y="4681877"/>
            <a:ext cx="18416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40" name="Google Shape;240;p30"/>
          <p:cNvSpPr txBox="1">
            <a:spLocks noGrp="1"/>
          </p:cNvSpPr>
          <p:nvPr>
            <p:ph type="subTitle" idx="4"/>
          </p:nvPr>
        </p:nvSpPr>
        <p:spPr>
          <a:xfrm>
            <a:off x="8031200" y="4706493"/>
            <a:ext cx="186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41" name="Google Shape;241;p30"/>
          <p:cNvSpPr txBox="1">
            <a:spLocks noGrp="1"/>
          </p:cNvSpPr>
          <p:nvPr>
            <p:ph type="subTitle" idx="5"/>
          </p:nvPr>
        </p:nvSpPr>
        <p:spPr>
          <a:xfrm>
            <a:off x="2184400" y="4261644"/>
            <a:ext cx="1862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42" name="Google Shape;242;p30"/>
          <p:cNvSpPr txBox="1">
            <a:spLocks noGrp="1"/>
          </p:cNvSpPr>
          <p:nvPr>
            <p:ph type="subTitle" idx="6"/>
          </p:nvPr>
        </p:nvSpPr>
        <p:spPr>
          <a:xfrm>
            <a:off x="4139600" y="4261644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43" name="Google Shape;243;p30"/>
          <p:cNvSpPr txBox="1">
            <a:spLocks noGrp="1"/>
          </p:cNvSpPr>
          <p:nvPr>
            <p:ph type="subTitle" idx="7"/>
          </p:nvPr>
        </p:nvSpPr>
        <p:spPr>
          <a:xfrm>
            <a:off x="6095999" y="4261644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44" name="Google Shape;244;p30"/>
          <p:cNvSpPr txBox="1">
            <a:spLocks noGrp="1"/>
          </p:cNvSpPr>
          <p:nvPr>
            <p:ph type="subTitle" idx="8"/>
          </p:nvPr>
        </p:nvSpPr>
        <p:spPr>
          <a:xfrm>
            <a:off x="8049997" y="4261644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240237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>
            <a:spLocks noGrp="1"/>
          </p:cNvSpPr>
          <p:nvPr>
            <p:ph type="ctrTitle"/>
          </p:nvPr>
        </p:nvSpPr>
        <p:spPr>
          <a:xfrm flipH="1">
            <a:off x="609600" y="59915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247" name="Google Shape;24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18" y="-92706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6" y="-927064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 txBox="1">
            <a:spLocks noGrp="1"/>
          </p:cNvSpPr>
          <p:nvPr>
            <p:ph type="subTitle" idx="1"/>
          </p:nvPr>
        </p:nvSpPr>
        <p:spPr>
          <a:xfrm>
            <a:off x="720000" y="4703040"/>
            <a:ext cx="1841600" cy="11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50" name="Google Shape;250;p31"/>
          <p:cNvSpPr txBox="1">
            <a:spLocks noGrp="1"/>
          </p:cNvSpPr>
          <p:nvPr>
            <p:ph type="subTitle" idx="2"/>
          </p:nvPr>
        </p:nvSpPr>
        <p:spPr>
          <a:xfrm>
            <a:off x="3655251" y="2769717"/>
            <a:ext cx="186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51" name="Google Shape;251;p31"/>
          <p:cNvSpPr txBox="1">
            <a:spLocks noGrp="1"/>
          </p:cNvSpPr>
          <p:nvPr>
            <p:ph type="subTitle" idx="3"/>
          </p:nvPr>
        </p:nvSpPr>
        <p:spPr>
          <a:xfrm>
            <a:off x="6711349" y="4688701"/>
            <a:ext cx="18416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52" name="Google Shape;252;p31"/>
          <p:cNvSpPr txBox="1">
            <a:spLocks noGrp="1"/>
          </p:cNvSpPr>
          <p:nvPr>
            <p:ph type="subTitle" idx="4"/>
          </p:nvPr>
        </p:nvSpPr>
        <p:spPr>
          <a:xfrm>
            <a:off x="9619767" y="2770475"/>
            <a:ext cx="186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53" name="Google Shape;253;p31"/>
          <p:cNvSpPr txBox="1">
            <a:spLocks noGrp="1"/>
          </p:cNvSpPr>
          <p:nvPr>
            <p:ph type="subTitle" idx="5"/>
          </p:nvPr>
        </p:nvSpPr>
        <p:spPr>
          <a:xfrm>
            <a:off x="709400" y="4265040"/>
            <a:ext cx="1862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54" name="Google Shape;254;p31"/>
          <p:cNvSpPr txBox="1">
            <a:spLocks noGrp="1"/>
          </p:cNvSpPr>
          <p:nvPr>
            <p:ph type="subTitle" idx="6"/>
          </p:nvPr>
        </p:nvSpPr>
        <p:spPr>
          <a:xfrm>
            <a:off x="3665851" y="2345717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55" name="Google Shape;255;p31"/>
          <p:cNvSpPr txBox="1">
            <a:spLocks noGrp="1"/>
          </p:cNvSpPr>
          <p:nvPr>
            <p:ph type="subTitle" idx="7"/>
          </p:nvPr>
        </p:nvSpPr>
        <p:spPr>
          <a:xfrm>
            <a:off x="6711349" y="4268468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subTitle" idx="8"/>
          </p:nvPr>
        </p:nvSpPr>
        <p:spPr>
          <a:xfrm>
            <a:off x="9630367" y="2353673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3699051" y="3957600"/>
            <a:ext cx="1775200" cy="1681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8" name="Google Shape;258;p31"/>
          <p:cNvSpPr/>
          <p:nvPr/>
        </p:nvSpPr>
        <p:spPr>
          <a:xfrm>
            <a:off x="6744549" y="2528233"/>
            <a:ext cx="1775200" cy="1681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9" name="Google Shape;259;p31"/>
          <p:cNvSpPr/>
          <p:nvPr/>
        </p:nvSpPr>
        <p:spPr>
          <a:xfrm>
            <a:off x="9663567" y="3957600"/>
            <a:ext cx="1775200" cy="1681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0" name="Google Shape;260;p31"/>
          <p:cNvSpPr/>
          <p:nvPr/>
        </p:nvSpPr>
        <p:spPr>
          <a:xfrm>
            <a:off x="753200" y="2528233"/>
            <a:ext cx="1775200" cy="1681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66166627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>
            <a:spLocks noGrp="1"/>
          </p:cNvSpPr>
          <p:nvPr>
            <p:ph type="ctrTitle"/>
          </p:nvPr>
        </p:nvSpPr>
        <p:spPr>
          <a:xfrm flipH="1">
            <a:off x="609600" y="59915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263" name="Google Shape;26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18" y="-92706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6" y="-927064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2"/>
          <p:cNvSpPr txBox="1">
            <a:spLocks noGrp="1"/>
          </p:cNvSpPr>
          <p:nvPr>
            <p:ph type="subTitle" idx="1"/>
          </p:nvPr>
        </p:nvSpPr>
        <p:spPr>
          <a:xfrm>
            <a:off x="1162267" y="3909733"/>
            <a:ext cx="1820800" cy="11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66" name="Google Shape;266;p32"/>
          <p:cNvSpPr txBox="1">
            <a:spLocks noGrp="1"/>
          </p:cNvSpPr>
          <p:nvPr>
            <p:ph type="subTitle" idx="2"/>
          </p:nvPr>
        </p:nvSpPr>
        <p:spPr>
          <a:xfrm>
            <a:off x="3943200" y="3886233"/>
            <a:ext cx="186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67" name="Google Shape;267;p32"/>
          <p:cNvSpPr txBox="1">
            <a:spLocks noGrp="1"/>
          </p:cNvSpPr>
          <p:nvPr>
            <p:ph type="subTitle" idx="3"/>
          </p:nvPr>
        </p:nvSpPr>
        <p:spPr>
          <a:xfrm>
            <a:off x="6702067" y="3882084"/>
            <a:ext cx="18416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68" name="Google Shape;268;p32"/>
          <p:cNvSpPr txBox="1">
            <a:spLocks noGrp="1"/>
          </p:cNvSpPr>
          <p:nvPr>
            <p:ph type="subTitle" idx="4"/>
          </p:nvPr>
        </p:nvSpPr>
        <p:spPr>
          <a:xfrm>
            <a:off x="9440933" y="3875175"/>
            <a:ext cx="186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69" name="Google Shape;269;p32"/>
          <p:cNvSpPr txBox="1">
            <a:spLocks noGrp="1"/>
          </p:cNvSpPr>
          <p:nvPr>
            <p:ph type="subTitle" idx="5"/>
          </p:nvPr>
        </p:nvSpPr>
        <p:spPr>
          <a:xfrm>
            <a:off x="1162267" y="3471733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0" name="Google Shape;270;p32"/>
          <p:cNvSpPr txBox="1">
            <a:spLocks noGrp="1"/>
          </p:cNvSpPr>
          <p:nvPr>
            <p:ph type="subTitle" idx="6"/>
          </p:nvPr>
        </p:nvSpPr>
        <p:spPr>
          <a:xfrm>
            <a:off x="3943200" y="3462233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1" name="Google Shape;271;p32"/>
          <p:cNvSpPr txBox="1">
            <a:spLocks noGrp="1"/>
          </p:cNvSpPr>
          <p:nvPr>
            <p:ph type="subTitle" idx="7"/>
          </p:nvPr>
        </p:nvSpPr>
        <p:spPr>
          <a:xfrm>
            <a:off x="6703265" y="3461851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2" name="Google Shape;272;p32"/>
          <p:cNvSpPr txBox="1">
            <a:spLocks noGrp="1"/>
          </p:cNvSpPr>
          <p:nvPr>
            <p:ph type="subTitle" idx="8"/>
          </p:nvPr>
        </p:nvSpPr>
        <p:spPr>
          <a:xfrm>
            <a:off x="9459731" y="3458373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6433139" y="2413000"/>
            <a:ext cx="2362400" cy="2667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4" name="Google Shape;274;p32"/>
          <p:cNvSpPr/>
          <p:nvPr/>
        </p:nvSpPr>
        <p:spPr>
          <a:xfrm>
            <a:off x="901867" y="2413000"/>
            <a:ext cx="2362400" cy="2667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5" name="Google Shape;275;p32"/>
          <p:cNvSpPr/>
          <p:nvPr/>
        </p:nvSpPr>
        <p:spPr>
          <a:xfrm>
            <a:off x="3682796" y="2413000"/>
            <a:ext cx="2362400" cy="2667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6" name="Google Shape;276;p32"/>
          <p:cNvSpPr/>
          <p:nvPr/>
        </p:nvSpPr>
        <p:spPr>
          <a:xfrm>
            <a:off x="9180515" y="2413000"/>
            <a:ext cx="2362400" cy="2667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7" name="Google Shape;277;p32"/>
          <p:cNvSpPr/>
          <p:nvPr/>
        </p:nvSpPr>
        <p:spPr>
          <a:xfrm>
            <a:off x="609600" y="2225368"/>
            <a:ext cx="1022837" cy="884944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8" name="Google Shape;278;p32"/>
          <p:cNvSpPr/>
          <p:nvPr/>
        </p:nvSpPr>
        <p:spPr>
          <a:xfrm>
            <a:off x="3398068" y="2229008"/>
            <a:ext cx="1022837" cy="884944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9" name="Google Shape;279;p32"/>
          <p:cNvSpPr/>
          <p:nvPr/>
        </p:nvSpPr>
        <p:spPr>
          <a:xfrm>
            <a:off x="6157794" y="2217380"/>
            <a:ext cx="1022837" cy="884944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0" name="Google Shape;280;p32"/>
          <p:cNvSpPr/>
          <p:nvPr/>
        </p:nvSpPr>
        <p:spPr>
          <a:xfrm>
            <a:off x="8913244" y="2223688"/>
            <a:ext cx="1022837" cy="884944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0870559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4">
  <p:cSld name="Title and four columns 4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253722" y="5015313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58735" y="5015313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3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85" name="Google Shape;285;p33"/>
          <p:cNvSpPr txBox="1">
            <a:spLocks noGrp="1"/>
          </p:cNvSpPr>
          <p:nvPr>
            <p:ph type="subTitle" idx="1"/>
          </p:nvPr>
        </p:nvSpPr>
        <p:spPr>
          <a:xfrm>
            <a:off x="1207333" y="3686233"/>
            <a:ext cx="1918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86" name="Google Shape;286;p33"/>
          <p:cNvSpPr txBox="1">
            <a:spLocks noGrp="1"/>
          </p:cNvSpPr>
          <p:nvPr>
            <p:ph type="subTitle" idx="2"/>
          </p:nvPr>
        </p:nvSpPr>
        <p:spPr>
          <a:xfrm>
            <a:off x="3862300" y="3682128"/>
            <a:ext cx="18628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87" name="Google Shape;287;p33"/>
          <p:cNvSpPr txBox="1">
            <a:spLocks noGrp="1"/>
          </p:cNvSpPr>
          <p:nvPr>
            <p:ph type="subTitle" idx="3"/>
          </p:nvPr>
        </p:nvSpPr>
        <p:spPr>
          <a:xfrm>
            <a:off x="6505533" y="3681399"/>
            <a:ext cx="1841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88" name="Google Shape;288;p33"/>
          <p:cNvSpPr txBox="1">
            <a:spLocks noGrp="1"/>
          </p:cNvSpPr>
          <p:nvPr>
            <p:ph type="subTitle" idx="4"/>
          </p:nvPr>
        </p:nvSpPr>
        <p:spPr>
          <a:xfrm>
            <a:off x="9111567" y="3681200"/>
            <a:ext cx="18628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89" name="Google Shape;289;p33"/>
          <p:cNvSpPr txBox="1">
            <a:spLocks noGrp="1"/>
          </p:cNvSpPr>
          <p:nvPr>
            <p:ph type="subTitle" idx="5"/>
          </p:nvPr>
        </p:nvSpPr>
        <p:spPr>
          <a:xfrm>
            <a:off x="1235467" y="3265667"/>
            <a:ext cx="1918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0" name="Google Shape;290;p33"/>
          <p:cNvSpPr txBox="1">
            <a:spLocks noGrp="1"/>
          </p:cNvSpPr>
          <p:nvPr>
            <p:ph type="subTitle" idx="6"/>
          </p:nvPr>
        </p:nvSpPr>
        <p:spPr>
          <a:xfrm>
            <a:off x="3862299" y="3258117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1" name="Google Shape;291;p33"/>
          <p:cNvSpPr txBox="1">
            <a:spLocks noGrp="1"/>
          </p:cNvSpPr>
          <p:nvPr>
            <p:ph type="subTitle" idx="7"/>
          </p:nvPr>
        </p:nvSpPr>
        <p:spPr>
          <a:xfrm>
            <a:off x="6506740" y="3261163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2" name="Google Shape;292;p33"/>
          <p:cNvSpPr txBox="1">
            <a:spLocks noGrp="1"/>
          </p:cNvSpPr>
          <p:nvPr>
            <p:ph type="subTitle" idx="8"/>
          </p:nvPr>
        </p:nvSpPr>
        <p:spPr>
          <a:xfrm>
            <a:off x="9130364" y="3264399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212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slideLayout" Target="../slideLayouts/slideLayout169.xml"/><Relationship Id="rId18" Type="http://schemas.openxmlformats.org/officeDocument/2006/relationships/slideLayout" Target="../slideLayouts/slideLayout174.xml"/><Relationship Id="rId26" Type="http://schemas.openxmlformats.org/officeDocument/2006/relationships/slideLayout" Target="../slideLayouts/slideLayout182.xml"/><Relationship Id="rId3" Type="http://schemas.openxmlformats.org/officeDocument/2006/relationships/slideLayout" Target="../slideLayouts/slideLayout159.xml"/><Relationship Id="rId21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17" Type="http://schemas.openxmlformats.org/officeDocument/2006/relationships/slideLayout" Target="../slideLayouts/slideLayout173.xml"/><Relationship Id="rId25" Type="http://schemas.openxmlformats.org/officeDocument/2006/relationships/slideLayout" Target="../slideLayouts/slideLayout181.xml"/><Relationship Id="rId2" Type="http://schemas.openxmlformats.org/officeDocument/2006/relationships/slideLayout" Target="../slideLayouts/slideLayout158.xml"/><Relationship Id="rId16" Type="http://schemas.openxmlformats.org/officeDocument/2006/relationships/slideLayout" Target="../slideLayouts/slideLayout172.xml"/><Relationship Id="rId20" Type="http://schemas.openxmlformats.org/officeDocument/2006/relationships/slideLayout" Target="../slideLayouts/slideLayout176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24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61.xml"/><Relationship Id="rId15" Type="http://schemas.openxmlformats.org/officeDocument/2006/relationships/slideLayout" Target="../slideLayouts/slideLayout171.xml"/><Relationship Id="rId23" Type="http://schemas.openxmlformats.org/officeDocument/2006/relationships/slideLayout" Target="../slideLayouts/slideLayout179.xml"/><Relationship Id="rId10" Type="http://schemas.openxmlformats.org/officeDocument/2006/relationships/slideLayout" Target="../slideLayouts/slideLayout166.xml"/><Relationship Id="rId19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slideLayout" Target="../slideLayouts/slideLayout170.xml"/><Relationship Id="rId22" Type="http://schemas.openxmlformats.org/officeDocument/2006/relationships/slideLayout" Target="../slideLayouts/slideLayout178.xml"/><Relationship Id="rId27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83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1.xml"/><Relationship Id="rId13" Type="http://schemas.openxmlformats.org/officeDocument/2006/relationships/slideLayout" Target="../slideLayouts/slideLayout196.xml"/><Relationship Id="rId18" Type="http://schemas.openxmlformats.org/officeDocument/2006/relationships/slideLayout" Target="../slideLayouts/slideLayout201.xml"/><Relationship Id="rId3" Type="http://schemas.openxmlformats.org/officeDocument/2006/relationships/slideLayout" Target="../slideLayouts/slideLayout186.xml"/><Relationship Id="rId21" Type="http://schemas.openxmlformats.org/officeDocument/2006/relationships/slideLayout" Target="../slideLayouts/slideLayout204.xml"/><Relationship Id="rId7" Type="http://schemas.openxmlformats.org/officeDocument/2006/relationships/slideLayout" Target="../slideLayouts/slideLayout190.xml"/><Relationship Id="rId12" Type="http://schemas.openxmlformats.org/officeDocument/2006/relationships/slideLayout" Target="../slideLayouts/slideLayout195.xml"/><Relationship Id="rId17" Type="http://schemas.openxmlformats.org/officeDocument/2006/relationships/slideLayout" Target="../slideLayouts/slideLayout200.xml"/><Relationship Id="rId2" Type="http://schemas.openxmlformats.org/officeDocument/2006/relationships/slideLayout" Target="../slideLayouts/slideLayout185.xml"/><Relationship Id="rId16" Type="http://schemas.openxmlformats.org/officeDocument/2006/relationships/slideLayout" Target="../slideLayouts/slideLayout199.xml"/><Relationship Id="rId20" Type="http://schemas.openxmlformats.org/officeDocument/2006/relationships/slideLayout" Target="../slideLayouts/slideLayout203.xml"/><Relationship Id="rId1" Type="http://schemas.openxmlformats.org/officeDocument/2006/relationships/slideLayout" Target="../slideLayouts/slideLayout184.xml"/><Relationship Id="rId6" Type="http://schemas.openxmlformats.org/officeDocument/2006/relationships/slideLayout" Target="../slideLayouts/slideLayout189.xml"/><Relationship Id="rId11" Type="http://schemas.openxmlformats.org/officeDocument/2006/relationships/slideLayout" Target="../slideLayouts/slideLayout194.xml"/><Relationship Id="rId5" Type="http://schemas.openxmlformats.org/officeDocument/2006/relationships/slideLayout" Target="../slideLayouts/slideLayout188.xml"/><Relationship Id="rId15" Type="http://schemas.openxmlformats.org/officeDocument/2006/relationships/slideLayout" Target="../slideLayouts/slideLayout198.xml"/><Relationship Id="rId10" Type="http://schemas.openxmlformats.org/officeDocument/2006/relationships/slideLayout" Target="../slideLayouts/slideLayout193.xml"/><Relationship Id="rId19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87.xml"/><Relationship Id="rId9" Type="http://schemas.openxmlformats.org/officeDocument/2006/relationships/slideLayout" Target="../slideLayouts/slideLayout192.xml"/><Relationship Id="rId14" Type="http://schemas.openxmlformats.org/officeDocument/2006/relationships/slideLayout" Target="../slideLayouts/slideLayout197.xml"/><Relationship Id="rId22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05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06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4.xml"/><Relationship Id="rId13" Type="http://schemas.openxmlformats.org/officeDocument/2006/relationships/slideLayout" Target="../slideLayouts/slideLayout219.xml"/><Relationship Id="rId18" Type="http://schemas.openxmlformats.org/officeDocument/2006/relationships/slideLayout" Target="../slideLayouts/slideLayout224.xml"/><Relationship Id="rId3" Type="http://schemas.openxmlformats.org/officeDocument/2006/relationships/slideLayout" Target="../slideLayouts/slideLayout209.xml"/><Relationship Id="rId21" Type="http://schemas.openxmlformats.org/officeDocument/2006/relationships/slideLayout" Target="../slideLayouts/slideLayout227.xml"/><Relationship Id="rId7" Type="http://schemas.openxmlformats.org/officeDocument/2006/relationships/slideLayout" Target="../slideLayouts/slideLayout213.xml"/><Relationship Id="rId12" Type="http://schemas.openxmlformats.org/officeDocument/2006/relationships/slideLayout" Target="../slideLayouts/slideLayout218.xml"/><Relationship Id="rId17" Type="http://schemas.openxmlformats.org/officeDocument/2006/relationships/slideLayout" Target="../slideLayouts/slideLayout223.xml"/><Relationship Id="rId2" Type="http://schemas.openxmlformats.org/officeDocument/2006/relationships/slideLayout" Target="../slideLayouts/slideLayout208.xml"/><Relationship Id="rId16" Type="http://schemas.openxmlformats.org/officeDocument/2006/relationships/slideLayout" Target="../slideLayouts/slideLayout222.xml"/><Relationship Id="rId20" Type="http://schemas.openxmlformats.org/officeDocument/2006/relationships/slideLayout" Target="../slideLayouts/slideLayout226.xml"/><Relationship Id="rId1" Type="http://schemas.openxmlformats.org/officeDocument/2006/relationships/slideLayout" Target="../slideLayouts/slideLayout207.xml"/><Relationship Id="rId6" Type="http://schemas.openxmlformats.org/officeDocument/2006/relationships/slideLayout" Target="../slideLayouts/slideLayout212.xml"/><Relationship Id="rId11" Type="http://schemas.openxmlformats.org/officeDocument/2006/relationships/slideLayout" Target="../slideLayouts/slideLayout217.xml"/><Relationship Id="rId5" Type="http://schemas.openxmlformats.org/officeDocument/2006/relationships/slideLayout" Target="../slideLayouts/slideLayout211.xml"/><Relationship Id="rId15" Type="http://schemas.openxmlformats.org/officeDocument/2006/relationships/slideLayout" Target="../slideLayouts/slideLayout221.xml"/><Relationship Id="rId10" Type="http://schemas.openxmlformats.org/officeDocument/2006/relationships/slideLayout" Target="../slideLayouts/slideLayout216.xml"/><Relationship Id="rId19" Type="http://schemas.openxmlformats.org/officeDocument/2006/relationships/slideLayout" Target="../slideLayouts/slideLayout225.xml"/><Relationship Id="rId4" Type="http://schemas.openxmlformats.org/officeDocument/2006/relationships/slideLayout" Target="../slideLayouts/slideLayout210.xml"/><Relationship Id="rId9" Type="http://schemas.openxmlformats.org/officeDocument/2006/relationships/slideLayout" Target="../slideLayouts/slideLayout215.xml"/><Relationship Id="rId14" Type="http://schemas.openxmlformats.org/officeDocument/2006/relationships/slideLayout" Target="../slideLayouts/slideLayout220.xml"/><Relationship Id="rId22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theme" Target="../theme/theme16.xml"/><Relationship Id="rId2" Type="http://schemas.openxmlformats.org/officeDocument/2006/relationships/slideLayout" Target="../slideLayouts/slideLayout229.xml"/><Relationship Id="rId1" Type="http://schemas.openxmlformats.org/officeDocument/2006/relationships/slideLayout" Target="../slideLayouts/slideLayout22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49.xml"/><Relationship Id="rId34" Type="http://schemas.openxmlformats.org/officeDocument/2006/relationships/slideLayout" Target="../slideLayouts/slideLayout62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33" Type="http://schemas.openxmlformats.org/officeDocument/2006/relationships/slideLayout" Target="../slideLayouts/slideLayout61.xml"/><Relationship Id="rId38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29" Type="http://schemas.openxmlformats.org/officeDocument/2006/relationships/slideLayout" Target="../slideLayouts/slideLayout57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32" Type="http://schemas.openxmlformats.org/officeDocument/2006/relationships/slideLayout" Target="../slideLayouts/slideLayout60.xml"/><Relationship Id="rId37" Type="http://schemas.openxmlformats.org/officeDocument/2006/relationships/slideLayout" Target="../slideLayouts/slideLayout65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36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31" Type="http://schemas.openxmlformats.org/officeDocument/2006/relationships/slideLayout" Target="../slideLayouts/slideLayout59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Relationship Id="rId30" Type="http://schemas.openxmlformats.org/officeDocument/2006/relationships/slideLayout" Target="../slideLayouts/slideLayout58.xml"/><Relationship Id="rId35" Type="http://schemas.openxmlformats.org/officeDocument/2006/relationships/slideLayout" Target="../slideLayouts/slideLayout63.xml"/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6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7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0.xml"/><Relationship Id="rId18" Type="http://schemas.openxmlformats.org/officeDocument/2006/relationships/slideLayout" Target="../slideLayouts/slideLayout85.xml"/><Relationship Id="rId26" Type="http://schemas.openxmlformats.org/officeDocument/2006/relationships/slideLayout" Target="../slideLayouts/slideLayout93.xml"/><Relationship Id="rId39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88.xml"/><Relationship Id="rId34" Type="http://schemas.openxmlformats.org/officeDocument/2006/relationships/slideLayout" Target="../slideLayouts/slideLayout101.xml"/><Relationship Id="rId42" Type="http://schemas.openxmlformats.org/officeDocument/2006/relationships/slideLayout" Target="../slideLayouts/slideLayout109.xml"/><Relationship Id="rId47" Type="http://schemas.openxmlformats.org/officeDocument/2006/relationships/slideLayout" Target="../slideLayouts/slideLayout114.xml"/><Relationship Id="rId50" Type="http://schemas.openxmlformats.org/officeDocument/2006/relationships/slideLayout" Target="../slideLayouts/slideLayout117.xml"/><Relationship Id="rId55" Type="http://schemas.openxmlformats.org/officeDocument/2006/relationships/slideLayout" Target="../slideLayouts/slideLayout122.xml"/><Relationship Id="rId63" Type="http://schemas.openxmlformats.org/officeDocument/2006/relationships/slideLayout" Target="../slideLayouts/slideLayout130.xml"/><Relationship Id="rId7" Type="http://schemas.openxmlformats.org/officeDocument/2006/relationships/slideLayout" Target="../slideLayouts/slideLayout74.xml"/><Relationship Id="rId2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83.xml"/><Relationship Id="rId29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78.xml"/><Relationship Id="rId24" Type="http://schemas.openxmlformats.org/officeDocument/2006/relationships/slideLayout" Target="../slideLayouts/slideLayout91.xml"/><Relationship Id="rId32" Type="http://schemas.openxmlformats.org/officeDocument/2006/relationships/slideLayout" Target="../slideLayouts/slideLayout99.xml"/><Relationship Id="rId37" Type="http://schemas.openxmlformats.org/officeDocument/2006/relationships/slideLayout" Target="../slideLayouts/slideLayout104.xml"/><Relationship Id="rId40" Type="http://schemas.openxmlformats.org/officeDocument/2006/relationships/slideLayout" Target="../slideLayouts/slideLayout107.xml"/><Relationship Id="rId45" Type="http://schemas.openxmlformats.org/officeDocument/2006/relationships/slideLayout" Target="../slideLayouts/slideLayout112.xml"/><Relationship Id="rId53" Type="http://schemas.openxmlformats.org/officeDocument/2006/relationships/slideLayout" Target="../slideLayouts/slideLayout120.xml"/><Relationship Id="rId58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72.xml"/><Relationship Id="rId61" Type="http://schemas.openxmlformats.org/officeDocument/2006/relationships/slideLayout" Target="../slideLayouts/slideLayout128.xml"/><Relationship Id="rId1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81.xml"/><Relationship Id="rId22" Type="http://schemas.openxmlformats.org/officeDocument/2006/relationships/slideLayout" Target="../slideLayouts/slideLayout89.xml"/><Relationship Id="rId27" Type="http://schemas.openxmlformats.org/officeDocument/2006/relationships/slideLayout" Target="../slideLayouts/slideLayout94.xml"/><Relationship Id="rId30" Type="http://schemas.openxmlformats.org/officeDocument/2006/relationships/slideLayout" Target="../slideLayouts/slideLayout97.xml"/><Relationship Id="rId35" Type="http://schemas.openxmlformats.org/officeDocument/2006/relationships/slideLayout" Target="../slideLayouts/slideLayout102.xml"/><Relationship Id="rId43" Type="http://schemas.openxmlformats.org/officeDocument/2006/relationships/slideLayout" Target="../slideLayouts/slideLayout110.xml"/><Relationship Id="rId48" Type="http://schemas.openxmlformats.org/officeDocument/2006/relationships/slideLayout" Target="../slideLayouts/slideLayout115.xml"/><Relationship Id="rId56" Type="http://schemas.openxmlformats.org/officeDocument/2006/relationships/slideLayout" Target="../slideLayouts/slideLayout123.xml"/><Relationship Id="rId64" Type="http://schemas.openxmlformats.org/officeDocument/2006/relationships/theme" Target="../theme/theme6.xml"/><Relationship Id="rId8" Type="http://schemas.openxmlformats.org/officeDocument/2006/relationships/slideLayout" Target="../slideLayouts/slideLayout75.xml"/><Relationship Id="rId51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84.xml"/><Relationship Id="rId25" Type="http://schemas.openxmlformats.org/officeDocument/2006/relationships/slideLayout" Target="../slideLayouts/slideLayout92.xml"/><Relationship Id="rId33" Type="http://schemas.openxmlformats.org/officeDocument/2006/relationships/slideLayout" Target="../slideLayouts/slideLayout100.xml"/><Relationship Id="rId38" Type="http://schemas.openxmlformats.org/officeDocument/2006/relationships/slideLayout" Target="../slideLayouts/slideLayout105.xml"/><Relationship Id="rId46" Type="http://schemas.openxmlformats.org/officeDocument/2006/relationships/slideLayout" Target="../slideLayouts/slideLayout113.xml"/><Relationship Id="rId59" Type="http://schemas.openxmlformats.org/officeDocument/2006/relationships/slideLayout" Target="../slideLayouts/slideLayout126.xml"/><Relationship Id="rId20" Type="http://schemas.openxmlformats.org/officeDocument/2006/relationships/slideLayout" Target="../slideLayouts/slideLayout87.xml"/><Relationship Id="rId41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121.xml"/><Relationship Id="rId62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2.xml"/><Relationship Id="rId23" Type="http://schemas.openxmlformats.org/officeDocument/2006/relationships/slideLayout" Target="../slideLayouts/slideLayout90.xml"/><Relationship Id="rId28" Type="http://schemas.openxmlformats.org/officeDocument/2006/relationships/slideLayout" Target="../slideLayouts/slideLayout95.xml"/><Relationship Id="rId36" Type="http://schemas.openxmlformats.org/officeDocument/2006/relationships/slideLayout" Target="../slideLayouts/slideLayout103.xml"/><Relationship Id="rId49" Type="http://schemas.openxmlformats.org/officeDocument/2006/relationships/slideLayout" Target="../slideLayouts/slideLayout116.xml"/><Relationship Id="rId57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77.xml"/><Relationship Id="rId31" Type="http://schemas.openxmlformats.org/officeDocument/2006/relationships/slideLayout" Target="../slideLayouts/slideLayout98.xml"/><Relationship Id="rId44" Type="http://schemas.openxmlformats.org/officeDocument/2006/relationships/slideLayout" Target="../slideLayouts/slideLayout111.xml"/><Relationship Id="rId52" Type="http://schemas.openxmlformats.org/officeDocument/2006/relationships/slideLayout" Target="../slideLayouts/slideLayout119.xml"/><Relationship Id="rId60" Type="http://schemas.openxmlformats.org/officeDocument/2006/relationships/slideLayout" Target="../slideLayouts/slideLayout12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3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slideLayout" Target="../slideLayouts/slideLayout144.xml"/><Relationship Id="rId18" Type="http://schemas.openxmlformats.org/officeDocument/2006/relationships/slideLayout" Target="../slideLayouts/slideLayout149.xml"/><Relationship Id="rId3" Type="http://schemas.openxmlformats.org/officeDocument/2006/relationships/slideLayout" Target="../slideLayouts/slideLayout134.xml"/><Relationship Id="rId21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3.xml"/><Relationship Id="rId17" Type="http://schemas.openxmlformats.org/officeDocument/2006/relationships/slideLayout" Target="../slideLayouts/slideLayout148.xml"/><Relationship Id="rId25" Type="http://schemas.openxmlformats.org/officeDocument/2006/relationships/theme" Target="../theme/theme8.xml"/><Relationship Id="rId2" Type="http://schemas.openxmlformats.org/officeDocument/2006/relationships/slideLayout" Target="../slideLayouts/slideLayout133.xml"/><Relationship Id="rId16" Type="http://schemas.openxmlformats.org/officeDocument/2006/relationships/slideLayout" Target="../slideLayouts/slideLayout147.xml"/><Relationship Id="rId20" Type="http://schemas.openxmlformats.org/officeDocument/2006/relationships/slideLayout" Target="../slideLayouts/slideLayout151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24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36.xml"/><Relationship Id="rId15" Type="http://schemas.openxmlformats.org/officeDocument/2006/relationships/slideLayout" Target="../slideLayouts/slideLayout146.xml"/><Relationship Id="rId23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41.xml"/><Relationship Id="rId19" Type="http://schemas.openxmlformats.org/officeDocument/2006/relationships/slideLayout" Target="../slideLayouts/slideLayout150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Relationship Id="rId14" Type="http://schemas.openxmlformats.org/officeDocument/2006/relationships/slideLayout" Target="../slideLayouts/slideLayout145.xml"/><Relationship Id="rId22" Type="http://schemas.openxmlformats.org/officeDocument/2006/relationships/slideLayout" Target="../slideLayouts/slideLayout153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47300" y="593367"/>
            <a:ext cx="10297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Berkshire Swash"/>
              <a:buNone/>
              <a:defRPr sz="3800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Berkshire Swash"/>
              <a:buNone/>
              <a:defRPr sz="3800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Berkshire Swash"/>
              <a:buNone/>
              <a:defRPr sz="3800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Berkshire Swash"/>
              <a:buNone/>
              <a:defRPr sz="3800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Berkshire Swash"/>
              <a:buNone/>
              <a:defRPr sz="3800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Berkshire Swash"/>
              <a:buNone/>
              <a:defRPr sz="3800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Berkshire Swash"/>
              <a:buNone/>
              <a:defRPr sz="3800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Berkshire Swash"/>
              <a:buNone/>
              <a:defRPr sz="3800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Berkshire Swash"/>
              <a:buNone/>
              <a:defRPr sz="3800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47300" y="1536633"/>
            <a:ext cx="10297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eza"/>
              <a:buChar char="●"/>
              <a:defRPr sz="1600">
                <a:solidFill>
                  <a:schemeClr val="dk2"/>
                </a:solidFill>
                <a:latin typeface="Belleza"/>
                <a:ea typeface="Belleza"/>
                <a:cs typeface="Belleza"/>
                <a:sym typeface="Belleza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eza"/>
              <a:buChar char="○"/>
              <a:defRPr sz="1600">
                <a:solidFill>
                  <a:schemeClr val="dk2"/>
                </a:solidFill>
                <a:latin typeface="Belleza"/>
                <a:ea typeface="Belleza"/>
                <a:cs typeface="Belleza"/>
                <a:sym typeface="Belleza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eza"/>
              <a:buChar char="■"/>
              <a:defRPr sz="1600">
                <a:solidFill>
                  <a:schemeClr val="dk2"/>
                </a:solidFill>
                <a:latin typeface="Belleza"/>
                <a:ea typeface="Belleza"/>
                <a:cs typeface="Belleza"/>
                <a:sym typeface="Belleza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eza"/>
              <a:buChar char="●"/>
              <a:defRPr sz="1600">
                <a:solidFill>
                  <a:schemeClr val="dk2"/>
                </a:solidFill>
                <a:latin typeface="Belleza"/>
                <a:ea typeface="Belleza"/>
                <a:cs typeface="Belleza"/>
                <a:sym typeface="Belleza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eza"/>
              <a:buChar char="○"/>
              <a:defRPr sz="1600">
                <a:solidFill>
                  <a:schemeClr val="dk2"/>
                </a:solidFill>
                <a:latin typeface="Belleza"/>
                <a:ea typeface="Belleza"/>
                <a:cs typeface="Belleza"/>
                <a:sym typeface="Belleza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eza"/>
              <a:buChar char="■"/>
              <a:defRPr sz="1600">
                <a:solidFill>
                  <a:schemeClr val="dk2"/>
                </a:solidFill>
                <a:latin typeface="Belleza"/>
                <a:ea typeface="Belleza"/>
                <a:cs typeface="Belleza"/>
                <a:sym typeface="Belleza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eza"/>
              <a:buChar char="●"/>
              <a:defRPr sz="1600">
                <a:solidFill>
                  <a:schemeClr val="dk2"/>
                </a:solidFill>
                <a:latin typeface="Belleza"/>
                <a:ea typeface="Belleza"/>
                <a:cs typeface="Belleza"/>
                <a:sym typeface="Belleza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eza"/>
              <a:buChar char="○"/>
              <a:defRPr sz="1600">
                <a:solidFill>
                  <a:schemeClr val="dk2"/>
                </a:solidFill>
                <a:latin typeface="Belleza"/>
                <a:ea typeface="Belleza"/>
                <a:cs typeface="Belleza"/>
                <a:sym typeface="Belleza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eza"/>
              <a:buChar char="■"/>
              <a:defRPr sz="1600">
                <a:solidFill>
                  <a:schemeClr val="dk2"/>
                </a:solidFill>
                <a:latin typeface="Belleza"/>
                <a:ea typeface="Belleza"/>
                <a:cs typeface="Belleza"/>
                <a:sym typeface="Bellez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71846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47137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  <p:sldLayoutId id="2147483861" r:id="rId18"/>
    <p:sldLayoutId id="2147483862" r:id="rId19"/>
    <p:sldLayoutId id="2147483863" r:id="rId20"/>
    <p:sldLayoutId id="2147483864" r:id="rId21"/>
    <p:sldLayoutId id="2147483865" r:id="rId22"/>
    <p:sldLayoutId id="2147483866" r:id="rId23"/>
    <p:sldLayoutId id="2147483867" r:id="rId24"/>
    <p:sldLayoutId id="2147483868" r:id="rId25"/>
    <p:sldLayoutId id="2147483869" r:id="rId2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29746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71" r:id="rId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07319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  <p:sldLayoutId id="2147483890" r:id="rId18"/>
    <p:sldLayoutId id="2147483891" r:id="rId19"/>
    <p:sldLayoutId id="2147483892" r:id="rId20"/>
    <p:sldLayoutId id="2147483893" r:id="rId2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890597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95" r:id="rId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161716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97" r:id="rId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●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○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■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●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○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■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●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○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■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41913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  <p:sldLayoutId id="2147483915" r:id="rId17"/>
    <p:sldLayoutId id="2147483916" r:id="rId18"/>
    <p:sldLayoutId id="2147483917" r:id="rId19"/>
    <p:sldLayoutId id="2147483918" r:id="rId20"/>
    <p:sldLayoutId id="2147483919" r:id="rId2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44808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21" r:id="rId1"/>
    <p:sldLayoutId id="2147483922" r:id="rId2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2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06207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69422" y="296683"/>
            <a:ext cx="10098489" cy="3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layfair Display ExtraBold"/>
              <a:buNone/>
              <a:defRPr sz="3500">
                <a:solidFill>
                  <a:schemeClr val="dk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layfair Display ExtraBold"/>
              <a:buNone/>
              <a:defRPr sz="3500">
                <a:solidFill>
                  <a:schemeClr val="dk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layfair Display ExtraBold"/>
              <a:buNone/>
              <a:defRPr sz="3500">
                <a:solidFill>
                  <a:schemeClr val="dk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layfair Display ExtraBold"/>
              <a:buNone/>
              <a:defRPr sz="3500">
                <a:solidFill>
                  <a:schemeClr val="dk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layfair Display ExtraBold"/>
              <a:buNone/>
              <a:defRPr sz="3500">
                <a:solidFill>
                  <a:schemeClr val="dk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layfair Display ExtraBold"/>
              <a:buNone/>
              <a:defRPr sz="3500">
                <a:solidFill>
                  <a:schemeClr val="dk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layfair Display ExtraBold"/>
              <a:buNone/>
              <a:defRPr sz="3500">
                <a:solidFill>
                  <a:schemeClr val="dk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layfair Display ExtraBold"/>
              <a:buNone/>
              <a:defRPr sz="3500">
                <a:solidFill>
                  <a:schemeClr val="dk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layfair Display ExtraBold"/>
              <a:buNone/>
              <a:defRPr sz="3500">
                <a:solidFill>
                  <a:schemeClr val="dk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69422" y="768317"/>
            <a:ext cx="10098489" cy="22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●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■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●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■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●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Light"/>
              <a:buChar char="■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06861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  <p:sldLayoutId id="2147483717" r:id="rId27"/>
    <p:sldLayoutId id="2147483718" r:id="rId28"/>
    <p:sldLayoutId id="2147483719" r:id="rId29"/>
    <p:sldLayoutId id="2147483720" r:id="rId30"/>
    <p:sldLayoutId id="2147483721" r:id="rId31"/>
    <p:sldLayoutId id="2147483722" r:id="rId32"/>
    <p:sldLayoutId id="2147483723" r:id="rId33"/>
    <p:sldLayoutId id="2147483724" r:id="rId34"/>
    <p:sldLayoutId id="2147483725" r:id="rId35"/>
    <p:sldLayoutId id="2147483726" r:id="rId36"/>
    <p:sldLayoutId id="2147483727" r:id="rId37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38"/>
          <p:cNvSpPr txBox="1">
            <a:spLocks noGrp="1"/>
          </p:cNvSpPr>
          <p:nvPr>
            <p:ph type="title"/>
          </p:nvPr>
        </p:nvSpPr>
        <p:spPr>
          <a:xfrm>
            <a:off x="1424134" y="1244600"/>
            <a:ext cx="9396622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6325" tIns="136325" rIns="136325" bIns="1363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Semibold"/>
              <a:buNone/>
              <a:defRPr sz="3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Semibold"/>
              <a:buNone/>
              <a:defRPr sz="3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Semibold"/>
              <a:buNone/>
              <a:defRPr sz="3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Semibold"/>
              <a:buNone/>
              <a:defRPr sz="3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Semibold"/>
              <a:buNone/>
              <a:defRPr sz="3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Semibold"/>
              <a:buNone/>
              <a:defRPr sz="3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Semibold"/>
              <a:buNone/>
              <a:defRPr sz="3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Semibold"/>
              <a:buNone/>
              <a:defRPr sz="3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Semibold"/>
              <a:buNone/>
              <a:defRPr sz="3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591" name="Google Shape;1591;p38"/>
          <p:cNvSpPr txBox="1">
            <a:spLocks noGrp="1"/>
          </p:cNvSpPr>
          <p:nvPr>
            <p:ph type="body" idx="1"/>
          </p:nvPr>
        </p:nvSpPr>
        <p:spPr>
          <a:xfrm>
            <a:off x="1424134" y="2260601"/>
            <a:ext cx="9396622" cy="33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6325" tIns="136325" rIns="136325" bIns="1363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●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○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■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●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○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■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●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○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■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57258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9" r:id="rId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40"/>
          <p:cNvSpPr txBox="1">
            <a:spLocks noGrp="1"/>
          </p:cNvSpPr>
          <p:nvPr>
            <p:ph type="title"/>
          </p:nvPr>
        </p:nvSpPr>
        <p:spPr>
          <a:xfrm>
            <a:off x="1424134" y="1244600"/>
            <a:ext cx="9396267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525" tIns="129525" rIns="129525" bIns="1295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Proxima Nova Semibold"/>
              <a:buNone/>
              <a:defRPr sz="3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Proxima Nova Semibold"/>
              <a:buNone/>
              <a:defRPr sz="3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Proxima Nova Semibold"/>
              <a:buNone/>
              <a:defRPr sz="3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Proxima Nova Semibold"/>
              <a:buNone/>
              <a:defRPr sz="3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Proxima Nova Semibold"/>
              <a:buNone/>
              <a:defRPr sz="3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Proxima Nova Semibold"/>
              <a:buNone/>
              <a:defRPr sz="3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Proxima Nova Semibold"/>
              <a:buNone/>
              <a:defRPr sz="3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Proxima Nova Semibold"/>
              <a:buNone/>
              <a:defRPr sz="3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Proxima Nova Semibold"/>
              <a:buNone/>
              <a:defRPr sz="3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595" name="Google Shape;1595;p40"/>
          <p:cNvSpPr txBox="1">
            <a:spLocks noGrp="1"/>
          </p:cNvSpPr>
          <p:nvPr>
            <p:ph type="body" idx="1"/>
          </p:nvPr>
        </p:nvSpPr>
        <p:spPr>
          <a:xfrm>
            <a:off x="1424134" y="2260601"/>
            <a:ext cx="9396267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525" tIns="129525" rIns="129525" bIns="1295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●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○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■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●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○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■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●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○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■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475247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1" r:id="rId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536633"/>
            <a:ext cx="10972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19075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  <p:sldLayoutId id="2147483769" r:id="rId19"/>
    <p:sldLayoutId id="2147483770" r:id="rId20"/>
    <p:sldLayoutId id="2147483771" r:id="rId21"/>
    <p:sldLayoutId id="2147483772" r:id="rId22"/>
    <p:sldLayoutId id="2147483773" r:id="rId23"/>
    <p:sldLayoutId id="2147483774" r:id="rId24"/>
    <p:sldLayoutId id="2147483775" r:id="rId25"/>
    <p:sldLayoutId id="2147483776" r:id="rId26"/>
    <p:sldLayoutId id="2147483777" r:id="rId27"/>
    <p:sldLayoutId id="2147483778" r:id="rId28"/>
    <p:sldLayoutId id="2147483779" r:id="rId29"/>
    <p:sldLayoutId id="2147483780" r:id="rId30"/>
    <p:sldLayoutId id="2147483781" r:id="rId31"/>
    <p:sldLayoutId id="2147483782" r:id="rId32"/>
    <p:sldLayoutId id="2147483783" r:id="rId33"/>
    <p:sldLayoutId id="2147483784" r:id="rId34"/>
    <p:sldLayoutId id="2147483785" r:id="rId35"/>
    <p:sldLayoutId id="2147483786" r:id="rId36"/>
    <p:sldLayoutId id="2147483787" r:id="rId37"/>
    <p:sldLayoutId id="2147483788" r:id="rId38"/>
    <p:sldLayoutId id="2147483789" r:id="rId39"/>
    <p:sldLayoutId id="2147483790" r:id="rId40"/>
    <p:sldLayoutId id="2147483791" r:id="rId41"/>
    <p:sldLayoutId id="2147483792" r:id="rId42"/>
    <p:sldLayoutId id="2147483793" r:id="rId43"/>
    <p:sldLayoutId id="2147483794" r:id="rId44"/>
    <p:sldLayoutId id="2147483795" r:id="rId45"/>
    <p:sldLayoutId id="2147483796" r:id="rId46"/>
    <p:sldLayoutId id="2147483797" r:id="rId47"/>
    <p:sldLayoutId id="2147483798" r:id="rId48"/>
    <p:sldLayoutId id="2147483799" r:id="rId49"/>
    <p:sldLayoutId id="2147483800" r:id="rId50"/>
    <p:sldLayoutId id="2147483801" r:id="rId51"/>
    <p:sldLayoutId id="2147483802" r:id="rId52"/>
    <p:sldLayoutId id="2147483803" r:id="rId53"/>
    <p:sldLayoutId id="2147483804" r:id="rId54"/>
    <p:sldLayoutId id="2147483805" r:id="rId55"/>
    <p:sldLayoutId id="2147483806" r:id="rId56"/>
    <p:sldLayoutId id="2147483807" r:id="rId57"/>
    <p:sldLayoutId id="2147483808" r:id="rId58"/>
    <p:sldLayoutId id="2147483809" r:id="rId59"/>
    <p:sldLayoutId id="2147483810" r:id="rId60"/>
    <p:sldLayoutId id="2147483811" r:id="rId61"/>
    <p:sldLayoutId id="2147483812" r:id="rId62"/>
    <p:sldLayoutId id="2147483813" r:id="rId63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69" name="Google Shape;569;p6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70" name="Google Shape;570;p65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965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15" r:id="rId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74" name="Google Shape;574;p6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575" name="Google Shape;575;p6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46799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  <p:sldLayoutId id="2147483834" r:id="rId18"/>
    <p:sldLayoutId id="2147483835" r:id="rId19"/>
    <p:sldLayoutId id="2147483836" r:id="rId20"/>
    <p:sldLayoutId id="2147483837" r:id="rId21"/>
    <p:sldLayoutId id="2147483838" r:id="rId22"/>
    <p:sldLayoutId id="2147483839" r:id="rId23"/>
    <p:sldLayoutId id="2147483840" r:id="rId24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9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759" name="Google Shape;759;p9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92798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42" r:id="rId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9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maxikfedorov/HACK-TRANSNEFT-ASR" TargetMode="External"/><Relationship Id="rId1" Type="http://schemas.openxmlformats.org/officeDocument/2006/relationships/slideLayout" Target="../slideLayouts/slideLayout16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AF67E-B53D-48C2-A313-08B29B4AF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8095" y="1485000"/>
            <a:ext cx="9587411" cy="2736800"/>
          </a:xfrm>
        </p:spPr>
        <p:txBody>
          <a:bodyPr anchor="ctr"/>
          <a:lstStyle/>
          <a:p>
            <a:pPr algn="ctr"/>
            <a:r>
              <a:rPr lang="ru-RU" sz="4400" dirty="0" err="1">
                <a:solidFill>
                  <a:schemeClr val="accent5">
                    <a:lumMod val="50000"/>
                  </a:schemeClr>
                </a:solidFill>
              </a:rPr>
              <a:t>Хакатон</a:t>
            </a:r>
            <a:r>
              <a:rPr lang="ru-RU" sz="4400" dirty="0">
                <a:solidFill>
                  <a:schemeClr val="accent5">
                    <a:lumMod val="50000"/>
                  </a:schemeClr>
                </a:solidFill>
              </a:rPr>
              <a:t> «Транснефть — Технологии» </a:t>
            </a:r>
            <a:br>
              <a:rPr lang="ru-RU" sz="44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ru-RU" sz="4400" b="0" dirty="0">
                <a:solidFill>
                  <a:schemeClr val="accent5">
                    <a:lumMod val="50000"/>
                  </a:schemeClr>
                </a:solidFill>
              </a:rPr>
              <a:t>по искусственному интеллекту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7E28A8-6629-4120-B510-802346BA6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000" y="3934583"/>
            <a:ext cx="9027600" cy="7428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ru-RU" sz="2000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Кейс:</a:t>
            </a:r>
            <a:r>
              <a:rPr lang="ru-RU" sz="2000" b="1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ASR</a:t>
            </a:r>
            <a:endParaRPr lang="ru-RU" sz="2000" b="1" dirty="0">
              <a:solidFill>
                <a:schemeClr val="accent5">
                  <a:lumMod val="50000"/>
                </a:schemeClr>
              </a:solidFill>
              <a:latin typeface="Montserrat" panose="00000500000000000000" pitchFamily="2" charset="-52"/>
            </a:endParaRPr>
          </a:p>
          <a:p>
            <a:pPr algn="ctr">
              <a:lnSpc>
                <a:spcPct val="150000"/>
              </a:lnSpc>
            </a:pPr>
            <a:r>
              <a:rPr lang="ru-RU" sz="2000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Проект: </a:t>
            </a:r>
            <a:r>
              <a:rPr lang="en-US" sz="2000" b="1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Voice Transcriber Pro</a:t>
            </a:r>
            <a:endParaRPr lang="ru-RU" sz="2000" b="1" i="0" dirty="0">
              <a:solidFill>
                <a:schemeClr val="accent5">
                  <a:lumMod val="50000"/>
                </a:schemeClr>
              </a:solidFill>
              <a:effectLst/>
              <a:latin typeface="Montserrat" panose="00000500000000000000" pitchFamily="2" charset="-52"/>
            </a:endParaRPr>
          </a:p>
          <a:p>
            <a:pPr algn="ctr">
              <a:lnSpc>
                <a:spcPct val="150000"/>
              </a:lnSpc>
            </a:pPr>
            <a:r>
              <a:rPr lang="ru-RU" sz="2000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Команда: </a:t>
            </a:r>
            <a:endParaRPr lang="en-US" sz="2000" b="1" i="0" dirty="0">
              <a:solidFill>
                <a:schemeClr val="accent5">
                  <a:lumMod val="50000"/>
                </a:schemeClr>
              </a:solidFill>
              <a:effectLst/>
              <a:latin typeface="Montserrat" panose="00000500000000000000" pitchFamily="2" charset="-52"/>
            </a:endParaRPr>
          </a:p>
          <a:p>
            <a:pPr algn="ctr"/>
            <a:endParaRPr lang="ru-RU" sz="2000" dirty="0">
              <a:solidFill>
                <a:schemeClr val="accent5">
                  <a:lumMod val="50000"/>
                </a:schemeClr>
              </a:solidFill>
              <a:latin typeface="Montserrat" panose="00000500000000000000" pitchFamily="2" charset="-52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01B2EFE-2B22-4B45-973D-EA27D1A62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231084"/>
            <a:ext cx="6858000" cy="8763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4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1DBBA3-04F1-4857-90BF-3CE68050230C}"/>
              </a:ext>
            </a:extLst>
          </p:cNvPr>
          <p:cNvSpPr txBox="1"/>
          <p:nvPr/>
        </p:nvSpPr>
        <p:spPr>
          <a:xfrm>
            <a:off x="3013800" y="5361066"/>
            <a:ext cx="6696000" cy="876522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libri" panose="020F0502020204030204" pitchFamily="34" charset="0"/>
              </a:rPr>
              <a:t>Федоров Максим</a:t>
            </a:r>
            <a:br>
              <a:rPr lang="ru-RU" sz="18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800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libri" panose="020F0502020204030204" pitchFamily="34" charset="0"/>
              </a:rPr>
              <a:t>Полубарьев</a:t>
            </a:r>
            <a:r>
              <a:rPr lang="ru-RU" sz="18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libri" panose="020F0502020204030204" pitchFamily="34" charset="0"/>
              </a:rPr>
              <a:t> Михаил </a:t>
            </a:r>
          </a:p>
          <a:p>
            <a:pPr algn="ctr">
              <a:lnSpc>
                <a:spcPct val="150000"/>
              </a:lnSpc>
            </a:pPr>
            <a:r>
              <a:rPr lang="ru-RU" sz="18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libri" panose="020F0502020204030204" pitchFamily="34" charset="0"/>
              </a:rPr>
              <a:t>Федоров Дмитрий</a:t>
            </a:r>
            <a:br>
              <a:rPr lang="ru-RU" sz="18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8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libri" panose="020F0502020204030204" pitchFamily="34" charset="0"/>
              </a:rPr>
              <a:t>Самсоненко Станислав</a:t>
            </a:r>
            <a:endParaRPr lang="ru-RU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83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8670F-47C4-49F1-9B36-FE03B651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510900"/>
            <a:ext cx="10277600" cy="863600"/>
          </a:xfrm>
        </p:spPr>
        <p:txBody>
          <a:bodyPr/>
          <a:lstStyle/>
          <a:p>
            <a:r>
              <a:rPr lang="ru-RU" sz="4400" dirty="0"/>
              <a:t>ПОСТАНОВКА ЦЕЛИ И ЗАДАЧ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7C3A4E-7B0C-45C6-A729-7DAB289C75DB}"/>
              </a:ext>
            </a:extLst>
          </p:cNvPr>
          <p:cNvSpPr txBox="1"/>
          <p:nvPr/>
        </p:nvSpPr>
        <p:spPr>
          <a:xfrm>
            <a:off x="552000" y="1485000"/>
            <a:ext cx="10584000" cy="4656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2000" b="1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Цель проекта:</a:t>
            </a:r>
            <a:endParaRPr lang="en-US" sz="2000" b="1" i="0" dirty="0">
              <a:solidFill>
                <a:schemeClr val="accent5">
                  <a:lumMod val="50000"/>
                </a:schemeClr>
              </a:solidFill>
              <a:effectLst/>
              <a:latin typeface="Montserrat" panose="00000500000000000000" pitchFamily="2" charset="-5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Создать веб-приложение для автоматического распознавания речи и интеллектуальный тайм-</a:t>
            </a:r>
            <a:r>
              <a:rPr lang="ru-RU" sz="2000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трекер</a:t>
            </a:r>
            <a:r>
              <a:rPr lang="ru-RU" sz="20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, которые преобразуют аудиофайлы в текст и фиксируют трудозатраты по голосовым командам.</a:t>
            </a:r>
            <a:endParaRPr lang="en-US" sz="2000" b="0" i="0" dirty="0">
              <a:solidFill>
                <a:schemeClr val="accent5">
                  <a:lumMod val="50000"/>
                </a:schemeClr>
              </a:solidFill>
              <a:effectLst/>
              <a:latin typeface="Montserrat" panose="00000500000000000000" pitchFamily="2" charset="-52"/>
            </a:endParaRPr>
          </a:p>
          <a:p>
            <a:pPr algn="l">
              <a:lnSpc>
                <a:spcPct val="150000"/>
              </a:lnSpc>
            </a:pPr>
            <a:r>
              <a:rPr lang="ru-RU" sz="2000" b="1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Задачи проекта:</a:t>
            </a:r>
            <a:r>
              <a:rPr lang="en-US" sz="2000" b="1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 </a:t>
            </a:r>
            <a:endParaRPr lang="en-US" sz="2000" b="0" i="0" dirty="0">
              <a:solidFill>
                <a:schemeClr val="accent5">
                  <a:lumMod val="50000"/>
                </a:schemeClr>
              </a:solidFill>
              <a:effectLst/>
              <a:latin typeface="Montserrat" panose="00000500000000000000" pitchFamily="2" charset="-5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Разработать веб-приложение для преобразования аудиофайлов в текст с поддержкой </a:t>
            </a:r>
            <a:r>
              <a:rPr lang="ru-RU" sz="2000" dirty="0" err="1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диаризации</a:t>
            </a:r>
            <a:r>
              <a:rPr lang="ru-RU" sz="2000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 и транскрипции в реальном времени.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Создать интеллектуальный тайм-</a:t>
            </a:r>
            <a:r>
              <a:rPr lang="ru-RU" sz="2000" dirty="0" err="1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трекер</a:t>
            </a:r>
            <a:r>
              <a:rPr lang="ru-RU" sz="2000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 для фиксации трудозатрат сотрудников на основе голосовых команд, с выводом данных в структурированном формате.</a:t>
            </a:r>
          </a:p>
        </p:txBody>
      </p:sp>
    </p:spTree>
    <p:extLst>
      <p:ext uri="{BB962C8B-B14F-4D97-AF65-F5344CB8AC3E}">
        <p14:creationId xmlns:p14="http://schemas.microsoft.com/office/powerpoint/2010/main" val="186822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8670F-47C4-49F1-9B36-FE03B651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510900"/>
            <a:ext cx="10755242" cy="863600"/>
          </a:xfrm>
        </p:spPr>
        <p:txBody>
          <a:bodyPr/>
          <a:lstStyle/>
          <a:p>
            <a:r>
              <a:rPr lang="ru-RU" sz="4400" dirty="0"/>
              <a:t>ВЫБОР ТЕХНОЛОГИЙ РАЗРАБОТКИ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5BD0D-9AB8-431D-BB06-6F511CED870B}"/>
              </a:ext>
            </a:extLst>
          </p:cNvPr>
          <p:cNvSpPr txBox="1"/>
          <p:nvPr/>
        </p:nvSpPr>
        <p:spPr>
          <a:xfrm>
            <a:off x="692195" y="3954017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OpenAI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 Whisper</a:t>
            </a:r>
            <a:endParaRPr lang="ru-RU" sz="1800" b="1" dirty="0">
              <a:solidFill>
                <a:schemeClr val="accent5">
                  <a:lumMod val="50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BF67A9C-7DD2-4B64-A9D7-C61F5225D81C}"/>
              </a:ext>
            </a:extLst>
          </p:cNvPr>
          <p:cNvSpPr/>
          <p:nvPr/>
        </p:nvSpPr>
        <p:spPr>
          <a:xfrm>
            <a:off x="696000" y="1632956"/>
            <a:ext cx="2172703" cy="2207714"/>
          </a:xfrm>
          <a:prstGeom prst="roundRect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2FC59-0D62-424A-AC96-2D6F3CB38474}"/>
              </a:ext>
            </a:extLst>
          </p:cNvPr>
          <p:cNvSpPr txBox="1"/>
          <p:nvPr/>
        </p:nvSpPr>
        <p:spPr>
          <a:xfrm>
            <a:off x="3305088" y="3954017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Perplexity AI</a:t>
            </a:r>
            <a:endParaRPr lang="ru-RU" sz="1800" b="1" dirty="0">
              <a:solidFill>
                <a:schemeClr val="accent5">
                  <a:lumMod val="50000"/>
                </a:schemeClr>
              </a:solidFill>
              <a:latin typeface="Montserrat" panose="00000500000000000000" pitchFamily="2" charset="-52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75A6F9C-BD84-4CFF-AC54-A95FF4732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000" y="2003756"/>
            <a:ext cx="1440000" cy="1440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2819C32-1E90-4649-A77F-FE47BF99006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5088" y="2016813"/>
            <a:ext cx="1440000" cy="14400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52BB543-61FE-47C6-8F7C-B9111D9530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32142" y="2016813"/>
            <a:ext cx="1184000" cy="144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DBD95B0-AE55-4AD4-8092-7B44272687F7}"/>
              </a:ext>
            </a:extLst>
          </p:cNvPr>
          <p:cNvSpPr txBox="1"/>
          <p:nvPr/>
        </p:nvSpPr>
        <p:spPr>
          <a:xfrm>
            <a:off x="5844142" y="3954017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Python</a:t>
            </a:r>
            <a:endParaRPr lang="ru-RU" sz="1800" b="1" dirty="0">
              <a:solidFill>
                <a:schemeClr val="accent5">
                  <a:lumMod val="50000"/>
                </a:schemeClr>
              </a:solidFill>
              <a:latin typeface="Montserrat" panose="00000500000000000000" pitchFamily="2" charset="-52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BDEF742-2D59-4294-BABF-D76A0F38ED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64801" y="2084857"/>
            <a:ext cx="2344390" cy="144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0FE3632-1891-4961-B3C5-3A38A7BCBBBD}"/>
              </a:ext>
            </a:extLst>
          </p:cNvPr>
          <p:cNvSpPr txBox="1"/>
          <p:nvPr/>
        </p:nvSpPr>
        <p:spPr>
          <a:xfrm>
            <a:off x="8852264" y="3954017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Node.js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7DC788B5-8167-40FF-94D6-F2464D38211D}"/>
              </a:ext>
            </a:extLst>
          </p:cNvPr>
          <p:cNvSpPr/>
          <p:nvPr/>
        </p:nvSpPr>
        <p:spPr>
          <a:xfrm>
            <a:off x="3298737" y="1632956"/>
            <a:ext cx="2172703" cy="2207714"/>
          </a:xfrm>
          <a:prstGeom prst="roundRect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025CA147-9B44-45F1-8276-A886DD98D306}"/>
              </a:ext>
            </a:extLst>
          </p:cNvPr>
          <p:cNvSpPr/>
          <p:nvPr/>
        </p:nvSpPr>
        <p:spPr>
          <a:xfrm>
            <a:off x="5837791" y="1667010"/>
            <a:ext cx="2172703" cy="2207714"/>
          </a:xfrm>
          <a:prstGeom prst="roundRect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BE9545C1-DAB8-4497-B25F-A3D871167219}"/>
              </a:ext>
            </a:extLst>
          </p:cNvPr>
          <p:cNvSpPr/>
          <p:nvPr/>
        </p:nvSpPr>
        <p:spPr>
          <a:xfrm>
            <a:off x="8440528" y="1701000"/>
            <a:ext cx="2983472" cy="2207714"/>
          </a:xfrm>
          <a:prstGeom prst="roundRect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84A3B-05E6-4919-8037-80A8E30534D9}"/>
              </a:ext>
            </a:extLst>
          </p:cNvPr>
          <p:cNvSpPr txBox="1"/>
          <p:nvPr/>
        </p:nvSpPr>
        <p:spPr>
          <a:xfrm>
            <a:off x="550097" y="4448037"/>
            <a:ext cx="11091805" cy="1897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Whisper</a:t>
            </a: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 используется для автоматического распознавания речи и преобразования аудио в текст. Python обеспечивает реализацию серверной логики, включая обработку данных и интеграцию моделей. Node.js используется для создания веб-сервера и управления пользовательским интерфейсом. </a:t>
            </a:r>
            <a:r>
              <a:rPr lang="ru-RU" sz="1600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Perplexity</a:t>
            </a: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 применяется для анализа транскрипции и структурирования данных в удобном формате.</a:t>
            </a:r>
            <a:endParaRPr lang="ru-RU" sz="1600" dirty="0">
              <a:solidFill>
                <a:schemeClr val="accent5">
                  <a:lumMod val="50000"/>
                </a:schemeClr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0664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8670F-47C4-49F1-9B36-FE03B651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05399"/>
            <a:ext cx="10755242" cy="863600"/>
          </a:xfrm>
        </p:spPr>
        <p:txBody>
          <a:bodyPr/>
          <a:lstStyle/>
          <a:p>
            <a:r>
              <a:rPr lang="ru-RU" sz="4400" dirty="0"/>
              <a:t>АРХИТЕКТУРА ПРИЛОЖЕНИЯ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F0A3906E-9519-46A6-A62F-44A67E284BE4}"/>
              </a:ext>
            </a:extLst>
          </p:cNvPr>
          <p:cNvSpPr/>
          <p:nvPr/>
        </p:nvSpPr>
        <p:spPr>
          <a:xfrm>
            <a:off x="8472000" y="1414803"/>
            <a:ext cx="3096000" cy="4968289"/>
          </a:xfrm>
          <a:prstGeom prst="roundRect">
            <a:avLst>
              <a:gd name="adj" fmla="val 5739"/>
            </a:avLst>
          </a:prstGeom>
          <a:gradFill flip="none" rotWithShape="1">
            <a:gsLst>
              <a:gs pos="63000">
                <a:srgbClr val="181818"/>
              </a:gs>
              <a:gs pos="100000">
                <a:srgbClr val="181818"/>
              </a:gs>
            </a:gsLst>
            <a:lin ang="2700000" scaled="1"/>
            <a:tileRect/>
          </a:gradFill>
          <a:ln>
            <a:noFill/>
          </a:ln>
          <a:effectLst>
            <a:glow rad="101600">
              <a:schemeClr val="bg2">
                <a:lumMod val="10000"/>
                <a:alpha val="2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FDD9A9-76CB-4F98-965D-7B342661A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000" y="1904353"/>
            <a:ext cx="2856532" cy="3989188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1A89AE-CD0A-488D-8E6C-7B2712026545}"/>
              </a:ext>
            </a:extLst>
          </p:cNvPr>
          <p:cNvSpPr txBox="1"/>
          <p:nvPr/>
        </p:nvSpPr>
        <p:spPr>
          <a:xfrm>
            <a:off x="744698" y="1385319"/>
            <a:ext cx="7727302" cy="4482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Архитектура</a:t>
            </a: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 приложения состоит из следующих компонентов: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Веб-интерфейс</a:t>
            </a: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 реализован на HTML, CSS и JavaScript, обеспечивает загрузку аудиофайлов, отображение результатов транскрипции и формализованных данных.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Серверная часть</a:t>
            </a:r>
            <a:r>
              <a:rPr lang="en-US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 -</a:t>
            </a: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sz="1600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Flask</a:t>
            </a: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 (Python) обрабатывает запросы от веб-интерфейса, управляет транскрипцией аудио с использованием модели </a:t>
            </a:r>
            <a:r>
              <a:rPr lang="ru-RU" sz="1600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Whisper</a:t>
            </a: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 и анализирует данные через </a:t>
            </a:r>
            <a:r>
              <a:rPr lang="ru-RU" sz="1600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Perplexity</a:t>
            </a: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 API.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Модели и обработка данных</a:t>
            </a: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: </a:t>
            </a:r>
            <a:r>
              <a:rPr lang="ru-RU" sz="1600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Whisper</a:t>
            </a: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 используется для преобразования аудио в текст, </a:t>
            </a:r>
            <a:r>
              <a:rPr lang="ru-RU" sz="1600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Perplexity</a:t>
            </a: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 API — для структурирования текста в формате JSON.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600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Р</a:t>
            </a: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езультаты транскрипции и анализа сохраняются в </a:t>
            </a:r>
            <a:r>
              <a:rPr lang="ru-RU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JSON-файлах</a:t>
            </a: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 на сервере для дальнейшего использования.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12860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8670F-47C4-49F1-9B36-FE03B651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863" y="405000"/>
            <a:ext cx="10711804" cy="863600"/>
          </a:xfrm>
        </p:spPr>
        <p:txBody>
          <a:bodyPr/>
          <a:lstStyle/>
          <a:p>
            <a:r>
              <a:rPr lang="ru-RU" sz="4400" dirty="0"/>
              <a:t>СЕРВЕРНАЯ ЧАСТЬ ПРИЛОЖЕНИЯ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0EFD77-BC42-47E4-B6B1-A1B07B1F6D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4"/>
          <a:stretch/>
        </p:blipFill>
        <p:spPr>
          <a:xfrm>
            <a:off x="616269" y="1413000"/>
            <a:ext cx="5262496" cy="1287251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E900CCA-85C7-4BDD-B3DD-733445E55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941" y="1413000"/>
            <a:ext cx="5441749" cy="4978358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6AE1818-5976-40A0-B800-0E8C29E18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19" y="2957089"/>
            <a:ext cx="5262497" cy="3434269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03464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8670F-47C4-49F1-9B36-FE03B651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23" y="323244"/>
            <a:ext cx="10290000" cy="763600"/>
          </a:xfrm>
        </p:spPr>
        <p:txBody>
          <a:bodyPr/>
          <a:lstStyle/>
          <a:p>
            <a:r>
              <a:rPr lang="ru-RU" sz="4400" dirty="0"/>
              <a:t>ВЕБ-ИНТЕРФЕЙС ПРИЛОЖЕНИЯ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CF95930-2AC2-4777-9CB1-7BFB264B7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0" y="1484999"/>
            <a:ext cx="4565434" cy="2702306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75239C3-2E7E-414A-AE2F-6BD5935F7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326" y="1484999"/>
            <a:ext cx="6349883" cy="4584949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90F2936-6C49-41B3-918F-7D6559187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0" y="4567576"/>
            <a:ext cx="4565434" cy="1502372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652444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8670F-47C4-49F1-9B36-FE03B651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05000"/>
            <a:ext cx="10755242" cy="863600"/>
          </a:xfrm>
        </p:spPr>
        <p:txBody>
          <a:bodyPr/>
          <a:lstStyle/>
          <a:p>
            <a:r>
              <a:rPr lang="ru-RU" sz="4400" dirty="0"/>
              <a:t>ИТОГИ РАЗРАБОТКИ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392C47-FD8C-439C-B46F-59BBF31CCE19}"/>
              </a:ext>
            </a:extLst>
          </p:cNvPr>
          <p:cNvSpPr txBox="1"/>
          <p:nvPr/>
        </p:nvSpPr>
        <p:spPr>
          <a:xfrm>
            <a:off x="744698" y="1385319"/>
            <a:ext cx="6215302" cy="5508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Создано веб-приложение для автоматического распознавания речи с использованием модели </a:t>
            </a:r>
            <a:r>
              <a:rPr lang="ru-RU" sz="1600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Whisper</a:t>
            </a: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 от </a:t>
            </a:r>
            <a:r>
              <a:rPr lang="ru-RU" sz="1600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OpenAI</a:t>
            </a: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, реализованное на </a:t>
            </a:r>
            <a:r>
              <a:rPr lang="ru-RU" sz="1600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Flask</a:t>
            </a: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 и Node.js.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Реализован интерфейс для загрузки аудиофайлов и отображения результатов транскрипции и анализа.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Интегрирован анализатор для структурирования данных транскрипции через </a:t>
            </a:r>
            <a:r>
              <a:rPr lang="ru-RU" sz="1600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Perplexity</a:t>
            </a: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 API.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Организовано хранение данных в формате JSON, включая результаты транскрипции и формализованные данные.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Оформлено решение в виде </a:t>
            </a:r>
            <a:r>
              <a:rPr lang="ru-RU" sz="1600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GitHub</a:t>
            </a: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-репозитория с подробной документацией и инструкциями по использованию.</a:t>
            </a:r>
            <a:endParaRPr lang="en-US" sz="1600" b="0" i="0" dirty="0">
              <a:solidFill>
                <a:schemeClr val="accent5">
                  <a:lumMod val="50000"/>
                </a:schemeClr>
              </a:solidFill>
              <a:effectLst/>
              <a:latin typeface="Montserrat" panose="00000500000000000000" pitchFamily="2" charset="-52"/>
            </a:endParaRPr>
          </a:p>
          <a:p>
            <a:pPr algn="l">
              <a:lnSpc>
                <a:spcPct val="150000"/>
              </a:lnSpc>
            </a:pPr>
            <a:r>
              <a:rPr lang="en-US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  <a:hlinkClick r:id="rId2"/>
              </a:rPr>
              <a:t>https://github.com/maxikfedorov/HACK-TRANSNEFT-ASR</a:t>
            </a:r>
            <a:endParaRPr lang="ru-RU" sz="1600" b="0" i="0" dirty="0">
              <a:solidFill>
                <a:schemeClr val="accent5">
                  <a:lumMod val="50000"/>
                </a:schemeClr>
              </a:solidFill>
              <a:effectLst/>
              <a:latin typeface="Montserrat" panose="00000500000000000000" pitchFamily="2" charset="-5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ru-RU" sz="1200" b="0" i="0" dirty="0">
              <a:solidFill>
                <a:schemeClr val="accent5">
                  <a:lumMod val="50000"/>
                </a:schemeClr>
              </a:solidFill>
              <a:effectLst/>
              <a:latin typeface="Montserrat" panose="00000500000000000000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3DF5D7-775D-4567-BE13-A199D2A44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000" y="1131410"/>
            <a:ext cx="3984106" cy="4018780"/>
          </a:xfrm>
          <a:prstGeom prst="rect">
            <a:avLst/>
          </a:prstGeom>
          <a:ln w="12700"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6F73B60-99FF-4BE0-BC3D-1EFFBC103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0560" y="5013000"/>
            <a:ext cx="3984107" cy="126767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818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956F535D-6E29-4409-BA75-1D0A85E4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000" y="1773000"/>
            <a:ext cx="8318459" cy="1784400"/>
          </a:xfrm>
        </p:spPr>
        <p:txBody>
          <a:bodyPr/>
          <a:lstStyle/>
          <a:p>
            <a:r>
              <a:rPr lang="ru-RU" sz="8800" dirty="0">
                <a:solidFill>
                  <a:schemeClr val="accent5">
                    <a:lumMod val="50000"/>
                  </a:schemeClr>
                </a:solidFill>
              </a:rPr>
              <a:t>СПАСИБО 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655209162"/>
      </p:ext>
    </p:extLst>
  </p:cSld>
  <p:clrMapOvr>
    <a:masterClrMapping/>
  </p:clrMapOvr>
</p:sld>
</file>

<file path=ppt/theme/theme1.xml><?xml version="1.0" encoding="utf-8"?>
<a:theme xmlns:a="http://schemas.openxmlformats.org/drawingml/2006/main" name="Dark Academia Style Portfolio by Slidesgo">
  <a:themeElements>
    <a:clrScheme name="Simple Light">
      <a:dk1>
        <a:srgbClr val="946E6E"/>
      </a:dk1>
      <a:lt1>
        <a:srgbClr val="333333"/>
      </a:lt1>
      <a:dk2>
        <a:srgbClr val="CEC2B6"/>
      </a:dk2>
      <a:lt2>
        <a:srgbClr val="E2DED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2DEDE"/>
      </a:hlink>
      <a:folHlink>
        <a:srgbClr val="0097A7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5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Economy Thesis by Slidesgo">
  <a:themeElements>
    <a:clrScheme name="Simple Light">
      <a:dk1>
        <a:srgbClr val="FAFAFA"/>
      </a:dk1>
      <a:lt1>
        <a:srgbClr val="C1E5F8"/>
      </a:lt1>
      <a:dk2>
        <a:srgbClr val="A4D8F4"/>
      </a:dk2>
      <a:lt2>
        <a:srgbClr val="71B8DF"/>
      </a:lt2>
      <a:accent1>
        <a:srgbClr val="53A7D5"/>
      </a:accent1>
      <a:accent2>
        <a:srgbClr val="217BAC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6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7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Business Innovation Plan by Slidesgo">
  <a:themeElements>
    <a:clrScheme name="Simple Light">
      <a:dk1>
        <a:srgbClr val="152F4D"/>
      </a:dk1>
      <a:lt1>
        <a:srgbClr val="F8F7F7"/>
      </a:lt1>
      <a:dk2>
        <a:srgbClr val="EC603C"/>
      </a:dk2>
      <a:lt2>
        <a:srgbClr val="FBC578"/>
      </a:lt2>
      <a:accent1>
        <a:srgbClr val="0A5781"/>
      </a:accent1>
      <a:accent2>
        <a:srgbClr val="274270"/>
      </a:accent2>
      <a:accent3>
        <a:srgbClr val="7A9AD0"/>
      </a:accent3>
      <a:accent4>
        <a:srgbClr val="D7DFEE"/>
      </a:accent4>
      <a:accent5>
        <a:srgbClr val="D9D9D9"/>
      </a:accent5>
      <a:accent6>
        <a:srgbClr val="FFFFFF"/>
      </a:accent6>
      <a:hlink>
        <a:srgbClr val="152F4D"/>
      </a:hlink>
      <a:folHlink>
        <a:srgbClr val="0097A7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8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andemic: Self Care Tasks with Square IG Posts by Slidesgo">
  <a:themeElements>
    <a:clrScheme name="Simple Light">
      <a:dk1>
        <a:srgbClr val="DFD7C2"/>
      </a:dk1>
      <a:lt1>
        <a:srgbClr val="FDF9F4"/>
      </a:lt1>
      <a:dk2>
        <a:srgbClr val="434244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Insurance Pitc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4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 Academia Style Portfolio by Slidesgo</Template>
  <TotalTime>53</TotalTime>
  <Words>338</Words>
  <Application>Microsoft Office PowerPoint</Application>
  <PresentationFormat>Широкоэкранный</PresentationFormat>
  <Paragraphs>34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39</vt:i4>
      </vt:variant>
      <vt:variant>
        <vt:lpstr>Тема</vt:lpstr>
      </vt:variant>
      <vt:variant>
        <vt:i4>16</vt:i4>
      </vt:variant>
      <vt:variant>
        <vt:lpstr>Заголовки слайдов</vt:lpstr>
      </vt:variant>
      <vt:variant>
        <vt:i4>8</vt:i4>
      </vt:variant>
    </vt:vector>
  </HeadingPairs>
  <TitlesOfParts>
    <vt:vector size="63" baseType="lpstr">
      <vt:lpstr>Abel</vt:lpstr>
      <vt:lpstr>Anaheim</vt:lpstr>
      <vt:lpstr>Anton</vt:lpstr>
      <vt:lpstr>Arial</vt:lpstr>
      <vt:lpstr>Arimo</vt:lpstr>
      <vt:lpstr>Arvo</vt:lpstr>
      <vt:lpstr>Barlow</vt:lpstr>
      <vt:lpstr>Belleza</vt:lpstr>
      <vt:lpstr>Berkshire Swash</vt:lpstr>
      <vt:lpstr>Calibri</vt:lpstr>
      <vt:lpstr>Didact Gothic</vt:lpstr>
      <vt:lpstr>Fira Sans Condensed Medium</vt:lpstr>
      <vt:lpstr>Fira Sans Extra Condensed Light</vt:lpstr>
      <vt:lpstr>Fira Sans Extra Condensed Medium</vt:lpstr>
      <vt:lpstr>Inter</vt:lpstr>
      <vt:lpstr>Josefin Sans</vt:lpstr>
      <vt:lpstr>Josefin Slab</vt:lpstr>
      <vt:lpstr>Josefin Slab SemiBold</vt:lpstr>
      <vt:lpstr>Livvic</vt:lpstr>
      <vt:lpstr>Montserrat</vt:lpstr>
      <vt:lpstr>Montserrat SemiBold</vt:lpstr>
      <vt:lpstr>Mulish</vt:lpstr>
      <vt:lpstr>Mulish Medium</vt:lpstr>
      <vt:lpstr>Nunito Light</vt:lpstr>
      <vt:lpstr>Oswald</vt:lpstr>
      <vt:lpstr>Oswald Light</vt:lpstr>
      <vt:lpstr>Playfair Display ExtraBold</vt:lpstr>
      <vt:lpstr>Proxima Nova</vt:lpstr>
      <vt:lpstr>Proxima Nova Semibold</vt:lpstr>
      <vt:lpstr>Quicksand Medium</vt:lpstr>
      <vt:lpstr>Raleway</vt:lpstr>
      <vt:lpstr>Roboto</vt:lpstr>
      <vt:lpstr>Roboto Condensed Light</vt:lpstr>
      <vt:lpstr>Roboto Light</vt:lpstr>
      <vt:lpstr>Roboto Slab Light</vt:lpstr>
      <vt:lpstr>Squada One</vt:lpstr>
      <vt:lpstr>Staatliches</vt:lpstr>
      <vt:lpstr>Unica One</vt:lpstr>
      <vt:lpstr>Wingdings</vt:lpstr>
      <vt:lpstr>Dark Academia Style Portfolio by Slidesgo</vt:lpstr>
      <vt:lpstr>Slidesgo Final Pages</vt:lpstr>
      <vt:lpstr>Pandemic: Self Care Tasks with Square IG Posts by Slidesgo</vt:lpstr>
      <vt:lpstr>1_Slidesgo Final Pages</vt:lpstr>
      <vt:lpstr>2_Slidesgo Final Pages</vt:lpstr>
      <vt:lpstr>Tech Startup XL by Slidesgo</vt:lpstr>
      <vt:lpstr>3_SlidesGo Final Pages</vt:lpstr>
      <vt:lpstr>Insurance Pitch by Slidesgo</vt:lpstr>
      <vt:lpstr>4_Slidesgo Final Pages</vt:lpstr>
      <vt:lpstr>Management Consulting Toolkit by Slidesgo</vt:lpstr>
      <vt:lpstr>5_Slidesgo Final Pages</vt:lpstr>
      <vt:lpstr>Economy Thesis by Slidesgo</vt:lpstr>
      <vt:lpstr>6_SlidesGo Final Pages</vt:lpstr>
      <vt:lpstr>7_Slidesgo Final Pages</vt:lpstr>
      <vt:lpstr>Business Innovation Plan by Slidesgo</vt:lpstr>
      <vt:lpstr>8_Slidesgo Final Pages</vt:lpstr>
      <vt:lpstr>Хакатон «Транснефть — Технологии»  по искусственному интеллекту</vt:lpstr>
      <vt:lpstr>ПОСТАНОВКА ЦЕЛИ И ЗАДАЧ</vt:lpstr>
      <vt:lpstr>ВЫБОР ТЕХНОЛОГИЙ РАЗРАБОТКИ</vt:lpstr>
      <vt:lpstr>АРХИТЕКТУРА ПРИЛОЖЕНИЯ</vt:lpstr>
      <vt:lpstr>СЕРВЕРНАЯ ЧАСТЬ ПРИЛОЖЕНИЯ</vt:lpstr>
      <vt:lpstr>ВЕБ-ИНТЕРФЕЙС ПРИЛОЖЕНИЯ</vt:lpstr>
      <vt:lpstr>ИТОГИ РАЗРАБОТКИ</vt:lpstr>
      <vt:lpstr>СПАСИБО 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Хакатон «Транснефть — Технологии»  по искусственному интеллекту</dc:title>
  <dc:creator>Максим</dc:creator>
  <cp:lastModifiedBy>Максим</cp:lastModifiedBy>
  <cp:revision>17</cp:revision>
  <dcterms:created xsi:type="dcterms:W3CDTF">2024-12-13T12:50:04Z</dcterms:created>
  <dcterms:modified xsi:type="dcterms:W3CDTF">2024-12-13T15:44:58Z</dcterms:modified>
</cp:coreProperties>
</file>