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315" r:id="rId6"/>
    <p:sldId id="316" r:id="rId7"/>
    <p:sldId id="291" r:id="rId8"/>
    <p:sldId id="292" r:id="rId9"/>
    <p:sldId id="317" r:id="rId10"/>
    <p:sldId id="318" r:id="rId11"/>
    <p:sldId id="319" r:id="rId12"/>
    <p:sldId id="305" r:id="rId13"/>
    <p:sldId id="306" r:id="rId14"/>
    <p:sldId id="307" r:id="rId15"/>
    <p:sldId id="308" r:id="rId16"/>
    <p:sldId id="309" r:id="rId17"/>
    <p:sldId id="310" r:id="rId18"/>
    <p:sldId id="290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96" autoAdjust="0"/>
  </p:normalViewPr>
  <p:slideViewPr>
    <p:cSldViewPr>
      <p:cViewPr varScale="1">
        <p:scale>
          <a:sx n="56" d="100"/>
          <a:sy n="56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26/10/2017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2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dirty="0" err="1"/>
              <a:t>combobox</a:t>
            </a:r>
            <a:r>
              <a:rPr lang="es-AR" dirty="0"/>
              <a:t> en VS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26/10/2017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55223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784770" y="4149080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Aplicaciones </a:t>
            </a:r>
            <a:r>
              <a:rPr lang="es-ES" sz="2800" b="1" u="sng" dirty="0" err="1"/>
              <a:t>Winform</a:t>
            </a:r>
            <a:endParaRPr lang="es-ES" sz="28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6603033-32A5-4BF5-A3AC-76373B8C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Sin embargo, muy pocas veces eso suele ser útil ya que las grillas no tienen generalmente todas las propiedades de los objetos.</a:t>
            </a:r>
          </a:p>
          <a:p>
            <a:endParaRPr lang="es-AR" dirty="0"/>
          </a:p>
          <a:p>
            <a:r>
              <a:rPr lang="es-AR" dirty="0"/>
              <a:t>Para ello contamos con un diseñador, donde vamos a definir las columnas a mostrar, su título (Header) y además podemos agregar botones de acción (usados para editar / eliminar filas por ejemplo).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4B5B990-7D1B-4522-AC77-69CBA2E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316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8554F12-D8B7-4407-8F3F-520AA1B4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Las columnas mas usadas en grilla son las de comandos (realizan acciones sobre la fila seleccionada). En la grilla de ejemplo se visualiza como funciona.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AD7C67F-B0D6-451A-9B54-1084D190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422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Generalmente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Winform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interactuando</a:t>
            </a:r>
            <a:r>
              <a:rPr lang="en-US" dirty="0"/>
              <a:t> entre </a:t>
            </a:r>
            <a:r>
              <a:rPr lang="en-US" dirty="0" err="1"/>
              <a:t>ellos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inicial</a:t>
            </a:r>
            <a:r>
              <a:rPr lang="en-US" dirty="0"/>
              <a:t> y TODOS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son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formulario</a:t>
            </a:r>
            <a:r>
              <a:rPr lang="en-US" dirty="0"/>
              <a:t> padre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encargado</a:t>
            </a:r>
            <a:r>
              <a:rPr lang="en-US" dirty="0"/>
              <a:t> de “</a:t>
            </a:r>
            <a:r>
              <a:rPr lang="en-US" dirty="0" err="1"/>
              <a:t>Invocar</a:t>
            </a:r>
            <a:r>
              <a:rPr lang="en-US" dirty="0"/>
              <a:t>”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necesite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Hijos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98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muy común cuando se desarrolla con formularios tener la necesidad de comunicarlos, es decir, pasar información entre ellos, pudiendo trabajar con la selección de ciertos datos, o especificar algún valor que se asignara en algún control, etc.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ello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b="1" dirty="0"/>
              <a:t>Interfaces</a:t>
            </a:r>
            <a:r>
              <a:rPr lang="en-US" dirty="0"/>
              <a:t>.</a:t>
            </a:r>
            <a:endParaRPr lang="es-E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Comunicación</a:t>
            </a:r>
            <a:r>
              <a:rPr lang="en-US" dirty="0"/>
              <a:t> entre forms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8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teoría de orientación a objetos, la interfaz de una clase es </a:t>
            </a:r>
            <a:r>
              <a:rPr lang="es-ES" i="1" dirty="0"/>
              <a:t>todo lo que podemos hacer con ella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A efectos prácticos: todos los métodos, propiedades y propiedades públicas de la clase conforman </a:t>
            </a:r>
            <a:r>
              <a:rPr lang="es-ES" i="1" dirty="0"/>
              <a:t>su interfaz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Una interfaz permite </a:t>
            </a:r>
            <a:r>
              <a:rPr lang="es-ES" b="1" dirty="0"/>
              <a:t>separar la declaración de los mensajes, de su implementación</a:t>
            </a:r>
            <a:r>
              <a:rPr lang="es-ES" dirty="0"/>
              <a:t>. </a:t>
            </a:r>
          </a:p>
          <a:p>
            <a:r>
              <a:rPr lang="es-ES" dirty="0"/>
              <a:t>Para ello usamos la palabra clave </a:t>
            </a:r>
            <a:r>
              <a:rPr lang="es-ES" i="1" dirty="0"/>
              <a:t>interface</a:t>
            </a:r>
            <a:r>
              <a:rPr lang="es-ES" dirty="0"/>
              <a:t>:</a:t>
            </a: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9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81328"/>
            <a:ext cx="4943276" cy="452596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Este código declara una interfaz </a:t>
            </a:r>
            <a:r>
              <a:rPr lang="es-ES" i="1" dirty="0" err="1"/>
              <a:t>IContenedor</a:t>
            </a:r>
            <a:r>
              <a:rPr lang="es-ES" dirty="0"/>
              <a:t> que declara los </a:t>
            </a:r>
            <a:r>
              <a:rPr lang="es-ES" dirty="0" err="1"/>
              <a:t>métodos</a:t>
            </a:r>
            <a:r>
              <a:rPr lang="es-ES" i="1" dirty="0" err="1"/>
              <a:t>Quitar</a:t>
            </a:r>
            <a:r>
              <a:rPr lang="es-ES" i="1" dirty="0"/>
              <a:t> y Meter</a:t>
            </a:r>
            <a:r>
              <a:rPr lang="es-ES" dirty="0"/>
              <a:t>. Fíjate que los métodos no se declaran como </a:t>
            </a:r>
            <a:r>
              <a:rPr lang="es-ES" dirty="0" err="1"/>
              <a:t>public</a:t>
            </a:r>
            <a:r>
              <a:rPr lang="es-ES" dirty="0"/>
              <a:t> (en una interfaz la visibilidad no tiene sentido, ya que todo es </a:t>
            </a:r>
            <a:r>
              <a:rPr lang="es-ES" dirty="0" err="1"/>
              <a:t>public</a:t>
            </a:r>
            <a:r>
              <a:rPr lang="es-ES" dirty="0"/>
              <a:t>) y que </a:t>
            </a:r>
            <a:r>
              <a:rPr lang="es-ES" b="1" dirty="0"/>
              <a:t>no se implementan los métodos</a:t>
            </a:r>
            <a:r>
              <a:rPr lang="es-ES" dirty="0"/>
              <a:t>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76" y="1480406"/>
            <a:ext cx="3286324" cy="180153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25834" y="5013176"/>
            <a:ext cx="3727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Las interfaces son un concepto </a:t>
            </a:r>
          </a:p>
          <a:p>
            <a:r>
              <a:rPr lang="es-ES" dirty="0"/>
              <a:t>más teórico que real. </a:t>
            </a:r>
          </a:p>
          <a:p>
            <a:r>
              <a:rPr lang="es-ES" dirty="0"/>
              <a:t>No se pueden crear interfaces.</a:t>
            </a:r>
          </a:p>
        </p:txBody>
      </p:sp>
    </p:spTree>
    <p:extLst>
      <p:ext uri="{BB962C8B-B14F-4D97-AF65-F5344CB8AC3E}">
        <p14:creationId xmlns:p14="http://schemas.microsoft.com/office/powerpoint/2010/main" val="169972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formularios</a:t>
            </a:r>
            <a:r>
              <a:rPr lang="en-US" dirty="0"/>
              <a:t>, el </a:t>
            </a:r>
            <a:r>
              <a:rPr lang="en-US" dirty="0" err="1"/>
              <a:t>pasaje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declarados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interfaces.</a:t>
            </a:r>
          </a:p>
          <a:p>
            <a:endParaRPr lang="en-US" dirty="0"/>
          </a:p>
          <a:p>
            <a:r>
              <a:rPr lang="en-US" dirty="0" err="1"/>
              <a:t>Creamos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y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Forms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44309"/>
            <a:ext cx="4884071" cy="17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0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Implementamos</a:t>
            </a:r>
            <a:r>
              <a:rPr lang="en-US" sz="2000" dirty="0"/>
              <a:t> la </a:t>
            </a:r>
            <a:r>
              <a:rPr lang="en-US" sz="2000" dirty="0" err="1"/>
              <a:t>interfaz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form padre. (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decir</a:t>
            </a:r>
            <a:r>
              <a:rPr lang="en-US" sz="2000" dirty="0"/>
              <a:t>, </a:t>
            </a:r>
            <a:r>
              <a:rPr lang="en-US" sz="2000" dirty="0" err="1"/>
              <a:t>desarrollamos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que </a:t>
            </a:r>
            <a:r>
              <a:rPr lang="en-US" sz="2000" dirty="0" err="1"/>
              <a:t>necesitemos</a:t>
            </a:r>
            <a:r>
              <a:rPr lang="en-US" sz="2000" dirty="0"/>
              <a:t> </a:t>
            </a:r>
            <a:r>
              <a:rPr lang="en-US" sz="2000" dirty="0" err="1"/>
              <a:t>acceder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form.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invoca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botón</a:t>
            </a:r>
            <a:r>
              <a:rPr lang="en-US" sz="2000" dirty="0"/>
              <a:t> al </a:t>
            </a:r>
            <a:r>
              <a:rPr lang="en-US" sz="2000" dirty="0" err="1"/>
              <a:t>formulario</a:t>
            </a:r>
            <a:r>
              <a:rPr lang="en-US" sz="2000" dirty="0"/>
              <a:t> </a:t>
            </a:r>
            <a:r>
              <a:rPr lang="en-US" sz="2000" dirty="0" err="1"/>
              <a:t>hijo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botón</a:t>
            </a:r>
            <a:r>
              <a:rPr lang="en-US" sz="2000" dirty="0"/>
              <a:t> del </a:t>
            </a:r>
            <a:r>
              <a:rPr lang="en-US" sz="2000" dirty="0" err="1"/>
              <a:t>hijo</a:t>
            </a:r>
            <a:r>
              <a:rPr lang="en-US" sz="2000" dirty="0"/>
              <a:t>, </a:t>
            </a:r>
            <a:r>
              <a:rPr lang="en-US" sz="2000" dirty="0" err="1"/>
              <a:t>utilizamos</a:t>
            </a:r>
            <a:r>
              <a:rPr lang="en-US" sz="2000" dirty="0"/>
              <a:t> la </a:t>
            </a:r>
            <a:r>
              <a:rPr lang="en-US" sz="2000" dirty="0" err="1"/>
              <a:t>propiedad</a:t>
            </a:r>
            <a:r>
              <a:rPr lang="en-US" sz="2000" dirty="0"/>
              <a:t> Owner, </a:t>
            </a:r>
            <a:r>
              <a:rPr lang="en-US" sz="2000" dirty="0" err="1"/>
              <a:t>convertimos</a:t>
            </a:r>
            <a:r>
              <a:rPr lang="en-US" sz="2000" dirty="0"/>
              <a:t> a la </a:t>
            </a:r>
            <a:r>
              <a:rPr lang="en-US" sz="2000" dirty="0" err="1"/>
              <a:t>interfaz</a:t>
            </a:r>
            <a:r>
              <a:rPr lang="en-US" sz="2000" dirty="0"/>
              <a:t>, y </a:t>
            </a:r>
            <a:r>
              <a:rPr lang="en-US" sz="2000" dirty="0" err="1"/>
              <a:t>ejecutamos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</a:t>
            </a:r>
            <a:r>
              <a:rPr lang="en-US" sz="2000" dirty="0" err="1"/>
              <a:t>cambio</a:t>
            </a:r>
            <a:r>
              <a:rPr lang="en-US" sz="2000" dirty="0"/>
              <a:t> de valor.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18" y="1232252"/>
            <a:ext cx="4328753" cy="16282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69" y="5510850"/>
            <a:ext cx="4724819" cy="10725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624616"/>
            <a:ext cx="3356716" cy="9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2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44034" name="Picture 2" descr="http://www.burn-out-symptome.com/wp-content/uploads/2012/04/Burn-Out-Syndrom-FAQ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4636" y="168748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AR" dirty="0" err="1"/>
              <a:t>Forms</a:t>
            </a:r>
            <a:r>
              <a:rPr lang="es-AR" dirty="0"/>
              <a:t> = Pantallas. Es una clase que se instancia en ejecución y representa una pantalla.</a:t>
            </a:r>
          </a:p>
          <a:p>
            <a:endParaRPr lang="es-AR" dirty="0"/>
          </a:p>
          <a:p>
            <a:r>
              <a:rPr lang="es-AR" dirty="0" err="1"/>
              <a:t>Forms</a:t>
            </a:r>
            <a:r>
              <a:rPr lang="es-AR" dirty="0"/>
              <a:t> = Contiene controles, son los elementos que permiten definir el funcionamiento de un formulario</a:t>
            </a:r>
          </a:p>
          <a:p>
            <a:endParaRPr lang="es-AR" dirty="0"/>
          </a:p>
          <a:p>
            <a:r>
              <a:rPr lang="es-AR" dirty="0"/>
              <a:t>Controles: Tiene propiedades para modificar apariencia y eventos que son usados para responder ante hechos generados por el usuario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Repaso </a:t>
            </a:r>
            <a:r>
              <a:rPr lang="es-AR" dirty="0" err="1"/>
              <a:t>Winforms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397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C5B662F-BC9B-4EBD-B324-C05C7223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Algunos controles tienen propiedades que permiten asignarle al mismo, un origen de datos particular. Generalmente son usados para representar colecciones.</a:t>
            </a:r>
          </a:p>
          <a:p>
            <a:endParaRPr lang="es-AR" dirty="0"/>
          </a:p>
          <a:p>
            <a:r>
              <a:rPr lang="es-AR" dirty="0"/>
              <a:t>El concepto de asignar colecciones de datos a controles se llama “enlazar” o en inglés “</a:t>
            </a:r>
            <a:r>
              <a:rPr lang="es-AR" dirty="0" err="1"/>
              <a:t>binding</a:t>
            </a:r>
            <a:r>
              <a:rPr lang="es-AR" dirty="0"/>
              <a:t>”.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41CC664-0DA6-46C9-B651-5AB31CB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Bindeo</a:t>
            </a:r>
            <a:r>
              <a:rPr lang="es-AR" dirty="0"/>
              <a:t> o enlazado</a:t>
            </a:r>
          </a:p>
        </p:txBody>
      </p:sp>
    </p:spTree>
    <p:extLst>
      <p:ext uri="{BB962C8B-B14F-4D97-AF65-F5344CB8AC3E}">
        <p14:creationId xmlns:p14="http://schemas.microsoft.com/office/powerpoint/2010/main" val="264981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11605C4-B01B-4993-8DA3-E8B7D852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Una de las necesidades mas comunes es mostrar una lista de elementos. </a:t>
            </a:r>
            <a:r>
              <a:rPr lang="es-AR" dirty="0" err="1"/>
              <a:t>Combobox</a:t>
            </a:r>
            <a:r>
              <a:rPr lang="es-AR" dirty="0"/>
              <a:t> es el control pensado para eso y permite </a:t>
            </a:r>
            <a:r>
              <a:rPr lang="es-AR" dirty="0" err="1"/>
              <a:t>bindeo</a:t>
            </a:r>
            <a:r>
              <a:rPr lang="es-AR" dirty="0"/>
              <a:t> de datos.</a:t>
            </a:r>
          </a:p>
          <a:p>
            <a:endParaRPr lang="es-AR" dirty="0"/>
          </a:p>
          <a:p>
            <a:r>
              <a:rPr lang="es-AR" dirty="0"/>
              <a:t>Vale aclarar que si bien este enlazado de datos puede hacerse desde el diseñador (dándole valor a las propiedades). También puede hacerse por código en el momento que carga el formulario.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A322067-425D-42F3-9343-D2674AA9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Bindeo</a:t>
            </a:r>
            <a:r>
              <a:rPr lang="es-AR" dirty="0"/>
              <a:t> en </a:t>
            </a:r>
            <a:r>
              <a:rPr lang="es-AR" dirty="0" err="1"/>
              <a:t>combobox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288F59-8745-47B6-9CC7-99331D397438}"/>
              </a:ext>
            </a:extLst>
          </p:cNvPr>
          <p:cNvSpPr txBox="1"/>
          <p:nvPr/>
        </p:nvSpPr>
        <p:spPr>
          <a:xfrm>
            <a:off x="5425752" y="5445224"/>
            <a:ext cx="346672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Es común que si los datos vienen de un origen de datos como un objeto se haga siempre por código.</a:t>
            </a:r>
          </a:p>
        </p:txBody>
      </p:sp>
    </p:spTree>
    <p:extLst>
      <p:ext uri="{BB962C8B-B14F-4D97-AF65-F5344CB8AC3E}">
        <p14:creationId xmlns:p14="http://schemas.microsoft.com/office/powerpoint/2010/main" val="8411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5BF446-0FFC-4B21-91E4-51F3A18F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combobox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F0E71D-5F8C-4F47-92D8-7E72E44C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4" y="1438025"/>
            <a:ext cx="7890880" cy="21985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99602B-0564-4668-85BA-516213AEE559}"/>
              </a:ext>
            </a:extLst>
          </p:cNvPr>
          <p:cNvSpPr txBox="1"/>
          <p:nvPr/>
        </p:nvSpPr>
        <p:spPr>
          <a:xfrm>
            <a:off x="448850" y="4078813"/>
            <a:ext cx="758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Sumado a eso, podemos </a:t>
            </a:r>
            <a:r>
              <a:rPr lang="es-AR" dirty="0" err="1"/>
              <a:t>setear</a:t>
            </a:r>
            <a:r>
              <a:rPr lang="es-AR" dirty="0"/>
              <a:t> la propiedad </a:t>
            </a:r>
            <a:r>
              <a:rPr lang="es-AR" dirty="0" err="1"/>
              <a:t>DropdownStyle</a:t>
            </a:r>
            <a:r>
              <a:rPr lang="es-AR" dirty="0"/>
              <a:t> como “</a:t>
            </a:r>
            <a:r>
              <a:rPr lang="es-AR" dirty="0" err="1"/>
              <a:t>DropDownList</a:t>
            </a:r>
            <a:r>
              <a:rPr lang="es-AR" dirty="0"/>
              <a:t>” para que no nos permita editar los valores.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9F4EC9-F3B2-41AC-AEF1-3B5F398B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61" t="50325" r="16926" b="40148"/>
          <a:stretch/>
        </p:blipFill>
        <p:spPr>
          <a:xfrm>
            <a:off x="1475656" y="4725143"/>
            <a:ext cx="7432312" cy="12961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10BAEF-F1E8-4241-B51E-C7D44ED4A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013104"/>
            <a:ext cx="2462187" cy="9919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6A4B93-3B41-46A9-9BC5-925DAFDAF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367" y="6165304"/>
            <a:ext cx="2356620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5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F11D7CC-D83F-476B-8159-DCAD4579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200" dirty="0"/>
              <a:t>El evento más importante del </a:t>
            </a:r>
            <a:r>
              <a:rPr lang="es-AR" sz="2200" dirty="0" err="1"/>
              <a:t>combobox</a:t>
            </a:r>
            <a:r>
              <a:rPr lang="es-AR" sz="2200" dirty="0"/>
              <a:t> es cuando cambia la selección ya que generalmente se necesita hacer algo en ese momento.</a:t>
            </a:r>
          </a:p>
          <a:p>
            <a:endParaRPr lang="es-AR" sz="2200" dirty="0"/>
          </a:p>
          <a:p>
            <a:r>
              <a:rPr lang="es-AR" sz="2200" dirty="0"/>
              <a:t>El evento es </a:t>
            </a:r>
            <a:r>
              <a:rPr lang="es-AR" sz="2200" b="1" dirty="0" err="1"/>
              <a:t>SelectedIndexChanged</a:t>
            </a:r>
            <a:r>
              <a:rPr lang="es-AR" sz="2200" b="1" dirty="0"/>
              <a:t>. </a:t>
            </a:r>
            <a:r>
              <a:rPr lang="es-AR" sz="2200" dirty="0"/>
              <a:t>En dicho método se podrá obtener el objeto asociado al ítem seleccionado en el control. </a:t>
            </a:r>
            <a:r>
              <a:rPr lang="es-AR" sz="2200" dirty="0" err="1"/>
              <a:t>SelectedValue</a:t>
            </a:r>
            <a:r>
              <a:rPr lang="es-AR" sz="2200" dirty="0"/>
              <a:t> es la propiedad donde se guarda el valor como tal. (Se debe castear esa propiedad a la clase asociada al objeto).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F662A0-C83E-4FD7-93B5-4EA7B8C4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combobox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D5353B-11F4-4467-ABAE-393F8D55C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0" t="47199" r="34251" b="28990"/>
          <a:stretch/>
        </p:blipFill>
        <p:spPr>
          <a:xfrm>
            <a:off x="179511" y="4653136"/>
            <a:ext cx="8819447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control </a:t>
            </a:r>
            <a:r>
              <a:rPr lang="en-US" dirty="0" err="1"/>
              <a:t>disponible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colecciones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Winform</a:t>
            </a:r>
            <a:r>
              <a:rPr lang="en-US" dirty="0"/>
              <a:t> se llama </a:t>
            </a:r>
            <a:r>
              <a:rPr lang="es-ES" dirty="0" err="1"/>
              <a:t>DataGridView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sz="1600" dirty="0"/>
              <a:t>Muestra lo que </a:t>
            </a:r>
          </a:p>
          <a:p>
            <a:r>
              <a:rPr lang="es-ES" sz="1600" dirty="0"/>
              <a:t>conocemos como </a:t>
            </a:r>
          </a:p>
          <a:p>
            <a:r>
              <a:rPr lang="es-ES" sz="1600" dirty="0"/>
              <a:t>una “grilla”.</a:t>
            </a:r>
          </a:p>
          <a:p>
            <a:endParaRPr lang="es-ES" sz="1600" dirty="0"/>
          </a:p>
          <a:p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colecciones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3394" b="2258"/>
          <a:stretch/>
        </p:blipFill>
        <p:spPr>
          <a:xfrm>
            <a:off x="3376092" y="2650317"/>
            <a:ext cx="57679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Este control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Enlazar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representados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Dentro</a:t>
            </a:r>
            <a:r>
              <a:rPr lang="en-US" dirty="0"/>
              <a:t> de las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,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títulos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, </a:t>
            </a:r>
            <a:r>
              <a:rPr lang="en-US" dirty="0" err="1"/>
              <a:t>inmovilizarlas</a:t>
            </a:r>
            <a:r>
              <a:rPr lang="en-US" dirty="0"/>
              <a:t>,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solo </a:t>
            </a:r>
            <a:r>
              <a:rPr lang="en-US" dirty="0" err="1"/>
              <a:t>lectura</a:t>
            </a:r>
            <a:r>
              <a:rPr lang="en-US" dirty="0"/>
              <a:t> u </a:t>
            </a:r>
            <a:r>
              <a:rPr lang="en-US" dirty="0" err="1"/>
              <a:t>otras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celdas</a:t>
            </a:r>
            <a:r>
              <a:rPr lang="en-US" dirty="0"/>
              <a:t>, </a:t>
            </a:r>
            <a:r>
              <a:rPr lang="en-US" dirty="0" err="1"/>
              <a:t>filas</a:t>
            </a:r>
            <a:r>
              <a:rPr lang="en-US" dirty="0"/>
              <a:t>, antes que se </a:t>
            </a:r>
            <a:r>
              <a:rPr lang="en-US" dirty="0" err="1"/>
              <a:t>inicie</a:t>
            </a:r>
            <a:r>
              <a:rPr lang="en-US" dirty="0"/>
              <a:t> la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finalizado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r>
              <a:rPr lang="en-US" dirty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1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7D3C87E-6A25-4D7E-8FD4-59D3C5F6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forma más simple de enlazar una grilla es asignarle un </a:t>
            </a:r>
            <a:r>
              <a:rPr lang="es-AR" dirty="0" err="1"/>
              <a:t>datasource</a:t>
            </a:r>
            <a:r>
              <a:rPr lang="es-AR" dirty="0"/>
              <a:t>, como en </a:t>
            </a:r>
            <a:r>
              <a:rPr lang="es-AR" dirty="0" err="1"/>
              <a:t>combobox</a:t>
            </a:r>
            <a:r>
              <a:rPr lang="es-AR" dirty="0"/>
              <a:t>, y </a:t>
            </a:r>
            <a:r>
              <a:rPr lang="es-AR" dirty="0" err="1"/>
              <a:t>setear</a:t>
            </a:r>
            <a:r>
              <a:rPr lang="es-AR" dirty="0"/>
              <a:t> en true la propiedad “</a:t>
            </a:r>
            <a:r>
              <a:rPr lang="es-AR" dirty="0" err="1"/>
              <a:t>autogeneratecolumns</a:t>
            </a:r>
            <a:r>
              <a:rPr lang="es-AR" dirty="0"/>
              <a:t>”.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BD3C637-3D81-45B6-BB7F-ADAA74FB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A2B8AB-AC05-4866-8BEC-5E11161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3016"/>
            <a:ext cx="8908462" cy="18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3771</TotalTime>
  <Words>726</Words>
  <Application>Microsoft Office PowerPoint</Application>
  <PresentationFormat>Presentación en pantalla (4:3)</PresentationFormat>
  <Paragraphs>86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Concurrencia</vt:lpstr>
      <vt:lpstr>Programación I</vt:lpstr>
      <vt:lpstr>Repaso Winforms</vt:lpstr>
      <vt:lpstr>Bindeo o enlazado</vt:lpstr>
      <vt:lpstr>Bindeo en combobox</vt:lpstr>
      <vt:lpstr>Ejemplo combobox</vt:lpstr>
      <vt:lpstr>Ejemplo combobox</vt:lpstr>
      <vt:lpstr>Representar colecciones</vt:lpstr>
      <vt:lpstr>DataGridView </vt:lpstr>
      <vt:lpstr>DataGridView</vt:lpstr>
      <vt:lpstr>DataGridView</vt:lpstr>
      <vt:lpstr>DataGridView</vt:lpstr>
      <vt:lpstr>Formularios Hijos</vt:lpstr>
      <vt:lpstr>Comunicación entre forms</vt:lpstr>
      <vt:lpstr>Interfaces</vt:lpstr>
      <vt:lpstr>Interfaces</vt:lpstr>
      <vt:lpstr>Comunicando Forms</vt:lpstr>
      <vt:lpstr>Presentación de PowerPoint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298</cp:revision>
  <dcterms:created xsi:type="dcterms:W3CDTF">2014-07-01T22:06:24Z</dcterms:created>
  <dcterms:modified xsi:type="dcterms:W3CDTF">2017-10-26T21:42:41Z</dcterms:modified>
</cp:coreProperties>
</file>