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56" r:id="rId2"/>
    <p:sldId id="312" r:id="rId3"/>
    <p:sldId id="316" r:id="rId4"/>
    <p:sldId id="317" r:id="rId5"/>
    <p:sldId id="291" r:id="rId6"/>
    <p:sldId id="292" r:id="rId7"/>
    <p:sldId id="318" r:id="rId8"/>
    <p:sldId id="319" r:id="rId9"/>
    <p:sldId id="320" r:id="rId10"/>
    <p:sldId id="321" r:id="rId11"/>
    <p:sldId id="322" r:id="rId12"/>
    <p:sldId id="323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290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96" autoAdjust="0"/>
  </p:normalViewPr>
  <p:slideViewPr>
    <p:cSldViewPr>
      <p:cViewPr varScale="1">
        <p:scale>
          <a:sx n="56" d="100"/>
          <a:sy n="56" d="100"/>
        </p:scale>
        <p:origin x="18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5E7AA-5A36-4DCE-9FB2-C049F4DC365A}" type="datetimeFigureOut">
              <a:rPr lang="es-ES" smtClean="0"/>
              <a:pPr/>
              <a:t>30/10/2017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B0C7-C44F-40F6-9D56-56F68349709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82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9704C4-DA6F-42E0-8B22-3264675741E3}" type="datetime1">
              <a:rPr lang="es-ES" smtClean="0"/>
              <a:pPr/>
              <a:t>30/10/2017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421A-2FDD-4D0F-9DE4-2FBF0F5BC02B}" type="datetime1">
              <a:rPr lang="es-ES" smtClean="0"/>
              <a:pPr/>
              <a:t>30/10/2017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E55D-40D9-47BA-8992-C30699769EB5}" type="datetime1">
              <a:rPr lang="es-ES" smtClean="0"/>
              <a:pPr/>
              <a:t>30/10/2017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949-061D-4852-8E9D-F980F0775286}" type="datetime1">
              <a:rPr lang="es-ES" smtClean="0"/>
              <a:pPr/>
              <a:t>30/10/2017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E4E8-7B50-49DA-B1EF-501D395A21AD}" type="datetime1">
              <a:rPr lang="es-ES" smtClean="0"/>
              <a:pPr/>
              <a:t>30/10/2017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EDA9-5F22-4681-9CD7-EC921B90E716}" type="datetime1">
              <a:rPr lang="es-ES" smtClean="0"/>
              <a:pPr/>
              <a:t>30/10/2017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EBD1-D74D-4336-8CB0-D81CC338C7E4}" type="datetime1">
              <a:rPr lang="es-ES" smtClean="0"/>
              <a:pPr/>
              <a:t>30/10/2017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2E82-2206-467B-B4D4-4D7181B4FD8F}" type="datetime1">
              <a:rPr lang="es-ES" smtClean="0"/>
              <a:pPr/>
              <a:t>30/10/2017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5159-B491-40DD-B086-794B167A94D1}" type="datetime1">
              <a:rPr lang="es-ES" smtClean="0"/>
              <a:pPr/>
              <a:t>30/10/2017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7FEDF0F-BE94-48DD-9B40-9F8CE0028E78}" type="datetime1">
              <a:rPr lang="es-ES" smtClean="0"/>
              <a:pPr/>
              <a:t>30/10/2017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C04C86-7BF1-481E-8043-4CF07CCB7684}" type="datetime1">
              <a:rPr lang="es-ES" smtClean="0"/>
              <a:pPr/>
              <a:t>30/10/2017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A06465-DD29-48D3-B96C-802E79C960AC}" type="datetime1">
              <a:rPr lang="es-ES" smtClean="0"/>
              <a:pPr/>
              <a:t>30/10/2017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leartec.org.a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455223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s-ES" b="0" cap="all" dirty="0">
                <a:hlinkClick r:id="rId2"/>
              </a:rPr>
              <a:t>Programación I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594708" y="4149080"/>
            <a:ext cx="3950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u="sng" dirty="0"/>
              <a:t>Aplicaciones </a:t>
            </a:r>
            <a:r>
              <a:rPr lang="es-ES" sz="2800" b="1" u="sng" dirty="0" err="1"/>
              <a:t>Winform</a:t>
            </a:r>
            <a:endParaRPr lang="es-ES" sz="2800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definitiva con el editor estamos creando las instancias de las distintas clases involucradas de forma asistida, pero lo mismo se puede hacer por código.</a:t>
            </a:r>
          </a:p>
          <a:p>
            <a:r>
              <a:rPr lang="es-ES" dirty="0"/>
              <a:t>Muchas veces ante determinados sucesos de la aplicación debemos modificar el menú, activando/desactivando opciones, agregando o quitando.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Winforms</a:t>
            </a:r>
            <a:r>
              <a:rPr lang="en-US" dirty="0"/>
              <a:t>: </a:t>
            </a:r>
            <a:r>
              <a:rPr lang="en-US" dirty="0" err="1"/>
              <a:t>Modificando</a:t>
            </a:r>
            <a:r>
              <a:rPr lang="en-US" dirty="0"/>
              <a:t> el menu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38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La instancia del menú es del tipo </a:t>
            </a:r>
            <a:r>
              <a:rPr lang="es-ES" b="1" dirty="0" err="1"/>
              <a:t>MenuStrip</a:t>
            </a:r>
            <a:r>
              <a:rPr lang="es-ES" dirty="0"/>
              <a:t>, y cada uno de sus hijos de tipo </a:t>
            </a:r>
            <a:r>
              <a:rPr lang="es-ES" b="1" dirty="0" err="1"/>
              <a:t>ToolStripMenuItem</a:t>
            </a:r>
            <a:r>
              <a:rPr lang="es-ES" dirty="0"/>
              <a:t>.</a:t>
            </a:r>
          </a:p>
          <a:p>
            <a:r>
              <a:rPr lang="es-ES" dirty="0"/>
              <a:t>Ambos tipos sus elementos hijos, el primero con la propiedad </a:t>
            </a:r>
            <a:r>
              <a:rPr lang="es-ES" b="1" dirty="0" err="1"/>
              <a:t>Items</a:t>
            </a:r>
            <a:r>
              <a:rPr lang="es-ES" dirty="0"/>
              <a:t> y el segundo con </a:t>
            </a:r>
            <a:r>
              <a:rPr lang="es-ES" b="1" dirty="0" err="1"/>
              <a:t>DropDownItems</a:t>
            </a:r>
            <a:r>
              <a:rPr lang="es-ES" dirty="0"/>
              <a:t>.</a:t>
            </a:r>
          </a:p>
          <a:p>
            <a:r>
              <a:rPr lang="es-ES" dirty="0"/>
              <a:t>La misma es similar lista, por la cual podremos manipularla con algunos de los métodos que ya conocemos:</a:t>
            </a:r>
          </a:p>
          <a:p>
            <a:pPr lvl="1"/>
            <a:r>
              <a:rPr lang="es-ES" dirty="0" err="1"/>
              <a:t>Add</a:t>
            </a:r>
            <a:endParaRPr lang="es-ES" dirty="0"/>
          </a:p>
          <a:p>
            <a:pPr lvl="1"/>
            <a:r>
              <a:rPr lang="es-ES" dirty="0" err="1"/>
              <a:t>Remove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Winforms</a:t>
            </a:r>
            <a:r>
              <a:rPr lang="en-US" dirty="0"/>
              <a:t>: </a:t>
            </a:r>
            <a:r>
              <a:rPr lang="en-US" dirty="0" err="1"/>
              <a:t>Modificando</a:t>
            </a:r>
            <a:r>
              <a:rPr lang="en-US" dirty="0"/>
              <a:t> el menu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892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 partir de eso podremos obtener instancias de los distintos elementos del menú y con eso modificar sus propiedades, además de agregar o quitar elementos.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Winforms</a:t>
            </a:r>
            <a:r>
              <a:rPr lang="en-US" dirty="0"/>
              <a:t>: </a:t>
            </a:r>
            <a:r>
              <a:rPr lang="en-US" dirty="0" err="1"/>
              <a:t>Modificando</a:t>
            </a:r>
            <a:r>
              <a:rPr lang="en-US" dirty="0"/>
              <a:t> el menu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336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Obviamente</a:t>
            </a:r>
            <a:r>
              <a:rPr lang="en-US" dirty="0"/>
              <a:t> un </a:t>
            </a:r>
            <a:r>
              <a:rPr lang="en-US" dirty="0" err="1"/>
              <a:t>punto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del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resguardar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para que </a:t>
            </a:r>
            <a:r>
              <a:rPr lang="en-US" dirty="0" err="1"/>
              <a:t>luego</a:t>
            </a:r>
            <a:r>
              <a:rPr lang="en-US" dirty="0"/>
              <a:t> de </a:t>
            </a:r>
            <a:r>
              <a:rPr lang="en-US" dirty="0" err="1"/>
              <a:t>iniciar</a:t>
            </a:r>
            <a:r>
              <a:rPr lang="en-US" dirty="0"/>
              <a:t> 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nuevamente</a:t>
            </a:r>
            <a:r>
              <a:rPr lang="en-US" dirty="0"/>
              <a:t> se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volver</a:t>
            </a:r>
            <a:r>
              <a:rPr lang="en-US" dirty="0"/>
              <a:t> a </a:t>
            </a:r>
            <a:r>
              <a:rPr lang="en-US" dirty="0" err="1"/>
              <a:t>obtener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representar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un </a:t>
            </a:r>
            <a:r>
              <a:rPr lang="en-US" dirty="0" err="1"/>
              <a:t>objeto</a:t>
            </a:r>
            <a:r>
              <a:rPr lang="en-US" dirty="0"/>
              <a:t> con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disco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094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JSON</a:t>
            </a:r>
            <a:r>
              <a:rPr lang="es-ES" dirty="0"/>
              <a:t>, acrónimo de JavaScript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Notation</a:t>
            </a:r>
            <a:r>
              <a:rPr lang="es-ES" dirty="0"/>
              <a:t>, es un formato de texto ligero para el intercambio de datos. 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s-ES" dirty="0"/>
              <a:t>Una de las ventajas de JSON sobre XML como formato de intercambio de datos es que es mucho más sencillo escribir un analizador sintáctico (</a:t>
            </a:r>
            <a:r>
              <a:rPr lang="es-ES" dirty="0" err="1"/>
              <a:t>parser</a:t>
            </a:r>
            <a:r>
              <a:rPr lang="es-ES" dirty="0"/>
              <a:t>) de JSON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325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Los tipos de datos disponibles con JSON son:</a:t>
            </a:r>
          </a:p>
          <a:p>
            <a:endParaRPr lang="es-ES" dirty="0"/>
          </a:p>
          <a:p>
            <a:r>
              <a:rPr lang="es-ES" b="1" dirty="0"/>
              <a:t>Números</a:t>
            </a:r>
            <a:r>
              <a:rPr lang="es-ES" dirty="0"/>
              <a:t>: Se permiten números negativos y opcionalmente pueden contener parte fraccional separada por puntos. Ejemplo: 123.456</a:t>
            </a:r>
          </a:p>
          <a:p>
            <a:r>
              <a:rPr lang="es-ES" b="1" dirty="0"/>
              <a:t>Cadenas</a:t>
            </a:r>
            <a:r>
              <a:rPr lang="es-ES" dirty="0"/>
              <a:t>: Representan secuencias de cero o más caracteres. Se ponen entre doble comilla y se permiten cadenas de escape. Ejemplo: "Hola"</a:t>
            </a:r>
          </a:p>
          <a:p>
            <a:r>
              <a:rPr lang="es-ES" b="1" dirty="0"/>
              <a:t>Booleanos</a:t>
            </a:r>
            <a:r>
              <a:rPr lang="es-ES" dirty="0"/>
              <a:t>: Representan valores booleanos y pueden tener dos valores: true y false</a:t>
            </a:r>
          </a:p>
          <a:p>
            <a:r>
              <a:rPr lang="es-ES" b="1" dirty="0" err="1"/>
              <a:t>null</a:t>
            </a:r>
            <a:r>
              <a:rPr lang="es-ES" dirty="0"/>
              <a:t>: Representan el valor nulo.</a:t>
            </a:r>
          </a:p>
          <a:p>
            <a:r>
              <a:rPr lang="es-ES" b="1" dirty="0"/>
              <a:t>Vector</a:t>
            </a:r>
            <a:r>
              <a:rPr lang="es-ES" dirty="0"/>
              <a:t>: Representa una lista ordenada de cero o más valores los cuales pueden ser de cualquier tipo. Los valores se separan por comas y el vector se mete entre corchetes. Ejemplo ["juan","pedro","</a:t>
            </a:r>
            <a:r>
              <a:rPr lang="es-ES" dirty="0" err="1"/>
              <a:t>jacinto</a:t>
            </a:r>
            <a:r>
              <a:rPr lang="es-ES" dirty="0"/>
              <a:t>"]</a:t>
            </a:r>
          </a:p>
          <a:p>
            <a:r>
              <a:rPr lang="es-ES" b="1" dirty="0"/>
              <a:t>Objetos</a:t>
            </a:r>
            <a:r>
              <a:rPr lang="es-ES" dirty="0"/>
              <a:t>: Son colecciones no ordenadas de pares de la forma &lt;nombre&gt;:&lt;valor&gt; separados por comas y puestas entre llaves. El nombre tiene que ser una cadena y entre ellas. El valor puede ser de cualquier tipo.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- </a:t>
            </a:r>
            <a:r>
              <a:rPr lang="en-US" dirty="0" err="1"/>
              <a:t>Sintaxis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055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- </a:t>
            </a:r>
            <a:r>
              <a:rPr lang="en-US" dirty="0" err="1"/>
              <a:t>Ejemplo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417638"/>
            <a:ext cx="4532329" cy="44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8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Para </a:t>
            </a:r>
            <a:r>
              <a:rPr lang="en-US" dirty="0" err="1"/>
              <a:t>utilizar</a:t>
            </a:r>
            <a:r>
              <a:rPr lang="en-US" dirty="0"/>
              <a:t> JSON </a:t>
            </a:r>
            <a:r>
              <a:rPr lang="en-US" dirty="0" err="1"/>
              <a:t>en</a:t>
            </a:r>
            <a:r>
              <a:rPr lang="en-US" dirty="0"/>
              <a:t> Net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librerías</a:t>
            </a:r>
            <a:r>
              <a:rPr lang="en-US" dirty="0"/>
              <a:t> 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hacerlo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forman</a:t>
            </a:r>
            <a:r>
              <a:rPr lang="en-US" dirty="0"/>
              <a:t> parte de la </a:t>
            </a:r>
            <a:r>
              <a:rPr lang="en-US" dirty="0" err="1"/>
              <a:t>librería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bases </a:t>
            </a:r>
            <a:r>
              <a:rPr lang="en-US" dirty="0" err="1"/>
              <a:t>sino</a:t>
            </a:r>
            <a:r>
              <a:rPr lang="en-US" dirty="0"/>
              <a:t> que son </a:t>
            </a:r>
            <a:r>
              <a:rPr lang="en-US" b="1" dirty="0" err="1"/>
              <a:t>Paquetes</a:t>
            </a:r>
            <a:r>
              <a:rPr lang="en-US" b="1" dirty="0"/>
              <a:t> </a:t>
            </a:r>
            <a:r>
              <a:rPr lang="en-US" b="1" dirty="0" err="1"/>
              <a:t>Nuget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dirty="0"/>
              <a:t>Para </a:t>
            </a:r>
            <a:r>
              <a:rPr lang="en-US" dirty="0" err="1"/>
              <a:t>instalarlo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a la </a:t>
            </a:r>
            <a:r>
              <a:rPr lang="en-US" dirty="0" err="1"/>
              <a:t>consola</a:t>
            </a:r>
            <a:r>
              <a:rPr lang="en-US" dirty="0"/>
              <a:t> de </a:t>
            </a:r>
            <a:r>
              <a:rPr lang="en-US" dirty="0" err="1"/>
              <a:t>paquetes</a:t>
            </a:r>
            <a:r>
              <a:rPr lang="en-US" dirty="0"/>
              <a:t> de </a:t>
            </a:r>
            <a:r>
              <a:rPr lang="en-US" dirty="0" err="1"/>
              <a:t>Nuget</a:t>
            </a:r>
            <a:r>
              <a:rPr lang="en-US" dirty="0"/>
              <a:t>, </a:t>
            </a:r>
            <a:r>
              <a:rPr lang="en-US" dirty="0" err="1"/>
              <a:t>seleccionamos</a:t>
            </a:r>
            <a:r>
              <a:rPr lang="en-US" dirty="0"/>
              <a:t> el Proyecto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instalar</a:t>
            </a:r>
            <a:r>
              <a:rPr lang="en-US" dirty="0"/>
              <a:t> el </a:t>
            </a:r>
            <a:r>
              <a:rPr lang="en-US" dirty="0" err="1"/>
              <a:t>paquete</a:t>
            </a:r>
            <a:r>
              <a:rPr lang="en-US" dirty="0"/>
              <a:t> y </a:t>
            </a:r>
            <a:r>
              <a:rPr lang="en-US" dirty="0" err="1"/>
              <a:t>escribimos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2400" dirty="0"/>
              <a:t>Install-package </a:t>
            </a:r>
            <a:r>
              <a:rPr lang="en-US" sz="2400" i="1" dirty="0" err="1"/>
              <a:t>Newtonsoft.Json</a:t>
            </a:r>
            <a:endParaRPr lang="en-US" sz="2400" i="1" dirty="0"/>
          </a:p>
          <a:p>
            <a:endParaRPr lang="en-US" dirty="0"/>
          </a:p>
          <a:p>
            <a:r>
              <a:rPr lang="en-US" dirty="0"/>
              <a:t>Al </a:t>
            </a:r>
            <a:r>
              <a:rPr lang="en-US" dirty="0" err="1"/>
              <a:t>darle</a:t>
            </a:r>
            <a:r>
              <a:rPr lang="en-US" dirty="0"/>
              <a:t> enter se </a:t>
            </a:r>
            <a:r>
              <a:rPr lang="en-US" dirty="0" err="1"/>
              <a:t>descargará</a:t>
            </a:r>
            <a:r>
              <a:rPr lang="en-US" dirty="0"/>
              <a:t> el </a:t>
            </a:r>
            <a:r>
              <a:rPr lang="en-US" dirty="0" err="1"/>
              <a:t>paquete</a:t>
            </a:r>
            <a:r>
              <a:rPr lang="en-US" dirty="0"/>
              <a:t> y se </a:t>
            </a:r>
            <a:r>
              <a:rPr lang="en-US" dirty="0" err="1"/>
              <a:t>instalará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solución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en-US" dirty="0" err="1"/>
              <a:t>en</a:t>
            </a:r>
            <a:r>
              <a:rPr lang="en-US" dirty="0"/>
              <a:t> .NET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8192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hablemos</a:t>
            </a:r>
            <a:r>
              <a:rPr lang="en-US" dirty="0"/>
              <a:t> de </a:t>
            </a:r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a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decir</a:t>
            </a:r>
            <a:r>
              <a:rPr lang="en-US" dirty="0"/>
              <a:t> “</a:t>
            </a:r>
            <a:r>
              <a:rPr lang="en-US" dirty="0" err="1"/>
              <a:t>Serializar</a:t>
            </a:r>
            <a:r>
              <a:rPr lang="en-US" dirty="0"/>
              <a:t>” y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tengamos</a:t>
            </a:r>
            <a:r>
              <a:rPr lang="en-US" dirty="0"/>
              <a:t> un valor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representación</a:t>
            </a:r>
            <a:r>
              <a:rPr lang="en-US" dirty="0"/>
              <a:t> JSON que </a:t>
            </a:r>
            <a:r>
              <a:rPr lang="en-US" dirty="0" err="1"/>
              <a:t>queramos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diremos</a:t>
            </a:r>
            <a:r>
              <a:rPr lang="en-US" dirty="0"/>
              <a:t> </a:t>
            </a:r>
            <a:r>
              <a:rPr lang="en-US" dirty="0" err="1"/>
              <a:t>Deserializar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vemos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la </a:t>
            </a:r>
            <a:r>
              <a:rPr lang="en-US" dirty="0" err="1"/>
              <a:t>librería</a:t>
            </a:r>
            <a:r>
              <a:rPr lang="en-US" dirty="0"/>
              <a:t> </a:t>
            </a:r>
            <a:r>
              <a:rPr lang="en-US" dirty="0" err="1"/>
              <a:t>Newtonsoft</a:t>
            </a:r>
            <a:r>
              <a:rPr lang="en-US" dirty="0"/>
              <a:t> para </a:t>
            </a:r>
            <a:r>
              <a:rPr lang="en-US" dirty="0" err="1"/>
              <a:t>serializar</a:t>
            </a:r>
            <a:r>
              <a:rPr lang="en-US" dirty="0"/>
              <a:t> y </a:t>
            </a:r>
            <a:r>
              <a:rPr lang="en-US" dirty="0" err="1"/>
              <a:t>deserializar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2363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99" y="476672"/>
            <a:ext cx="8894801" cy="515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44636" y="1687480"/>
            <a:ext cx="8229600" cy="4525963"/>
          </a:xfrm>
        </p:spPr>
        <p:txBody>
          <a:bodyPr/>
          <a:lstStyle/>
          <a:p>
            <a:r>
              <a:rPr lang="es-AR" dirty="0"/>
              <a:t>Una aplicación real en general cuenta con un conjunto de formularios.</a:t>
            </a:r>
          </a:p>
          <a:p>
            <a:r>
              <a:rPr lang="es-AR" dirty="0"/>
              <a:t>Hasta ahora la navegación entre los mismos la hicimos por botones, pero esto no es algo que escale.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Menú</a:t>
            </a:r>
          </a:p>
        </p:txBody>
      </p:sp>
    </p:spTree>
    <p:extLst>
      <p:ext uri="{BB962C8B-B14F-4D97-AF65-F5344CB8AC3E}">
        <p14:creationId xmlns:p14="http://schemas.microsoft.com/office/powerpoint/2010/main" val="733972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 .NET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o leer </a:t>
            </a:r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cualquier</a:t>
            </a:r>
            <a:r>
              <a:rPr lang="en-US" dirty="0"/>
              <a:t> extension,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librerías</a:t>
            </a:r>
            <a:r>
              <a:rPr lang="en-US" dirty="0"/>
              <a:t> </a:t>
            </a:r>
            <a:r>
              <a:rPr lang="en-US" dirty="0" err="1"/>
              <a:t>propias</a:t>
            </a:r>
            <a:r>
              <a:rPr lang="en-US" dirty="0"/>
              <a:t> de la </a:t>
            </a:r>
            <a:r>
              <a:rPr lang="en-US" dirty="0" err="1"/>
              <a:t>biblioteca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 base.</a:t>
            </a:r>
          </a:p>
          <a:p>
            <a:endParaRPr lang="en-US" dirty="0"/>
          </a:p>
          <a:p>
            <a:r>
              <a:rPr lang="en-US" dirty="0"/>
              <a:t>Este </a:t>
            </a:r>
            <a:r>
              <a:rPr lang="en-US" dirty="0" err="1"/>
              <a:t>paso</a:t>
            </a:r>
            <a:r>
              <a:rPr lang="en-US" dirty="0"/>
              <a:t> </a:t>
            </a:r>
            <a:r>
              <a:rPr lang="en-US" dirty="0" err="1"/>
              <a:t>generalmente</a:t>
            </a:r>
            <a:r>
              <a:rPr lang="en-US" dirty="0"/>
              <a:t> se da </a:t>
            </a:r>
            <a:r>
              <a:rPr lang="en-US" dirty="0" err="1"/>
              <a:t>luego</a:t>
            </a:r>
            <a:r>
              <a:rPr lang="en-US" dirty="0"/>
              <a:t> de </a:t>
            </a:r>
            <a:r>
              <a:rPr lang="en-US" dirty="0" err="1"/>
              <a:t>serializar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, con el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guardarla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disco con .NET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3751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Pasos</a:t>
            </a:r>
            <a:r>
              <a:rPr lang="en-US" dirty="0"/>
              <a:t> para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err="1"/>
              <a:t>Serializar</a:t>
            </a:r>
            <a:r>
              <a:rPr lang="en-US" dirty="0"/>
              <a:t> el </a:t>
            </a:r>
            <a:r>
              <a:rPr lang="en-US" dirty="0" err="1"/>
              <a:t>objeto</a:t>
            </a: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disco, </a:t>
            </a:r>
            <a:r>
              <a:rPr lang="en-US" dirty="0" err="1"/>
              <a:t>especificando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archive.</a:t>
            </a:r>
          </a:p>
          <a:p>
            <a:pPr lvl="1"/>
            <a:endParaRPr lang="en-US" dirty="0"/>
          </a:p>
          <a:p>
            <a:r>
              <a:rPr lang="en-US" dirty="0" err="1"/>
              <a:t>Pasos</a:t>
            </a:r>
            <a:r>
              <a:rPr lang="en-US" dirty="0"/>
              <a:t> para </a:t>
            </a:r>
            <a:r>
              <a:rPr lang="en-US" dirty="0" err="1"/>
              <a:t>obtener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Leer la </a:t>
            </a:r>
            <a:r>
              <a:rPr lang="en-US" dirty="0" err="1"/>
              <a:t>información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err="1"/>
              <a:t>Deserializar</a:t>
            </a:r>
            <a:r>
              <a:rPr lang="en-US" dirty="0"/>
              <a:t> el </a:t>
            </a:r>
            <a:r>
              <a:rPr lang="en-US" dirty="0" err="1"/>
              <a:t>texto</a:t>
            </a:r>
            <a:r>
              <a:rPr lang="en-US" dirty="0"/>
              <a:t> para </a:t>
            </a:r>
            <a:r>
              <a:rPr lang="en-US" dirty="0" err="1"/>
              <a:t>obtener</a:t>
            </a:r>
            <a:r>
              <a:rPr lang="en-US" dirty="0"/>
              <a:t> el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pPr marL="393192" lvl="1" indent="0">
              <a:buNone/>
            </a:pPr>
            <a:endParaRPr lang="es-E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disco con .NET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907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21" y="2392462"/>
            <a:ext cx="8922879" cy="168461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archivo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1605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27" y="1700808"/>
            <a:ext cx="7761689" cy="153164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</a:t>
            </a:r>
            <a:r>
              <a:rPr lang="en-US" dirty="0" err="1"/>
              <a:t>Archivo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33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2C3B731-51CE-444A-B7AD-C714E8C7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s-AR" sz="2400" dirty="0"/>
              <a:t>Cuando se escribe o lee un archivo, se le debe pasar la ruta donde se encuentra en disco. Si ponemos ese valor fijo en el código y el archivo cambia de ubicación posiblemente no sea accesible. </a:t>
            </a:r>
          </a:p>
          <a:p>
            <a:pPr marL="109728" indent="0">
              <a:buNone/>
            </a:pPr>
            <a:endParaRPr lang="es-AR" sz="2400" dirty="0"/>
          </a:p>
          <a:p>
            <a:pPr marL="109728" indent="0">
              <a:buNone/>
            </a:pPr>
            <a:r>
              <a:rPr lang="es-AR" sz="2400" dirty="0"/>
              <a:t>Para solucionar esto, se debe usar el directorio base definido por una ruta asociada a la ruta de ejecución del .exe</a:t>
            </a:r>
          </a:p>
          <a:p>
            <a:pPr marL="109728" indent="0">
              <a:buNone/>
            </a:pPr>
            <a:endParaRPr lang="es-AR" sz="2400" dirty="0"/>
          </a:p>
          <a:p>
            <a:pPr marL="109728" indent="0">
              <a:buNone/>
            </a:pPr>
            <a:r>
              <a:rPr lang="es-AR" sz="2400" dirty="0"/>
              <a:t>Para accederlo por código se coloca: </a:t>
            </a:r>
          </a:p>
          <a:p>
            <a:pPr marL="109728" indent="0">
              <a:buNone/>
            </a:pPr>
            <a:endParaRPr lang="es-AR" sz="2400" dirty="0"/>
          </a:p>
          <a:p>
            <a:pPr marL="109728" indent="0">
              <a:buNone/>
            </a:pPr>
            <a:r>
              <a:rPr lang="es-AR" sz="2400" i="1" dirty="0" err="1"/>
              <a:t>AppDomain.CurrentDomain.BaseDirectory</a:t>
            </a:r>
            <a:endParaRPr lang="es-AR" sz="2400" i="1" dirty="0"/>
          </a:p>
          <a:p>
            <a:endParaRPr lang="es-AR" sz="2400" i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603E39-18F6-4BD5-AC0D-D774D5AC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Anexo. Rutas relativas.</a:t>
            </a:r>
          </a:p>
        </p:txBody>
      </p:sp>
    </p:spTree>
    <p:extLst>
      <p:ext uri="{BB962C8B-B14F-4D97-AF65-F5344CB8AC3E}">
        <p14:creationId xmlns:p14="http://schemas.microsoft.com/office/powerpoint/2010/main" val="1217604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0F65A83-EE3C-4635-AF19-4559BC25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</a:t>
            </a:r>
            <a:r>
              <a:rPr lang="es-AR" dirty="0" err="1"/>
              <a:t>framework</a:t>
            </a:r>
            <a:r>
              <a:rPr lang="es-AR" dirty="0"/>
              <a:t> .NET tiene una clase estática muy útil para combinar partes de rutas, con el objetivo de armar una ruta relativa automática.</a:t>
            </a:r>
          </a:p>
          <a:p>
            <a:endParaRPr lang="es-AR" dirty="0"/>
          </a:p>
          <a:p>
            <a:r>
              <a:rPr lang="es-AR" dirty="0"/>
              <a:t>Cree un proyecto de consola y pruebe esta línea: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B2DB774-B5A0-49C8-BFA6-A50C9833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Anexo. Combinar rutas.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14531D-B239-408A-8F4A-F51287746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3"/>
          <a:stretch/>
        </p:blipFill>
        <p:spPr>
          <a:xfrm>
            <a:off x="104068" y="4725144"/>
            <a:ext cx="8932428" cy="16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26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¿Preguntas?</a:t>
            </a:r>
          </a:p>
        </p:txBody>
      </p:sp>
      <p:pic>
        <p:nvPicPr>
          <p:cNvPr id="44034" name="Picture 2" descr="http://www.burn-out-symptome.com/wp-content/uploads/2012/04/Burn-Out-Syndrom-FAQ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673424"/>
            <a:ext cx="5184576" cy="5184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44636" y="1687480"/>
            <a:ext cx="8229600" cy="4525963"/>
          </a:xfrm>
        </p:spPr>
        <p:txBody>
          <a:bodyPr/>
          <a:lstStyle/>
          <a:p>
            <a:r>
              <a:rPr lang="es-AR" dirty="0"/>
              <a:t>Pensemos en cualquier aplicación, donde la pantalla principal nos provee acceso a muchas otras pantallas, y así recursivamente.</a:t>
            </a:r>
          </a:p>
          <a:p>
            <a:r>
              <a:rPr lang="es-AR" dirty="0"/>
              <a:t>No vamos a aplicar un botón por cada opción, sino que deberemos hacer uso de un nuevo elemento: menús.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Menú</a:t>
            </a:r>
          </a:p>
        </p:txBody>
      </p:sp>
    </p:spTree>
    <p:extLst>
      <p:ext uri="{BB962C8B-B14F-4D97-AF65-F5344CB8AC3E}">
        <p14:creationId xmlns:p14="http://schemas.microsoft.com/office/powerpoint/2010/main" val="144949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44636" y="1687480"/>
            <a:ext cx="8229600" cy="4525963"/>
          </a:xfrm>
        </p:spPr>
        <p:txBody>
          <a:bodyPr/>
          <a:lstStyle/>
          <a:p>
            <a:r>
              <a:rPr lang="es-AR" dirty="0"/>
              <a:t>Como en los otros puntos que vimos asociados a </a:t>
            </a:r>
            <a:r>
              <a:rPr lang="es-AR" dirty="0" err="1"/>
              <a:t>Winforms</a:t>
            </a:r>
            <a:r>
              <a:rPr lang="es-AR" dirty="0"/>
              <a:t>, tendremos dos formas de trabajar con formularios: por el editor gráfico o por código.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Menú</a:t>
            </a:r>
          </a:p>
        </p:txBody>
      </p:sp>
    </p:spTree>
    <p:extLst>
      <p:ext uri="{BB962C8B-B14F-4D97-AF65-F5344CB8AC3E}">
        <p14:creationId xmlns:p14="http://schemas.microsoft.com/office/powerpoint/2010/main" val="368074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control </a:t>
            </a:r>
            <a:r>
              <a:rPr lang="en-US" dirty="0" err="1"/>
              <a:t>disponible</a:t>
            </a:r>
            <a:r>
              <a:rPr lang="en-US" dirty="0"/>
              <a:t> para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menús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Winform</a:t>
            </a:r>
            <a:r>
              <a:rPr lang="en-US" dirty="0"/>
              <a:t> se llama </a:t>
            </a:r>
            <a:r>
              <a:rPr lang="en-US" dirty="0" err="1"/>
              <a:t>MenuStrip</a:t>
            </a:r>
            <a:r>
              <a:rPr lang="es-ES" dirty="0"/>
              <a:t>.</a:t>
            </a:r>
          </a:p>
          <a:p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Winforms</a:t>
            </a:r>
            <a:r>
              <a:rPr lang="en-US" dirty="0"/>
              <a:t>: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menú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22328"/>
            <a:ext cx="6923809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5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Podremos ir posicionándonos sobre cada elemento del menú e ir agregando tanto elementos adyacentes como hijos sobre cada uno.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Winforms</a:t>
            </a:r>
            <a:r>
              <a:rPr lang="en-US" dirty="0"/>
              <a:t>: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menú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848" y="2924944"/>
            <a:ext cx="6180952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Haciendo doble </a:t>
            </a:r>
            <a:r>
              <a:rPr lang="es-ES" dirty="0" err="1"/>
              <a:t>click</a:t>
            </a:r>
            <a:r>
              <a:rPr lang="es-ES" dirty="0"/>
              <a:t> sobre cada una de las opciones podremos agregar un método que se ejecute cuando el usuario seleccione dicha opción (como en un botón).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Winforms</a:t>
            </a:r>
            <a:r>
              <a:rPr lang="en-US" dirty="0"/>
              <a:t>: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menú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61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Propiedades de interés sobre cada ítem de un menú:</a:t>
            </a:r>
          </a:p>
          <a:p>
            <a:pPr lvl="1"/>
            <a:r>
              <a:rPr lang="es-ES" dirty="0"/>
              <a:t>Visible</a:t>
            </a:r>
          </a:p>
          <a:p>
            <a:pPr lvl="1"/>
            <a:r>
              <a:rPr lang="es-ES" dirty="0" err="1"/>
              <a:t>Enabled</a:t>
            </a:r>
            <a:endParaRPr lang="es-ES" dirty="0"/>
          </a:p>
          <a:p>
            <a:pPr lvl="1"/>
            <a:r>
              <a:rPr lang="es-ES" dirty="0"/>
              <a:t>Text</a:t>
            </a:r>
          </a:p>
          <a:p>
            <a:pPr lvl="1"/>
            <a:r>
              <a:rPr lang="es-ES" dirty="0" err="1"/>
              <a:t>TooltipText</a:t>
            </a:r>
            <a:endParaRPr lang="es-ES" dirty="0"/>
          </a:p>
          <a:p>
            <a:pPr lvl="1"/>
            <a:r>
              <a:rPr lang="es-ES" b="1" dirty="0" err="1"/>
              <a:t>Name</a:t>
            </a:r>
            <a:endParaRPr lang="es-ES" b="1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Winforms</a:t>
            </a:r>
            <a:r>
              <a:rPr lang="en-US" dirty="0"/>
              <a:t>: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menú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878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general todos los menús tienen atajos de teclado. Cómo los configuramos en </a:t>
            </a:r>
            <a:r>
              <a:rPr lang="es-ES" dirty="0" err="1"/>
              <a:t>Winforms</a:t>
            </a:r>
            <a:r>
              <a:rPr lang="es-ES" dirty="0"/>
              <a:t>?</a:t>
            </a:r>
          </a:p>
          <a:p>
            <a:r>
              <a:rPr lang="es-ES" dirty="0"/>
              <a:t>Muy simple, debemos agregar el carácter &amp; antes de la letra que queremos que aplique como atajo de teclado.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Winforms</a:t>
            </a:r>
            <a:r>
              <a:rPr lang="en-US" dirty="0"/>
              <a:t>: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menú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603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3753</TotalTime>
  <Words>975</Words>
  <Application>Microsoft Office PowerPoint</Application>
  <PresentationFormat>Presentación en pantalla (4:3)</PresentationFormat>
  <Paragraphs>94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Calibri</vt:lpstr>
      <vt:lpstr>Lucida Sans Unicode</vt:lpstr>
      <vt:lpstr>Verdana</vt:lpstr>
      <vt:lpstr>Wingdings 2</vt:lpstr>
      <vt:lpstr>Wingdings 3</vt:lpstr>
      <vt:lpstr>Concurrencia</vt:lpstr>
      <vt:lpstr>Programación I</vt:lpstr>
      <vt:lpstr>Menú</vt:lpstr>
      <vt:lpstr>Menú</vt:lpstr>
      <vt:lpstr>Menú</vt:lpstr>
      <vt:lpstr>Winforms: Agregar menú</vt:lpstr>
      <vt:lpstr>Winforms: Agregar menú</vt:lpstr>
      <vt:lpstr>Winforms: Agregar menú</vt:lpstr>
      <vt:lpstr>Winforms: Agregar menú</vt:lpstr>
      <vt:lpstr>Winforms: Agregar menú</vt:lpstr>
      <vt:lpstr>Winforms: Modificando el menu por código</vt:lpstr>
      <vt:lpstr>Winforms: Modificando el menu por código</vt:lpstr>
      <vt:lpstr>Winforms: Modificando el menu por código</vt:lpstr>
      <vt:lpstr>Guardar en disco</vt:lpstr>
      <vt:lpstr>JSON</vt:lpstr>
      <vt:lpstr>JSON - Sintaxis</vt:lpstr>
      <vt:lpstr>JSON - Ejemplo</vt:lpstr>
      <vt:lpstr>JSON en .NET</vt:lpstr>
      <vt:lpstr>Representación</vt:lpstr>
      <vt:lpstr>Presentación de PowerPoint</vt:lpstr>
      <vt:lpstr>Guardar en disco con .NET</vt:lpstr>
      <vt:lpstr>Guardar en disco con .NET </vt:lpstr>
      <vt:lpstr>Escribir archivo</vt:lpstr>
      <vt:lpstr>Leer Archivo</vt:lpstr>
      <vt:lpstr>Anexo. Rutas relativas.</vt:lpstr>
      <vt:lpstr>Anexo. Combinar rutas.</vt:lpstr>
      <vt:lpstr>¿Preguntas?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EMPLEARTEC CONTROL+F / CONTROL+A  FORMACIÓN PROFESIONAL GRATUITA EN SOFTWARE Y TECNOLOGÍA</dc:title>
  <dc:creator>Mariano Ferrero</dc:creator>
  <cp:lastModifiedBy>DELL</cp:lastModifiedBy>
  <cp:revision>304</cp:revision>
  <dcterms:created xsi:type="dcterms:W3CDTF">2014-07-01T22:06:24Z</dcterms:created>
  <dcterms:modified xsi:type="dcterms:W3CDTF">2017-10-30T17:48:40Z</dcterms:modified>
</cp:coreProperties>
</file>