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9"/>
  </p:notesMasterIdLst>
  <p:sldIdLst>
    <p:sldId id="256" r:id="rId2"/>
    <p:sldId id="281" r:id="rId3"/>
    <p:sldId id="282" r:id="rId4"/>
    <p:sldId id="283" r:id="rId5"/>
    <p:sldId id="285" r:id="rId6"/>
    <p:sldId id="284" r:id="rId7"/>
    <p:sldId id="280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165" autoAdjust="0"/>
  </p:normalViewPr>
  <p:slideViewPr>
    <p:cSldViewPr>
      <p:cViewPr varScale="1">
        <p:scale>
          <a:sx n="56" d="100"/>
          <a:sy n="56" d="100"/>
        </p:scale>
        <p:origin x="108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5E7AA-5A36-4DCE-9FB2-C049F4DC365A}" type="datetimeFigureOut">
              <a:rPr lang="es-ES" smtClean="0"/>
              <a:pPr/>
              <a:t>11/10/2017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4B0C7-C44F-40F6-9D56-56F6834970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4B0C7-C44F-40F6-9D56-56F683497096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39704C4-DA6F-42E0-8B22-3264675741E3}" type="datetime1">
              <a:rPr lang="es-ES" smtClean="0"/>
              <a:pPr/>
              <a:t>11/10/2017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s-ES"/>
              <a:t>EMPLEARTEC CONTROL+F / CONTROL+A</a:t>
            </a:r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421A-2FDD-4D0F-9DE4-2FBF0F5BC02B}" type="datetime1">
              <a:rPr lang="es-ES" smtClean="0"/>
              <a:pPr/>
              <a:t>11/10/2017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E55D-40D9-47BA-8992-C30699769EB5}" type="datetime1">
              <a:rPr lang="es-ES" smtClean="0"/>
              <a:pPr/>
              <a:t>11/10/2017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3949-061D-4852-8E9D-F980F0775286}" type="datetime1">
              <a:rPr lang="es-ES" smtClean="0"/>
              <a:pPr/>
              <a:t>11/10/2017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E4E8-7B50-49DA-B1EF-501D395A21AD}" type="datetime1">
              <a:rPr lang="es-ES" smtClean="0"/>
              <a:pPr/>
              <a:t>11/10/2017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EDA9-5F22-4681-9CD7-EC921B90E716}" type="datetime1">
              <a:rPr lang="es-ES" smtClean="0"/>
              <a:pPr/>
              <a:t>11/10/2017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EBD1-D74D-4336-8CB0-D81CC338C7E4}" type="datetime1">
              <a:rPr lang="es-ES" smtClean="0"/>
              <a:pPr/>
              <a:t>11/10/2017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2E82-2206-467B-B4D4-4D7181B4FD8F}" type="datetime1">
              <a:rPr lang="es-ES" smtClean="0"/>
              <a:pPr/>
              <a:t>11/10/2017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5159-B491-40DD-B086-794B167A94D1}" type="datetime1">
              <a:rPr lang="es-ES" smtClean="0"/>
              <a:pPr/>
              <a:t>11/10/2017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7FEDF0F-BE94-48DD-9B40-9F8CE0028E78}" type="datetime1">
              <a:rPr lang="es-ES" smtClean="0"/>
              <a:pPr/>
              <a:t>11/10/2017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8C04C86-7BF1-481E-8043-4CF07CCB7684}" type="datetime1">
              <a:rPr lang="es-ES" smtClean="0"/>
              <a:pPr/>
              <a:t>11/10/2017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s-ES"/>
              <a:t>EMPLEARTEC CONTROL+F / CONTROL+A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1A06465-DD29-48D3-B96C-802E79C960AC}" type="datetime1">
              <a:rPr lang="es-ES" smtClean="0"/>
              <a:pPr/>
              <a:t>11/10/2017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s-ES"/>
              <a:t>EMPLEARTEC CONTROL+F / CONTROL+A</a:t>
            </a:r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mpleartec.org.ar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455223"/>
            <a:ext cx="7772400" cy="1829761"/>
          </a:xfrm>
        </p:spPr>
        <p:txBody>
          <a:bodyPr>
            <a:normAutofit/>
          </a:bodyPr>
          <a:lstStyle/>
          <a:p>
            <a:pPr algn="ctr"/>
            <a:r>
              <a:rPr lang="es-ES" b="0" cap="all" dirty="0">
                <a:hlinkClick r:id="rId2"/>
              </a:rPr>
              <a:t>Programación I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2870524" y="4005064"/>
            <a:ext cx="3778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800" b="1" u="sng" dirty="0"/>
              <a:t>Expresiones Lambda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C79AC931-F714-4DBA-AA4A-CCF21A9BF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Expresiones Lambda aportan una sintaxis más concisa y funcional para escribir métodos anónimos.</a:t>
            </a:r>
            <a:endParaRPr lang="es-A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9481D0A-DF85-4DD6-9CD8-18DEACE28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Qué son?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C1B0AD4-BE4B-4CC1-8AC1-983596FA0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224875"/>
            <a:ext cx="6560810" cy="278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76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B1B0CA39-C40F-4593-B6E6-DDC27A172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" y="402937"/>
            <a:ext cx="9052561" cy="6626463"/>
          </a:xfrm>
        </p:spPr>
        <p:txBody>
          <a:bodyPr>
            <a:normAutofit/>
          </a:bodyPr>
          <a:lstStyle/>
          <a:p>
            <a:r>
              <a:rPr lang="es-ES" sz="2000" dirty="0"/>
              <a:t>Por ejemplo podemos instanciar una colección </a:t>
            </a:r>
            <a:r>
              <a:rPr lang="es-ES" sz="2000" dirty="0" err="1"/>
              <a:t>List</a:t>
            </a:r>
            <a:r>
              <a:rPr lang="es-ES" sz="2000" dirty="0"/>
              <a:t>&lt;</a:t>
            </a:r>
            <a:r>
              <a:rPr lang="es-ES" sz="2000" dirty="0" err="1"/>
              <a:t>Person</a:t>
            </a:r>
            <a:r>
              <a:rPr lang="es-ES" sz="2000" dirty="0"/>
              <a:t>&gt; con valores, y usar los nuevos métodos de extensión “</a:t>
            </a:r>
            <a:r>
              <a:rPr lang="es-ES" sz="2000" dirty="0" err="1"/>
              <a:t>Where</a:t>
            </a:r>
            <a:r>
              <a:rPr lang="es-ES" sz="2000" dirty="0"/>
              <a:t>” y “</a:t>
            </a:r>
            <a:r>
              <a:rPr lang="es-ES" sz="2000" dirty="0" err="1"/>
              <a:t>Average</a:t>
            </a:r>
            <a:r>
              <a:rPr lang="es-ES" sz="2000" dirty="0"/>
              <a:t>” por ejemplo, para obtener un subconjunto de personas de la colección, o calcular la media de edad de la gente de dicha colección:</a:t>
            </a:r>
            <a:endParaRPr lang="es-AR" sz="2000" dirty="0"/>
          </a:p>
        </p:txBody>
      </p:sp>
      <p:pic>
        <p:nvPicPr>
          <p:cNvPr id="5" name="Picture 2" descr="https://i2.wp.com/www.scottgu.com/blogposts/lambda/step2.jpg">
            <a:extLst>
              <a:ext uri="{FF2B5EF4-FFF2-40B4-BE49-F238E27FC236}">
                <a16:creationId xmlns:a16="http://schemas.microsoft.com/office/drawing/2014/main" id="{808B44BC-4D2E-48E2-8FF7-DF1A7EC9B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19" y="1916832"/>
            <a:ext cx="9144000" cy="302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CB6671A-B6EB-4EE0-95CE-2A8BC35FEBBC}"/>
              </a:ext>
            </a:extLst>
          </p:cNvPr>
          <p:cNvSpPr txBox="1"/>
          <p:nvPr/>
        </p:nvSpPr>
        <p:spPr>
          <a:xfrm>
            <a:off x="4942263" y="4505052"/>
            <a:ext cx="4094233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600" dirty="0"/>
              <a:t>Las expresiones subrayadas en rojo, son Expresiones Lambda. En el ejemplo de arriba usamos la primera expresión lambda para especificar el filtro a usar para obtener a las personas, y la segunda expresión lambda la usamos para especificar el valor de los objetos </a:t>
            </a:r>
            <a:r>
              <a:rPr lang="es-ES" sz="1600" dirty="0" err="1"/>
              <a:t>Person</a:t>
            </a:r>
            <a:r>
              <a:rPr lang="es-ES" sz="1600" dirty="0"/>
              <a:t> para calcular la media.</a:t>
            </a: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200285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FC656C95-87F4-43BE-A2B4-E52544B26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La forma más sencilla para conceptualizar las expresiones lambda es pensar en ellas como formas de escribir métodos breves en una </a:t>
            </a:r>
            <a:r>
              <a:rPr lang="es-ES" dirty="0" err="1"/>
              <a:t>linea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En C# una expresión lambda es escrita, sintácticamente, como una lista de parámetros, seguido del operador “=&gt;”, y luego una expresión o un bloque de sentencias para que se ejecuten cuando se invoque la expresión.</a:t>
            </a:r>
            <a:endParaRPr lang="es-A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7779997-0B0D-41FE-867D-3E3BECEA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effectLst/>
              </a:rPr>
              <a:t>Explicando expresiones Lambda</a:t>
            </a:r>
            <a:r>
              <a:rPr lang="es-ES" b="0" dirty="0">
                <a:effectLst/>
              </a:rPr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53447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40BECB45-1BB5-4C24-AE1C-8F52955EC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/>
              <a:t>Todo el conjunto de expresiones se encuentra en el espacio de nombres </a:t>
            </a:r>
          </a:p>
          <a:p>
            <a:pPr lvl="2"/>
            <a:r>
              <a:rPr lang="es-AR" dirty="0" err="1"/>
              <a:t>System.Linq</a:t>
            </a:r>
            <a:endParaRPr lang="es-AR" dirty="0"/>
          </a:p>
          <a:p>
            <a:pPr lvl="2"/>
            <a:endParaRPr lang="es-AR" dirty="0"/>
          </a:p>
          <a:p>
            <a:r>
              <a:rPr lang="es-AR" dirty="0"/>
              <a:t>Las expresiones suelen usarse siempre con colecciones de datos (Listas, </a:t>
            </a:r>
            <a:r>
              <a:rPr lang="es-AR" dirty="0" err="1"/>
              <a:t>arrays</a:t>
            </a:r>
            <a:r>
              <a:rPr lang="es-AR" dirty="0"/>
              <a:t>) y el resultado que devuelven es un </a:t>
            </a:r>
            <a:r>
              <a:rPr lang="es-AR" dirty="0" err="1"/>
              <a:t>IEnumerable</a:t>
            </a:r>
            <a:r>
              <a:rPr lang="es-AR" dirty="0"/>
              <a:t>. </a:t>
            </a:r>
          </a:p>
          <a:p>
            <a:r>
              <a:rPr lang="es-AR" dirty="0"/>
              <a:t>Esta estructura podríamos definirla como la Super Clase de la clase </a:t>
            </a:r>
            <a:r>
              <a:rPr lang="es-AR" dirty="0" err="1"/>
              <a:t>List</a:t>
            </a:r>
            <a:r>
              <a:rPr lang="es-AR" dirty="0"/>
              <a:t> o Array, con lo cual para poder usarla deberemos siempre aplicar los métodos </a:t>
            </a:r>
          </a:p>
          <a:p>
            <a:pPr lvl="2"/>
            <a:r>
              <a:rPr lang="es-AR" dirty="0" err="1"/>
              <a:t>ToList</a:t>
            </a:r>
            <a:r>
              <a:rPr lang="es-AR" dirty="0"/>
              <a:t>()</a:t>
            </a:r>
          </a:p>
          <a:p>
            <a:pPr lvl="2"/>
            <a:r>
              <a:rPr lang="es-AR" dirty="0" err="1"/>
              <a:t>ToArray</a:t>
            </a:r>
            <a:r>
              <a:rPr lang="es-AR" dirty="0"/>
              <a:t>()</a:t>
            </a:r>
          </a:p>
          <a:p>
            <a:pPr lvl="2"/>
            <a:endParaRPr lang="es-A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3F35B55-2817-4E81-93DE-8BB1CCE7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Donde se encuentran</a:t>
            </a:r>
          </a:p>
        </p:txBody>
      </p:sp>
    </p:spTree>
    <p:extLst>
      <p:ext uri="{BB962C8B-B14F-4D97-AF65-F5344CB8AC3E}">
        <p14:creationId xmlns:p14="http://schemas.microsoft.com/office/powerpoint/2010/main" val="1438602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54B38FFE-EE9F-4FA1-998C-2607600FB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Ver el ejemplo propuesto </a:t>
            </a:r>
            <a:r>
              <a:rPr lang="es-AR" dirty="0" err="1"/>
              <a:t>EjemploLambda.cs</a:t>
            </a:r>
            <a:r>
              <a:rPr lang="es-AR" dirty="0"/>
              <a:t> y analizar los resultados de las expresiones lambda ahí definidas.</a:t>
            </a:r>
          </a:p>
          <a:p>
            <a:endParaRPr lang="es-AR" dirty="0"/>
          </a:p>
          <a:p>
            <a:r>
              <a:rPr lang="es-AR" dirty="0"/>
              <a:t>En clase discutimos los resultados de cada una.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5264C84-DAFD-4BB4-8D0E-0317D1BBB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</a:t>
            </a:r>
          </a:p>
        </p:txBody>
      </p:sp>
    </p:spTree>
    <p:extLst>
      <p:ext uri="{BB962C8B-B14F-4D97-AF65-F5344CB8AC3E}">
        <p14:creationId xmlns:p14="http://schemas.microsoft.com/office/powerpoint/2010/main" val="3634675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¿Preguntas?</a:t>
            </a:r>
          </a:p>
        </p:txBody>
      </p:sp>
      <p:pic>
        <p:nvPicPr>
          <p:cNvPr id="4098" name="Picture 2" descr="http://2.bp.blogspot.com/-eQtCCwwu644/UEoa_snYIjI/AAAAAAAAAG8/24szB7zJynU/s1600/La+pregunta+te+aplasta.jpg"/>
          <p:cNvPicPr>
            <a:picLocks noChangeAspect="1" noChangeArrowheads="1"/>
          </p:cNvPicPr>
          <p:nvPr/>
        </p:nvPicPr>
        <p:blipFill>
          <a:blip r:embed="rId3" cstate="print"/>
          <a:srcRect l="12857" t="1429" r="10000" b="2857"/>
          <a:stretch>
            <a:fillRect/>
          </a:stretch>
        </p:blipFill>
        <p:spPr bwMode="auto">
          <a:xfrm>
            <a:off x="2699792" y="1340768"/>
            <a:ext cx="3888432" cy="48245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602</TotalTime>
  <Words>297</Words>
  <Application>Microsoft Office PowerPoint</Application>
  <PresentationFormat>Presentación en pantalla (4:3)</PresentationFormat>
  <Paragraphs>24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Calibri</vt:lpstr>
      <vt:lpstr>Lucida Sans Unicode</vt:lpstr>
      <vt:lpstr>Verdana</vt:lpstr>
      <vt:lpstr>Wingdings 2</vt:lpstr>
      <vt:lpstr>Wingdings 3</vt:lpstr>
      <vt:lpstr>Concurrencia</vt:lpstr>
      <vt:lpstr>Programación I</vt:lpstr>
      <vt:lpstr>Qué son?</vt:lpstr>
      <vt:lpstr>Presentación de PowerPoint</vt:lpstr>
      <vt:lpstr>Explicando expresiones Lambda.</vt:lpstr>
      <vt:lpstr>Donde se encuentran</vt:lpstr>
      <vt:lpstr>Ejercicio</vt:lpstr>
      <vt:lpstr>¿Preguntas?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EMPLEARTEC CONTROL+F / CONTROL+A  FORMACIÓN PROFESIONAL GRATUITA EN SOFTWARE Y TECNOLOGÍA</dc:title>
  <dc:creator>Mariano Ferrero</dc:creator>
  <cp:lastModifiedBy>DELL</cp:lastModifiedBy>
  <cp:revision>127</cp:revision>
  <dcterms:created xsi:type="dcterms:W3CDTF">2014-07-01T22:06:24Z</dcterms:created>
  <dcterms:modified xsi:type="dcterms:W3CDTF">2017-10-12T00:20:15Z</dcterms:modified>
</cp:coreProperties>
</file>