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91" r:id="rId3"/>
    <p:sldId id="296" r:id="rId4"/>
    <p:sldId id="297" r:id="rId5"/>
    <p:sldId id="298" r:id="rId6"/>
    <p:sldId id="299" r:id="rId7"/>
    <p:sldId id="307" r:id="rId8"/>
    <p:sldId id="300" r:id="rId9"/>
    <p:sldId id="301" r:id="rId10"/>
    <p:sldId id="303" r:id="rId11"/>
    <p:sldId id="293" r:id="rId12"/>
    <p:sldId id="294" r:id="rId13"/>
    <p:sldId id="295" r:id="rId14"/>
    <p:sldId id="304" r:id="rId15"/>
    <p:sldId id="302" r:id="rId16"/>
    <p:sldId id="305" r:id="rId17"/>
    <p:sldId id="290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96" autoAdjust="0"/>
  </p:normalViewPr>
  <p:slideViewPr>
    <p:cSldViewPr>
      <p:cViewPr varScale="1">
        <p:scale>
          <a:sx n="58" d="100"/>
          <a:sy n="58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07/10/2016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82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07/10/2016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leartec.org.a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55223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s-ES" b="0" cap="all" dirty="0" smtClean="0">
                <a:hlinkClick r:id="rId2"/>
              </a:rPr>
              <a:t/>
            </a:r>
            <a:br>
              <a:rPr lang="es-ES" b="0" cap="all" dirty="0" smtClean="0">
                <a:hlinkClick r:id="rId2"/>
              </a:rPr>
            </a:br>
            <a:r>
              <a:rPr lang="es-ES" b="0" cap="all" dirty="0" smtClean="0">
                <a:hlinkClick r:id="rId2"/>
              </a:rPr>
              <a:t/>
            </a:r>
            <a:br>
              <a:rPr lang="es-ES" b="0" cap="all" dirty="0" smtClean="0">
                <a:hlinkClick r:id="rId2"/>
              </a:rPr>
            </a:br>
            <a:r>
              <a:rPr lang="es-ES" b="0" cap="all" dirty="0" smtClean="0">
                <a:hlinkClick r:id="rId2"/>
              </a:rPr>
              <a:t>Programación I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784770" y="4149080"/>
            <a:ext cx="395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 smtClean="0"/>
              <a:t>Aplicaciones </a:t>
            </a:r>
            <a:r>
              <a:rPr lang="es-ES" sz="2800" b="1" u="sng" dirty="0" err="1" smtClean="0"/>
              <a:t>Winform</a:t>
            </a:r>
            <a:endParaRPr lang="es-E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controles</a:t>
            </a:r>
            <a:r>
              <a:rPr lang="en-US" dirty="0" smtClean="0"/>
              <a:t> son </a:t>
            </a:r>
            <a:r>
              <a:rPr lang="en-US" dirty="0" err="1" smtClean="0"/>
              <a:t>objetos</a:t>
            </a:r>
            <a:r>
              <a:rPr lang="en-US" dirty="0" smtClean="0"/>
              <a:t> que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 para el </a:t>
            </a:r>
            <a:r>
              <a:rPr lang="en-US" dirty="0" err="1" smtClean="0"/>
              <a:t>propósito</a:t>
            </a:r>
            <a:r>
              <a:rPr lang="en-US" dirty="0" smtClean="0"/>
              <a:t> que </a:t>
            </a:r>
            <a:r>
              <a:rPr lang="en-US" dirty="0" err="1" smtClean="0"/>
              <a:t>fueron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botones</a:t>
            </a:r>
            <a:r>
              <a:rPr lang="en-US" dirty="0" smtClean="0"/>
              <a:t> para </a:t>
            </a:r>
            <a:r>
              <a:rPr lang="en-US" dirty="0" err="1" smtClean="0"/>
              <a:t>comandos</a:t>
            </a:r>
            <a:r>
              <a:rPr lang="en-US" dirty="0" smtClean="0"/>
              <a:t>, </a:t>
            </a:r>
            <a:r>
              <a:rPr lang="en-US" dirty="0" err="1" smtClean="0"/>
              <a:t>controles</a:t>
            </a:r>
            <a:r>
              <a:rPr lang="en-US" dirty="0" smtClean="0"/>
              <a:t> 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o </a:t>
            </a:r>
            <a:r>
              <a:rPr lang="en-US" dirty="0" err="1" smtClean="0"/>
              <a:t>controles</a:t>
            </a:r>
            <a:r>
              <a:rPr lang="en-US" dirty="0" smtClean="0"/>
              <a:t> para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controles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34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10"/>
          <a:stretch/>
        </p:blipFill>
        <p:spPr>
          <a:xfrm>
            <a:off x="179513" y="908720"/>
            <a:ext cx="8856983" cy="5783577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Controles </a:t>
            </a:r>
            <a:r>
              <a:rPr lang="es-ES" dirty="0"/>
              <a:t>mas usados</a:t>
            </a:r>
          </a:p>
        </p:txBody>
      </p:sp>
    </p:spTree>
    <p:extLst>
      <p:ext uri="{BB962C8B-B14F-4D97-AF65-F5344CB8AC3E}">
        <p14:creationId xmlns:p14="http://schemas.microsoft.com/office/powerpoint/2010/main" val="974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control </a:t>
            </a:r>
            <a:r>
              <a:rPr lang="en-US" dirty="0" err="1" smtClean="0"/>
              <a:t>tiene</a:t>
            </a:r>
            <a:r>
              <a:rPr lang="en-US" dirty="0" smtClean="0"/>
              <a:t> dos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que son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err="1" smtClean="0"/>
              <a:t>Propiedades</a:t>
            </a:r>
            <a:r>
              <a:rPr lang="en-US" dirty="0" smtClean="0"/>
              <a:t>: Nos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propios</a:t>
            </a:r>
            <a:r>
              <a:rPr lang="en-US" dirty="0" smtClean="0"/>
              <a:t> del control 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, color, alto, ancho.</a:t>
            </a:r>
          </a:p>
          <a:p>
            <a:r>
              <a:rPr lang="en-US" dirty="0" err="1" smtClean="0"/>
              <a:t>Eventos</a:t>
            </a:r>
            <a:r>
              <a:rPr lang="en-US" dirty="0" smtClean="0"/>
              <a:t>: Son “</a:t>
            </a:r>
            <a:r>
              <a:rPr lang="en-US" dirty="0" err="1" smtClean="0"/>
              <a:t>reacciones</a:t>
            </a:r>
            <a:r>
              <a:rPr lang="en-US" dirty="0" smtClean="0"/>
              <a:t>” que </a:t>
            </a:r>
            <a:r>
              <a:rPr lang="en-US" dirty="0" err="1" smtClean="0"/>
              <a:t>tiene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ante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situaciones</a:t>
            </a:r>
            <a:r>
              <a:rPr lang="en-US" dirty="0" smtClean="0"/>
              <a:t> que se </a:t>
            </a:r>
            <a:r>
              <a:rPr lang="en-US" dirty="0" err="1" smtClean="0"/>
              <a:t>produzcan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Personalizando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0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evento es una acción a la cual se puede responder (se suele decir “manejar”) desde el código.</a:t>
            </a:r>
          </a:p>
          <a:p>
            <a:r>
              <a:rPr lang="es-ES" dirty="0"/>
              <a:t>Los eventos pueden ser generados por: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acción del usuario. Por ejemplo: pulsar una tecla o un botón del ratón, o mover el ratón.</a:t>
            </a:r>
          </a:p>
          <a:p>
            <a:pPr lvl="1"/>
            <a:r>
              <a:rPr lang="es-ES" dirty="0"/>
              <a:t>El código del programa.</a:t>
            </a:r>
          </a:p>
          <a:p>
            <a:pPr lvl="1"/>
            <a:r>
              <a:rPr lang="es-ES" dirty="0"/>
              <a:t>El </a:t>
            </a:r>
            <a:r>
              <a:rPr lang="es-ES" dirty="0" smtClean="0"/>
              <a:t>sistema.</a:t>
            </a:r>
          </a:p>
          <a:p>
            <a:pPr marL="393192" lvl="1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eventos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8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Todo formulario y todo control exponen un conjunto de eventos predefinido que pueden ser programados por el desarrollador.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ocurre </a:t>
            </a:r>
            <a:r>
              <a:rPr lang="es-ES" dirty="0" smtClean="0"/>
              <a:t>un evento y </a:t>
            </a:r>
            <a:r>
              <a:rPr lang="es-ES" dirty="0"/>
              <a:t>el método manejador del evento tiene código, entonces se </a:t>
            </a:r>
            <a:r>
              <a:rPr lang="es-ES" dirty="0" smtClean="0"/>
              <a:t>ejecuta. </a:t>
            </a:r>
            <a:r>
              <a:rPr lang="es-ES" dirty="0"/>
              <a:t>En caso contrario no ocurre nada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Todo </a:t>
            </a:r>
            <a:r>
              <a:rPr lang="es-ES" dirty="0"/>
              <a:t>método manejador de evento tiene al menos dos parámetros</a:t>
            </a:r>
            <a:r>
              <a:rPr lang="es-ES" dirty="0" smtClean="0"/>
              <a:t>:</a:t>
            </a:r>
            <a:r>
              <a:rPr lang="es-ES" dirty="0"/>
              <a:t> </a:t>
            </a:r>
          </a:p>
          <a:p>
            <a:pPr lvl="1"/>
            <a:r>
              <a:rPr lang="es-ES" dirty="0" err="1"/>
              <a:t>sender</a:t>
            </a:r>
            <a:r>
              <a:rPr lang="es-ES" dirty="0"/>
              <a:t>: es una referencia al objeto que ha lanzado el evento. Por ejemplo, si </a:t>
            </a:r>
            <a:r>
              <a:rPr lang="es-ES" dirty="0" smtClean="0"/>
              <a:t>se pulsa </a:t>
            </a:r>
            <a:r>
              <a:rPr lang="es-ES" dirty="0"/>
              <a:t>un botón, </a:t>
            </a:r>
            <a:r>
              <a:rPr lang="es-ES" dirty="0" err="1"/>
              <a:t>sender</a:t>
            </a:r>
            <a:r>
              <a:rPr lang="es-ES" dirty="0"/>
              <a:t> es una referencia al botón que se ha pulsado.</a:t>
            </a:r>
          </a:p>
          <a:p>
            <a:r>
              <a:rPr lang="es-ES" dirty="0"/>
              <a:t> </a:t>
            </a:r>
          </a:p>
          <a:p>
            <a:pPr lvl="1"/>
            <a:r>
              <a:rPr lang="es-ES" dirty="0"/>
              <a:t>e: es una referencia a un objeto de la clase </a:t>
            </a:r>
            <a:r>
              <a:rPr lang="es-ES" dirty="0" err="1"/>
              <a:t>EventArgs</a:t>
            </a:r>
            <a:r>
              <a:rPr lang="es-ES" dirty="0"/>
              <a:t>, que contiene </a:t>
            </a:r>
            <a:r>
              <a:rPr lang="es-ES" dirty="0" smtClean="0"/>
              <a:t>información sobre </a:t>
            </a:r>
            <a:r>
              <a:rPr lang="es-ES" dirty="0"/>
              <a:t>el evento.</a:t>
            </a:r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eventos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7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que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93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r>
              <a:rPr lang="en-US" dirty="0" smtClean="0"/>
              <a:t> </a:t>
            </a:r>
            <a:r>
              <a:rPr lang="en-US" dirty="0" err="1" smtClean="0"/>
              <a:t>diseñando</a:t>
            </a:r>
            <a:r>
              <a:rPr lang="en-US" dirty="0" smtClean="0"/>
              <a:t> el </a:t>
            </a:r>
            <a:r>
              <a:rPr lang="en-US" dirty="0" err="1" smtClean="0"/>
              <a:t>formulario</a:t>
            </a:r>
            <a:r>
              <a:rPr lang="en-US" dirty="0" smtClean="0"/>
              <a:t> para que se </a:t>
            </a:r>
            <a:r>
              <a:rPr lang="en-US" dirty="0" err="1" smtClean="0"/>
              <a:t>parezca</a:t>
            </a:r>
            <a:r>
              <a:rPr lang="en-US" dirty="0" smtClean="0"/>
              <a:t> a la </a:t>
            </a:r>
            <a:r>
              <a:rPr lang="en-US" dirty="0" err="1" smtClean="0"/>
              <a:t>siguiente</a:t>
            </a:r>
            <a:r>
              <a:rPr lang="en-US" dirty="0" smtClean="0"/>
              <a:t> imagen.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20888"/>
            <a:ext cx="4256682" cy="4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44034" name="Picture 2" descr="http://www.burn-out-symptome.com/wp-content/uploads/2012/04/Burn-Out-Syndrom-FAQ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73424"/>
            <a:ext cx="5184576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primera parte del </a:t>
            </a:r>
            <a:r>
              <a:rPr lang="es-ES" dirty="0" smtClean="0"/>
              <a:t>curso se </a:t>
            </a:r>
            <a:r>
              <a:rPr lang="es-ES" dirty="0"/>
              <a:t>ha estudiado las características de C#, pero realmente, se ha hecho una escasa utilización de las clases contenidas en el Framework.NET. Una vez conocidos los conceptos de clase y herencia se puede aprovechar toda la potencia de la programación orientada a objetos y de este lenguaje, para utilizar el conjunto de clases que ofrece la plataforma .NET.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0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Toda la funcionalidad que se requiere para crear aplicaciones para Windows la </a:t>
            </a:r>
            <a:r>
              <a:rPr lang="es-ES" dirty="0" smtClean="0"/>
              <a:t>proporciona </a:t>
            </a:r>
            <a:r>
              <a:rPr lang="es-ES" dirty="0"/>
              <a:t>el </a:t>
            </a:r>
            <a:r>
              <a:rPr lang="es-ES" dirty="0" err="1"/>
              <a:t>namespace</a:t>
            </a:r>
            <a:r>
              <a:rPr lang="es-ES" dirty="0"/>
              <a:t> </a:t>
            </a:r>
            <a:r>
              <a:rPr lang="es-ES" dirty="0" err="1"/>
              <a:t>System.Windows.Forms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Este </a:t>
            </a:r>
            <a:r>
              <a:rPr lang="es-ES" dirty="0" err="1" smtClean="0"/>
              <a:t>namespace</a:t>
            </a:r>
            <a:r>
              <a:rPr lang="es-ES" dirty="0" smtClean="0"/>
              <a:t> contiene clases</a:t>
            </a:r>
            <a:r>
              <a:rPr lang="es-ES" dirty="0"/>
              <a:t>, estructuras, </a:t>
            </a:r>
            <a:r>
              <a:rPr lang="es-ES" dirty="0" err="1"/>
              <a:t>delegates</a:t>
            </a:r>
            <a:r>
              <a:rPr lang="es-ES" dirty="0"/>
              <a:t>, interfaces y enumeraciones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i="1" dirty="0" err="1" smtClean="0">
                <a:effectLst/>
              </a:rPr>
              <a:t>System.Windows.Forms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7544" y="562677"/>
            <a:ext cx="8435280" cy="517057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s-ES" sz="1800" dirty="0"/>
              <a:t>De modo esquemático el </a:t>
            </a:r>
            <a:r>
              <a:rPr lang="es-ES" sz="1800" dirty="0" err="1"/>
              <a:t>namespace</a:t>
            </a:r>
            <a:r>
              <a:rPr lang="es-ES" sz="1800" dirty="0"/>
              <a:t> </a:t>
            </a:r>
            <a:r>
              <a:rPr lang="es-ES" sz="1800" dirty="0" err="1"/>
              <a:t>System.Windows.Forms</a:t>
            </a:r>
            <a:r>
              <a:rPr lang="es-ES" sz="1800" dirty="0"/>
              <a:t> contiene las siguientes clases o tipos</a:t>
            </a:r>
            <a:r>
              <a:rPr lang="es-ES" sz="1800" dirty="0" smtClean="0"/>
              <a:t>:</a:t>
            </a:r>
          </a:p>
          <a:p>
            <a:pPr marL="109728" indent="0">
              <a:buNone/>
            </a:pPr>
            <a:endParaRPr lang="es-ES" sz="1800" dirty="0" smtClean="0"/>
          </a:p>
          <a:p>
            <a:r>
              <a:rPr lang="es-ES" sz="1800" b="1" dirty="0" err="1" smtClean="0"/>
              <a:t>Application</a:t>
            </a:r>
            <a:r>
              <a:rPr lang="es-ES" sz="1800" dirty="0" smtClean="0"/>
              <a:t>: Esta </a:t>
            </a:r>
            <a:r>
              <a:rPr lang="es-ES" sz="1800" dirty="0"/>
              <a:t>clase es el corazón de una aplicación Windows. Utilizando los métodos de esta clase se puede procesar los mensajes de Windows, comenzar y terminar la aplicación, etc</a:t>
            </a:r>
            <a:r>
              <a:rPr lang="es-ES" sz="1800" dirty="0" smtClean="0"/>
              <a:t>...</a:t>
            </a:r>
          </a:p>
          <a:p>
            <a:pPr lvl="0"/>
            <a:r>
              <a:rPr lang="es-ES" sz="1800" b="1" dirty="0" err="1" smtClean="0"/>
              <a:t>Form</a:t>
            </a:r>
            <a:r>
              <a:rPr lang="es-ES" sz="1800" dirty="0" smtClean="0"/>
              <a:t>: Esta </a:t>
            </a:r>
            <a:r>
              <a:rPr lang="es-ES" sz="1800" dirty="0"/>
              <a:t>clase representa las ventanas o cuadros de diálogo de una aplicación </a:t>
            </a:r>
            <a:r>
              <a:rPr lang="es-ES" sz="1800" dirty="0" smtClean="0"/>
              <a:t>Windows. </a:t>
            </a:r>
            <a:r>
              <a:rPr lang="es-ES" sz="1800" dirty="0" err="1" smtClean="0"/>
              <a:t>Button</a:t>
            </a:r>
            <a:r>
              <a:rPr lang="es-ES" sz="1800" dirty="0"/>
              <a:t>, </a:t>
            </a:r>
            <a:r>
              <a:rPr lang="es-ES" sz="1800" dirty="0" err="1"/>
              <a:t>ListBox</a:t>
            </a:r>
            <a:r>
              <a:rPr lang="es-ES" sz="1800" dirty="0"/>
              <a:t>, </a:t>
            </a:r>
            <a:r>
              <a:rPr lang="es-ES" sz="1800" dirty="0" err="1"/>
              <a:t>TextBox</a:t>
            </a:r>
            <a:r>
              <a:rPr lang="es-ES" sz="1800" dirty="0"/>
              <a:t>, </a:t>
            </a:r>
            <a:r>
              <a:rPr lang="es-ES" sz="1800" dirty="0" err="1"/>
              <a:t>PictureBox</a:t>
            </a:r>
            <a:r>
              <a:rPr lang="es-ES" sz="1800" dirty="0" smtClean="0"/>
              <a:t>…</a:t>
            </a:r>
            <a:r>
              <a:rPr lang="es-ES" sz="1800" dirty="0"/>
              <a:t> </a:t>
            </a:r>
            <a:r>
              <a:rPr lang="es-ES" sz="1800" dirty="0" smtClean="0"/>
              <a:t>Estas </a:t>
            </a:r>
            <a:r>
              <a:rPr lang="es-ES" sz="1800" dirty="0"/>
              <a:t>y otras muchas clases proporcionan toda la funcionalidad y flexibilidad de los controles más habituales de Windows.</a:t>
            </a:r>
          </a:p>
          <a:p>
            <a:r>
              <a:rPr lang="es-ES" sz="1800" b="1" dirty="0" err="1" smtClean="0"/>
              <a:t>StatusBar</a:t>
            </a:r>
            <a:r>
              <a:rPr lang="es-ES" sz="1800" b="1" dirty="0"/>
              <a:t>, </a:t>
            </a:r>
            <a:r>
              <a:rPr lang="es-ES" sz="1800" b="1" dirty="0" err="1"/>
              <a:t>Splitter</a:t>
            </a:r>
            <a:r>
              <a:rPr lang="es-ES" sz="1800" b="1" dirty="0"/>
              <a:t>, </a:t>
            </a:r>
            <a:r>
              <a:rPr lang="es-ES" sz="1800" b="1" dirty="0" err="1"/>
              <a:t>ToolBar</a:t>
            </a:r>
            <a:r>
              <a:rPr lang="es-ES" sz="1800" b="1" dirty="0"/>
              <a:t>, </a:t>
            </a:r>
            <a:r>
              <a:rPr lang="es-ES" sz="1800" b="1" dirty="0" err="1" smtClean="0"/>
              <a:t>ScrollBar</a:t>
            </a:r>
            <a:r>
              <a:rPr lang="es-ES" sz="1800" dirty="0" smtClean="0"/>
              <a:t>: Son </a:t>
            </a:r>
            <a:r>
              <a:rPr lang="es-ES" sz="1800" dirty="0"/>
              <a:t>clases que corresponden a utilidades de Windows: barras de estado y de desplazamiento, cajas de herramientas, etc</a:t>
            </a:r>
            <a:r>
              <a:rPr lang="es-ES" sz="1800" dirty="0" smtClean="0"/>
              <a:t>.</a:t>
            </a:r>
          </a:p>
          <a:p>
            <a:pPr lvl="0"/>
            <a:r>
              <a:rPr lang="es-ES" sz="1800" b="1" dirty="0" err="1" smtClean="0"/>
              <a:t>ColorDialog</a:t>
            </a:r>
            <a:r>
              <a:rPr lang="es-ES" sz="1800" b="1" dirty="0"/>
              <a:t>, </a:t>
            </a:r>
            <a:r>
              <a:rPr lang="es-ES" sz="1800" b="1" dirty="0" err="1" smtClean="0"/>
              <a:t>FileDialog</a:t>
            </a:r>
            <a:r>
              <a:rPr lang="es-ES" sz="1800" dirty="0" smtClean="0"/>
              <a:t>: Son </a:t>
            </a:r>
            <a:r>
              <a:rPr lang="es-ES" sz="1800" dirty="0"/>
              <a:t>las cajas de diálogo estándar.</a:t>
            </a:r>
          </a:p>
          <a:p>
            <a:r>
              <a:rPr lang="es-ES" sz="1800" b="1" dirty="0" err="1" smtClean="0"/>
              <a:t>Menu</a:t>
            </a:r>
            <a:r>
              <a:rPr lang="es-ES" sz="1800" b="1" dirty="0"/>
              <a:t>, </a:t>
            </a:r>
            <a:r>
              <a:rPr lang="es-ES" sz="1800" b="1" dirty="0" err="1"/>
              <a:t>MainMenu</a:t>
            </a:r>
            <a:r>
              <a:rPr lang="es-ES" sz="1800" b="1" dirty="0"/>
              <a:t>, </a:t>
            </a:r>
            <a:r>
              <a:rPr lang="es-ES" sz="1800" b="1" dirty="0" err="1"/>
              <a:t>MenuItem</a:t>
            </a:r>
            <a:r>
              <a:rPr lang="es-ES" sz="1800" b="1" dirty="0"/>
              <a:t>, </a:t>
            </a:r>
            <a:r>
              <a:rPr lang="es-ES" sz="1800" b="1" dirty="0" err="1" smtClean="0"/>
              <a:t>ContextMenu</a:t>
            </a:r>
            <a:r>
              <a:rPr lang="es-ES" sz="1800" dirty="0" smtClean="0"/>
              <a:t>: Se </a:t>
            </a:r>
            <a:r>
              <a:rPr lang="es-ES" sz="1800" dirty="0"/>
              <a:t>utiliza para crear menús y menús </a:t>
            </a:r>
            <a:r>
              <a:rPr lang="es-ES" sz="1800" dirty="0" err="1"/>
              <a:t>PopUp</a:t>
            </a:r>
            <a:endParaRPr lang="es-ES" sz="1800" dirty="0"/>
          </a:p>
          <a:p>
            <a:r>
              <a:rPr lang="es-ES" sz="1800" b="1" dirty="0" err="1" smtClean="0"/>
              <a:t>ToolTip</a:t>
            </a:r>
            <a:r>
              <a:rPr lang="es-ES" sz="1800" b="1" dirty="0"/>
              <a:t>, </a:t>
            </a:r>
            <a:r>
              <a:rPr lang="es-ES" sz="1800" b="1" dirty="0" err="1" smtClean="0"/>
              <a:t>Timer</a:t>
            </a:r>
            <a:r>
              <a:rPr lang="es-ES" sz="1800" dirty="0" smtClean="0"/>
              <a:t>: Facilitan </a:t>
            </a:r>
            <a:r>
              <a:rPr lang="es-ES" sz="1800" dirty="0"/>
              <a:t>la interactividad de las aplicaciones</a:t>
            </a:r>
            <a:r>
              <a:rPr lang="es-ES" sz="1800" dirty="0" smtClean="0"/>
              <a:t>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0858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controles, en general, son instancias u objetos de estas clases. Se añaden a un formulario cuando son miembros de la clase a la que pertenece dicho formulario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Winform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1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66" y="1417638"/>
            <a:ext cx="8741436" cy="481967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Creando</a:t>
            </a:r>
            <a:r>
              <a:rPr lang="en-US" dirty="0" smtClean="0"/>
              <a:t> un Proyecto </a:t>
            </a:r>
            <a:r>
              <a:rPr lang="en-US" dirty="0" err="1" smtClean="0"/>
              <a:t>Winform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5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r>
              <a:rPr lang="en-US" dirty="0" smtClean="0"/>
              <a:t> </a:t>
            </a:r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Program.cs</a:t>
            </a:r>
            <a:r>
              <a:rPr lang="en-US" dirty="0" smtClean="0"/>
              <a:t>, de la </a:t>
            </a:r>
            <a:r>
              <a:rPr lang="en-US" dirty="0" err="1" smtClean="0"/>
              <a:t>misma</a:t>
            </a:r>
            <a:r>
              <a:rPr lang="en-US" dirty="0" smtClean="0"/>
              <a:t> forma que para las </a:t>
            </a:r>
            <a:r>
              <a:rPr lang="en-US" dirty="0" err="1" smtClean="0"/>
              <a:t>aplicaciones</a:t>
            </a:r>
            <a:r>
              <a:rPr lang="en-US" dirty="0" smtClean="0"/>
              <a:t> de </a:t>
            </a:r>
            <a:r>
              <a:rPr lang="en-US" dirty="0" err="1" smtClean="0"/>
              <a:t>Consola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agrega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, la </a:t>
            </a:r>
            <a:r>
              <a:rPr lang="en-US" dirty="0" err="1" smtClean="0"/>
              <a:t>instanciación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r>
              <a:rPr lang="en-US" dirty="0" smtClean="0"/>
              <a:t> Form.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212976"/>
            <a:ext cx="6357491" cy="31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Los </a:t>
            </a:r>
            <a:r>
              <a:rPr lang="es-ES" dirty="0" smtClean="0">
                <a:effectLst/>
              </a:rPr>
              <a:t>Formularios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formulario es un objeto o instancia de la clase </a:t>
            </a:r>
            <a:r>
              <a:rPr lang="es-ES" dirty="0" err="1"/>
              <a:t>System.Windows.Forms.Form</a:t>
            </a:r>
            <a:r>
              <a:rPr lang="es-ES" dirty="0"/>
              <a:t>.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Es </a:t>
            </a:r>
            <a:r>
              <a:rPr lang="es-ES" dirty="0"/>
              <a:t>una ventana, generalmente rectangular, que puede ser utilizada para presentar información al usuario y aceptar una entrada del mismo. Los formularios pueden ser ventanas normales, ventanas padre o hijo MDI, cuadros de diálogo, o simples superficies para rutinas gráficas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60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formularios son objetos que exponen propiedades que controlan su apariencia, métodos que definen su comportamiento y eventos que proporcionan la posibilidad de interacción con el usuario.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La </a:t>
            </a:r>
            <a:r>
              <a:rPr lang="es-ES" dirty="0"/>
              <a:t>labor del desarrollador es establecer el valor de las propiedades cuando sea necesario y escribir el código de respuesta a los eventos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3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588</TotalTime>
  <Words>616</Words>
  <Application>Microsoft Office PowerPoint</Application>
  <PresentationFormat>Presentación en pantalla 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Calibri</vt:lpstr>
      <vt:lpstr>Lucida Sans Unicode</vt:lpstr>
      <vt:lpstr>Verdana</vt:lpstr>
      <vt:lpstr>Wingdings 2</vt:lpstr>
      <vt:lpstr>Wingdings 3</vt:lpstr>
      <vt:lpstr>Concurrencia</vt:lpstr>
      <vt:lpstr>  Programación I</vt:lpstr>
      <vt:lpstr>Aplicaciones Winform</vt:lpstr>
      <vt:lpstr>System.Windows.Forms</vt:lpstr>
      <vt:lpstr>Presentación de PowerPoint</vt:lpstr>
      <vt:lpstr>Fundamentos de Winform</vt:lpstr>
      <vt:lpstr>Creando un Proyecto Winform</vt:lpstr>
      <vt:lpstr>Código inicial</vt:lpstr>
      <vt:lpstr>Los Formularios</vt:lpstr>
      <vt:lpstr>Los Formularios</vt:lpstr>
      <vt:lpstr>Los controles de la aplicación</vt:lpstr>
      <vt:lpstr>Controles mas usados</vt:lpstr>
      <vt:lpstr>Personalizando controles</vt:lpstr>
      <vt:lpstr>Los eventos</vt:lpstr>
      <vt:lpstr>Los eventos</vt:lpstr>
      <vt:lpstr>Ejemplo de una aplicación</vt:lpstr>
      <vt:lpstr>Ejercicio</vt:lpstr>
      <vt:lpstr>¿Preguntas?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Mariano Ferrero</dc:creator>
  <cp:lastModifiedBy>Maximiliano</cp:lastModifiedBy>
  <cp:revision>282</cp:revision>
  <dcterms:created xsi:type="dcterms:W3CDTF">2014-07-01T22:06:24Z</dcterms:created>
  <dcterms:modified xsi:type="dcterms:W3CDTF">2016-10-07T23:36:40Z</dcterms:modified>
</cp:coreProperties>
</file>