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77" r:id="rId4"/>
    <p:sldId id="278" r:id="rId5"/>
    <p:sldId id="262" r:id="rId6"/>
    <p:sldId id="261" r:id="rId7"/>
    <p:sldId id="281" r:id="rId8"/>
    <p:sldId id="279" r:id="rId9"/>
    <p:sldId id="282" r:id="rId10"/>
    <p:sldId id="264" r:id="rId11"/>
    <p:sldId id="283" r:id="rId12"/>
    <p:sldId id="270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2668F-36A1-4BD1-9F29-0905B7542E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C771A-D83C-4EB2-973A-4F2255402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9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1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80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84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4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76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2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7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0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96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58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7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75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4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38FF-B9C7-4658-93A7-3E55F764286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502ECE-1CCB-40C2-91AC-19B419634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3364/dipl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69A24-DA21-421E-93FB-573938888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4480" y="1943573"/>
            <a:ext cx="5669280" cy="154190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Частное учреждение профессионального образования «Высшая школа предпринимательства»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3659EF-5047-42D8-80A4-0AF2B921A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26" y="3682367"/>
            <a:ext cx="8998130" cy="139293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Курсовой проект на тему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Разработка десктопного приложения для контроля работы сотрудников в автомастерской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7F178C-75E5-4C74-A190-2762B58C1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44" y="1129816"/>
            <a:ext cx="2545724" cy="215877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E6E1E8-D502-4779-B9E0-B095A34E494F}"/>
              </a:ext>
            </a:extLst>
          </p:cNvPr>
          <p:cNvSpPr/>
          <p:nvPr/>
        </p:nvSpPr>
        <p:spPr>
          <a:xfrm>
            <a:off x="215318" y="5862857"/>
            <a:ext cx="3159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Выполнил </a:t>
            </a:r>
            <a:r>
              <a:rPr lang="en-US" dirty="0"/>
              <a:t>:</a:t>
            </a:r>
            <a:r>
              <a:rPr lang="ru-RU" dirty="0"/>
              <a:t> Крупин Максим 4 курс</a:t>
            </a:r>
          </a:p>
        </p:txBody>
      </p:sp>
    </p:spTree>
    <p:extLst>
      <p:ext uri="{BB962C8B-B14F-4D97-AF65-F5344CB8AC3E}">
        <p14:creationId xmlns:p14="http://schemas.microsoft.com/office/powerpoint/2010/main" val="205794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51ECB-A40B-4804-866B-BB9F61E7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294" y="213360"/>
            <a:ext cx="3894666" cy="1298448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5400" dirty="0">
                <a:solidFill>
                  <a:schemeClr val="bg1"/>
                </a:solidFill>
              </a:rPr>
              <a:t>Реализация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81143-AB3A-4478-95F6-7AE9B4BB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14" y="2011680"/>
            <a:ext cx="5335825" cy="41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CB4EF-0A21-4FC1-B213-FBD9D932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0" y="0"/>
            <a:ext cx="5897880" cy="6858000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110B90-BF32-4D9A-9F57-9BCE7B1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12" y="339953"/>
            <a:ext cx="5133211" cy="1097280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Примеры кода</a:t>
            </a:r>
            <a:r>
              <a:rPr lang="en-US" sz="5400" dirty="0">
                <a:solidFill>
                  <a:schemeClr val="bg1"/>
                </a:solidFill>
              </a:rPr>
              <a:t>: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303469-D385-4115-8FFF-40C907DCC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77" y="1725437"/>
            <a:ext cx="3791479" cy="46058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656895-1E05-4956-84E0-14B4226B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065" y="152286"/>
            <a:ext cx="5403990" cy="65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3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95102-00FC-46E4-8484-4D468F70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86" y="359664"/>
            <a:ext cx="4321386" cy="981456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Заключение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CB7340-68DA-4F31-BD22-9BD167B482E8}"/>
              </a:ext>
            </a:extLst>
          </p:cNvPr>
          <p:cNvSpPr/>
          <p:nvPr/>
        </p:nvSpPr>
        <p:spPr>
          <a:xfrm>
            <a:off x="1253067" y="1898604"/>
            <a:ext cx="6973824" cy="378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результате выполненной дипломной работы были достигнуты поставленные цели и выполнены задачи.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Таким образом, было разработано десктопное приложение для контроля работы сотрудников в автомастерской.</a:t>
            </a:r>
          </a:p>
          <a:p>
            <a:pPr algn="just"/>
            <a:r>
              <a:rPr lang="ru-RU" dirty="0"/>
              <a:t>Программа выполняет изначально поставленные задачи и готова для внедрения уже сейчас.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Заложенные в процессе проектирования и разработки решения обеспечат гибкость программы для последующего ее изменения и расширения путем внедрения новых полезных возможностей.</a:t>
            </a:r>
          </a:p>
          <a:p>
            <a:pPr lvl="0" algn="just">
              <a:lnSpc>
                <a:spcPct val="150000"/>
              </a:lnSpc>
            </a:pPr>
            <a:endParaRPr lang="ru-RU" dirty="0"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2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C3F6FA-A1F3-4205-AA9C-059CD23D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95" y="2060447"/>
            <a:ext cx="4445275" cy="4445275"/>
          </a:xfrm>
          <a:prstGeom prst="rect">
            <a:avLst/>
          </a:prstGeom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85C63BA-3C3C-4E2E-AD19-E50296241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73892"/>
              </p:ext>
            </p:extLst>
          </p:nvPr>
        </p:nvGraphicFramePr>
        <p:xfrm>
          <a:off x="591168" y="830031"/>
          <a:ext cx="8128000" cy="58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55094446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4740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D87637-5AA7-47C8-9AEE-F1F1D731D837}"/>
              </a:ext>
            </a:extLst>
          </p:cNvPr>
          <p:cNvSpPr/>
          <p:nvPr/>
        </p:nvSpPr>
        <p:spPr>
          <a:xfrm>
            <a:off x="874325" y="830030"/>
            <a:ext cx="7561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https://github.com/maxim3364/diplom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2898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6A0FE-2D16-4899-B461-62D9939F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862" y="3052799"/>
            <a:ext cx="6144909" cy="752402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7713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7F2769-4656-4868-BE9D-B85E06E81E98}"/>
              </a:ext>
            </a:extLst>
          </p:cNvPr>
          <p:cNvSpPr/>
          <p:nvPr/>
        </p:nvSpPr>
        <p:spPr>
          <a:xfrm>
            <a:off x="3098714" y="552888"/>
            <a:ext cx="4144853" cy="942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8503470-11DC-4F99-B3CA-AEF39C3CA6CF}"/>
              </a:ext>
            </a:extLst>
          </p:cNvPr>
          <p:cNvSpPr/>
          <p:nvPr/>
        </p:nvSpPr>
        <p:spPr>
          <a:xfrm>
            <a:off x="670111" y="2551837"/>
            <a:ext cx="9002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Разработать десктопное приложение для контроля работы сотрудников в автомастерской</a:t>
            </a:r>
          </a:p>
        </p:txBody>
      </p:sp>
    </p:spTree>
    <p:extLst>
      <p:ext uri="{BB962C8B-B14F-4D97-AF65-F5344CB8AC3E}">
        <p14:creationId xmlns:p14="http://schemas.microsoft.com/office/powerpoint/2010/main" val="100284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52E35-4D84-4C2F-8FD3-AA26CBE9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353568"/>
            <a:ext cx="364540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Задачи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9E2E47-2DAD-4A4E-9FA5-5F2E88363331}"/>
              </a:ext>
            </a:extLst>
          </p:cNvPr>
          <p:cNvSpPr/>
          <p:nvPr/>
        </p:nvSpPr>
        <p:spPr>
          <a:xfrm>
            <a:off x="896112" y="1531129"/>
            <a:ext cx="7991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1. Изучить текущие процессы работы сотрудников в автомастерской, выявить основные проблемы и потребности.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2. Определить функциональные требования к разрабатываемому приложению.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3. Спроектировать базу данных для десктопного приложения.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4. Реализовать основной функционал десктопного приложения.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5. Добавить дополнительные опции.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6. Провести тестирование приложения, исправить выявленные ошибки.</a:t>
            </a:r>
          </a:p>
          <a:p>
            <a:pPr algn="just"/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7. Написать техническую документацию и инструкцию по использованию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4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37E71-C278-4DA8-8146-5B6C0D0A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50" y="493776"/>
            <a:ext cx="6747594" cy="1011936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Предметная область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D69E7B-9DB7-4E17-B483-6D346DA6D800}"/>
              </a:ext>
            </a:extLst>
          </p:cNvPr>
          <p:cNvSpPr/>
          <p:nvPr/>
        </p:nvSpPr>
        <p:spPr>
          <a:xfrm>
            <a:off x="1414950" y="1954012"/>
            <a:ext cx="8266176" cy="294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Приложение для контроля работы сотрудников в автомастерской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– это программа, для улучшения качественно проведённого времени на работе, упрощающая контроль за сотрудниками с помощью современных компьютерных технологий. 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Это означает, что данная программа должна автоматизировать некоторые бизнес-процессы, улучшить качество обслуживания, ускорить работу сотрудников и повысить общую производительность в автомастерской.</a:t>
            </a:r>
          </a:p>
        </p:txBody>
      </p:sp>
    </p:spTree>
    <p:extLst>
      <p:ext uri="{BB962C8B-B14F-4D97-AF65-F5344CB8AC3E}">
        <p14:creationId xmlns:p14="http://schemas.microsoft.com/office/powerpoint/2010/main" val="23537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FD5BA-3971-42A2-8C43-A9716544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10" y="377952"/>
            <a:ext cx="8765370" cy="871728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1"/>
                </a:solidFill>
              </a:rPr>
              <a:t>Функциональные требования</a:t>
            </a:r>
            <a:r>
              <a:rPr lang="en-US" sz="4800" dirty="0">
                <a:solidFill>
                  <a:schemeClr val="tx1"/>
                </a:solidFill>
              </a:rPr>
              <a:t>: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F13C69-2FA2-4136-88B4-321DF7B285EE}"/>
              </a:ext>
            </a:extLst>
          </p:cNvPr>
          <p:cNvSpPr/>
          <p:nvPr/>
        </p:nvSpPr>
        <p:spPr>
          <a:xfrm>
            <a:off x="1103858" y="2462917"/>
            <a:ext cx="3121152" cy="2070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Стабильность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Документация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Открытый исходный код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206603-3237-48EA-A3AD-E8F41DA7EA5F}"/>
              </a:ext>
            </a:extLst>
          </p:cNvPr>
          <p:cNvSpPr/>
          <p:nvPr/>
        </p:nvSpPr>
        <p:spPr>
          <a:xfrm>
            <a:off x="5060984" y="2462917"/>
            <a:ext cx="4144941" cy="1270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Лёгкость установки и настройки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Эффективность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Доступность</a:t>
            </a:r>
          </a:p>
        </p:txBody>
      </p:sp>
    </p:spTree>
    <p:extLst>
      <p:ext uri="{BB962C8B-B14F-4D97-AF65-F5344CB8AC3E}">
        <p14:creationId xmlns:p14="http://schemas.microsoft.com/office/powerpoint/2010/main" val="17539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C1C27-6AB2-42E4-8073-58E0398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47" y="555786"/>
            <a:ext cx="7930217" cy="830388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r>
              <a:rPr lang="ru-RU" sz="5400" dirty="0">
                <a:solidFill>
                  <a:schemeClr val="tx1"/>
                </a:solidFill>
              </a:rPr>
              <a:t>Технологический стек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  <a:endParaRPr lang="ru-RU" sz="5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35C654-DC15-40E4-8E2F-C19AFF12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19" y="4413548"/>
            <a:ext cx="2211365" cy="11771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CB639F-87F8-4849-974E-8B3070AA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37" y="3329468"/>
            <a:ext cx="2871214" cy="11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AB6D49-5F68-48A5-A5A7-AF7D29D6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72" y="2261710"/>
            <a:ext cx="2871215" cy="83322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E21A93E-58F8-4B7C-AE23-5F5803DC7002}"/>
              </a:ext>
            </a:extLst>
          </p:cNvPr>
          <p:cNvSpPr/>
          <p:nvPr/>
        </p:nvSpPr>
        <p:spPr>
          <a:xfrm>
            <a:off x="1421364" y="2416714"/>
            <a:ext cx="4302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8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53BEE22-3922-4829-82E3-65E0E539EAE4}"/>
              </a:ext>
            </a:extLst>
          </p:cNvPr>
          <p:cNvSpPr/>
          <p:nvPr/>
        </p:nvSpPr>
        <p:spPr>
          <a:xfrm>
            <a:off x="1421364" y="3576205"/>
            <a:ext cx="3134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-</a:t>
            </a:r>
            <a:endParaRPr lang="ru-RU" sz="2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711C0B6-2BA4-4FAD-964A-43CD2C5E145C}"/>
              </a:ext>
            </a:extLst>
          </p:cNvPr>
          <p:cNvSpPr/>
          <p:nvPr/>
        </p:nvSpPr>
        <p:spPr>
          <a:xfrm>
            <a:off x="1421364" y="4735696"/>
            <a:ext cx="2446504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Базы данных - </a:t>
            </a:r>
          </a:p>
        </p:txBody>
      </p:sp>
    </p:spTree>
    <p:extLst>
      <p:ext uri="{BB962C8B-B14F-4D97-AF65-F5344CB8AC3E}">
        <p14:creationId xmlns:p14="http://schemas.microsoft.com/office/powerpoint/2010/main" val="358938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0F90F7-9C12-462F-AF16-26F2F173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81" y="-48769"/>
            <a:ext cx="4815840" cy="690676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6D3B94-F4EB-4334-B977-8EE6B417828B}"/>
              </a:ext>
            </a:extLst>
          </p:cNvPr>
          <p:cNvSpPr/>
          <p:nvPr/>
        </p:nvSpPr>
        <p:spPr>
          <a:xfrm>
            <a:off x="3998976" y="244039"/>
            <a:ext cx="419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/>
              <a:t>База данных</a:t>
            </a:r>
            <a:br>
              <a:rPr lang="ru-RU" sz="5400" dirty="0"/>
            </a:br>
            <a:endParaRPr lang="ru-RU" sz="5400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8001D24-EB1D-4FE2-848A-AF2EDEEF5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85" y="1998365"/>
            <a:ext cx="8920829" cy="42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0F90F7-9C12-462F-AF16-26F2F173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1" y="-58724"/>
            <a:ext cx="4998720" cy="6979641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110B90-BF32-4D9A-9F57-9BCE7B1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243" y="0"/>
            <a:ext cx="3821514" cy="1097280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Интерфейс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209FE5FC-201C-46E5-8138-72CD22AC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85" y="1332150"/>
            <a:ext cx="3123829" cy="53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8A0C7194-860F-46F8-8BF9-6931A4D3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07" y="438387"/>
            <a:ext cx="2927144" cy="62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9E73E439-087A-4FE5-9AFB-2046C4D1B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49" y="3429000"/>
            <a:ext cx="2932038" cy="331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4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0F90F7-9C12-462F-AF16-26F2F173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1" y="-58724"/>
            <a:ext cx="4998720" cy="6979641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110B90-BF32-4D9A-9F57-9BCE7B1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243" y="0"/>
            <a:ext cx="3821514" cy="1097280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Интерфейс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286CA6EF-66DA-424A-B912-99DCCADB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49" y="2034982"/>
            <a:ext cx="3184571" cy="344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14AE8A8-BAAC-496C-981A-7BB6BD4B5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19" y="1158575"/>
            <a:ext cx="3314730" cy="51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2892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381</TotalTime>
  <Words>220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Аспект</vt:lpstr>
      <vt:lpstr>Частное учреждение профессионального образования «Высшая школа предпринимательства» </vt:lpstr>
      <vt:lpstr>Презентация PowerPoint</vt:lpstr>
      <vt:lpstr>Задачи проекта</vt:lpstr>
      <vt:lpstr>Предметная область</vt:lpstr>
      <vt:lpstr>Функциональные требования:</vt:lpstr>
      <vt:lpstr>  Технологический стек:</vt:lpstr>
      <vt:lpstr>Презентация PowerPoint</vt:lpstr>
      <vt:lpstr>Интерфейс</vt:lpstr>
      <vt:lpstr>Интерфейс</vt:lpstr>
      <vt:lpstr> Реализация </vt:lpstr>
      <vt:lpstr>Примеры кода:</vt:lpstr>
      <vt:lpstr>Заключение: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Частное учреждение профессионального образования «Высшая школа предпринимательства»</dc:title>
  <dc:creator>Максим Крупин</dc:creator>
  <cp:lastModifiedBy>Максим Крупин</cp:lastModifiedBy>
  <cp:revision>29</cp:revision>
  <dcterms:created xsi:type="dcterms:W3CDTF">2024-06-05T21:11:23Z</dcterms:created>
  <dcterms:modified xsi:type="dcterms:W3CDTF">2024-06-06T15:05:55Z</dcterms:modified>
</cp:coreProperties>
</file>