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74" r:id="rId4"/>
    <p:sldId id="263" r:id="rId5"/>
    <p:sldId id="27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5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2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58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00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9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4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6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99E3-F999-4974-8921-AB63C1D17B1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E0CD9-5A06-4460-9302-4C164A22F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9A24-DA21-421E-93FB-57393888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876" y="1624358"/>
            <a:ext cx="5675127" cy="1646302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Частное учреждение профессионального образования «Высшая школа предпринимательства»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659EF-5047-42D8-80A4-0AF2B921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66" y="3429000"/>
            <a:ext cx="9286614" cy="2433857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1"/>
                </a:solidFill>
              </a:rPr>
              <a:t>Реферат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ru-RU" sz="2800" dirty="0">
                <a:solidFill>
                  <a:schemeClr val="tx1"/>
                </a:solidFill>
              </a:rPr>
              <a:t>Вербальная и невербальная коммуникация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F178C-75E5-4C74-A190-2762B58C1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00" y="699831"/>
            <a:ext cx="2180488" cy="184905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E6E1E8-D502-4779-B9E0-B095A34E494F}"/>
              </a:ext>
            </a:extLst>
          </p:cNvPr>
          <p:cNvSpPr/>
          <p:nvPr/>
        </p:nvSpPr>
        <p:spPr>
          <a:xfrm>
            <a:off x="215318" y="5862857"/>
            <a:ext cx="315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Выполнил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Крупин Максим 3 курс</a:t>
            </a:r>
          </a:p>
        </p:txBody>
      </p:sp>
    </p:spTree>
    <p:extLst>
      <p:ext uri="{BB962C8B-B14F-4D97-AF65-F5344CB8AC3E}">
        <p14:creationId xmlns:p14="http://schemas.microsoft.com/office/powerpoint/2010/main" val="205794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0C52B-B4F6-4C2A-BF27-86857A2C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41" y="2274116"/>
            <a:ext cx="8892331" cy="263344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Введение: </a:t>
            </a:r>
            <a:r>
              <a:rPr lang="ru-RU" sz="2200" dirty="0">
                <a:solidFill>
                  <a:schemeClr val="tx1"/>
                </a:solidFill>
              </a:rPr>
              <a:t>Люди не могут существовать без общения, ведь каждый из нас – социальное существо. С самого рождения мы находимся в окружении других людей – медицинского персонала и родителей. В процессе взросления мы получаем все необходимые навыки общения, общаясь со своими близкими и друзьями. Однако, коммуникация – это достаточно сложный процесс, который требует учета многоуровневой структуры и особенностей. Хорошее качество жизни невозможно без умения общаться и передавать информацию верно.</a:t>
            </a:r>
            <a:br>
              <a:rPr lang="ru-RU" dirty="0"/>
            </a:b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0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AB132-3B2C-4051-AC85-D2AFF402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98" y="847344"/>
            <a:ext cx="8596668" cy="454152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Отличия коммуникации от общения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 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Общение охватывает все виды человеческих контактов и подчиняется определенным правилам и требованиям. При этом вербальная коммуникация, основанная на речи, имеет свои собственные правила в зависимости от ее вида. Каждый участник процесса коммуникации имеет свои цели и задачи, которые направлены на влияние на другого. В деловом общении применяется вербальная деловая коммуникация, которая предполагает словесный обмен информацией и применима только в служебном 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113869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921D10-9CF9-4A47-88BC-EBE25B03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0840"/>
            <a:ext cx="7339583" cy="2031137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Что такое вербальное общение? Это установление контакта между людьми с помощью речевых средств, проще говоря, словами. Речь — своеобразный код для передачи информации: Говорящий преображает свою мысль в определенный набор языковых знаков (слов, морфем, словосочетаний), а собеседник воспринимает эту информацию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76776CE2-2FB3-42B7-BEBF-472851DE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558952"/>
            <a:ext cx="8596668" cy="860400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Вербальная коммуникация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5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FD225-FEC3-4966-B5A3-36510CD4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5" y="350816"/>
            <a:ext cx="7933405" cy="54267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Что такое невербальная коммуникация?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3D6CA-E77B-4969-9406-FD5FC11F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555" y="1456944"/>
            <a:ext cx="8642834" cy="442569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Значительную часть информации мы получаем от других без единого слова. Это и есть невербальное общение — система внеречевых способов передачи информации. Какие есть средства невербального общения? К ним относится: мимика (выражение лица, сигналы глазами); жесты; движения тела, смена позы; прикосновения (похлопывания, рукопожатия, объятия, поцелуи); интонации; дистанция в общении (известно, что чем ближе и приятнее человек, тем ближе мы его подпускаем). 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2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F69F9-B77C-4DD7-B9A7-E072AA19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775451"/>
            <a:ext cx="2611150" cy="86040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solidFill>
                  <a:schemeClr val="tx1"/>
                </a:solidFill>
              </a:rPr>
            </a:b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Заключение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  <a:br>
              <a:rPr lang="ru-RU" sz="3200" dirty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EA2CE0-1FA3-4650-ADF2-FDD7A6AE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085" y="1871472"/>
            <a:ext cx="9519379" cy="348909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Можно сделать </a:t>
            </a:r>
            <a:r>
              <a:rPr lang="ru-RU" sz="2400" b="1" dirty="0">
                <a:solidFill>
                  <a:schemeClr val="tx1"/>
                </a:solidFill>
              </a:rPr>
              <a:t>вывод</a:t>
            </a:r>
            <a:r>
              <a:rPr lang="ru-RU" sz="2400" dirty="0">
                <a:solidFill>
                  <a:schemeClr val="tx1"/>
                </a:solidFill>
              </a:rPr>
              <a:t>, что общение может происходить как через вербальную (словесную) коммуникацию, так и через невербальную (несловесную) коммуникацию. Невербальная коммуникация включает в себя жесты, мимику, тон голоса, позу и другие физические проявления, которые передают определенную информацию и эмоции. Вербальная коммуникация включает в себя использование слов и языка для передачи информации и выражения мыслей и чувств. Оба вида коммуникации важны для эффективного общения и понимания друг друга.</a:t>
            </a:r>
          </a:p>
        </p:txBody>
      </p:sp>
    </p:spTree>
    <p:extLst>
      <p:ext uri="{BB962C8B-B14F-4D97-AF65-F5344CB8AC3E}">
        <p14:creationId xmlns:p14="http://schemas.microsoft.com/office/powerpoint/2010/main" val="2359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6A0FE-2D16-4899-B461-62D9939F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862" y="3052799"/>
            <a:ext cx="6144909" cy="75240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7713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7089C-2E12-4FCE-9AF7-24A7CB7D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83" y="404466"/>
            <a:ext cx="8596668" cy="71045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Ссылка на </a:t>
            </a:r>
            <a:r>
              <a:rPr lang="ru-RU" sz="2800" dirty="0" err="1">
                <a:solidFill>
                  <a:schemeClr val="tx1"/>
                </a:solidFill>
              </a:rPr>
              <a:t>github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8B6162-CEF5-4B8A-9538-CAF26B6C16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43" y="1429430"/>
            <a:ext cx="4943348" cy="469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878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1362</TotalTime>
  <Words>327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Частное учреждение профессионального образования «Высшая школа предпринимательства» </vt:lpstr>
      <vt:lpstr>Введение: Люди не могут существовать без общения, ведь каждый из нас – социальное существо. С самого рождения мы находимся в окружении других людей – медицинского персонала и родителей. В процессе взросления мы получаем все необходимые навыки общения, общаясь со своими близкими и друзьями. Однако, коммуникация – это достаточно сложный процесс, который требует учета многоуровневой структуры и особенностей. Хорошее качество жизни невозможно без умения общаться и передавать информацию верно. </vt:lpstr>
      <vt:lpstr>Отличия коммуникации от общения   Общение охватывает все виды человеческих контактов и подчиняется определенным правилам и требованиям. При этом вербальная коммуникация, основанная на речи, имеет свои собственные правила в зависимости от ее вида. Каждый участник процесса коммуникации имеет свои цели и задачи, которые направлены на влияние на другого. В деловом общении применяется вербальная деловая коммуникация, которая предполагает словесный обмен информацией и применима только в служебном контексте.</vt:lpstr>
      <vt:lpstr>Что такое вербальное общение? Это установление контакта между людьми с помощью речевых средств, проще говоря, словами. Речь — своеобразный код для передачи информации: Говорящий преображает свою мысль в определенный набор языковых знаков (слов, морфем, словосочетаний), а собеседник воспринимает эту информацию </vt:lpstr>
      <vt:lpstr>Что такое невербальная коммуникация?</vt:lpstr>
      <vt:lpstr>  Заключение: </vt:lpstr>
      <vt:lpstr>Спасибо за внимание!</vt:lpstr>
      <vt:lpstr>Ссылка на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Максим</dc:creator>
  <cp:lastModifiedBy>Максим Крупин</cp:lastModifiedBy>
  <cp:revision>50</cp:revision>
  <dcterms:created xsi:type="dcterms:W3CDTF">2022-05-04T12:45:40Z</dcterms:created>
  <dcterms:modified xsi:type="dcterms:W3CDTF">2023-06-21T02:23:33Z</dcterms:modified>
</cp:coreProperties>
</file>