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800000"/>
    <a:srgbClr val="080808"/>
    <a:srgbClr val="111111"/>
    <a:srgbClr val="CC0000"/>
    <a:srgbClr val="FF3300"/>
    <a:srgbClr val="A50021"/>
    <a:srgbClr val="C9492C"/>
    <a:srgbClr val="FF6600"/>
    <a:srgbClr val="196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89D56-44A6-45FF-A89B-CD896B16A71C}" v="547" dt="2020-06-13T19:37:2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1812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Кулаков" userId="04e6ebed4306f91a" providerId="LiveId" clId="{F88AC418-1FA4-4664-94E1-074E5A67EC7A}"/>
    <pc:docChg chg="undo custSel addSld modSld modMainMaster">
      <pc:chgData name="Максим Кулаков" userId="04e6ebed4306f91a" providerId="LiveId" clId="{F88AC418-1FA4-4664-94E1-074E5A67EC7A}" dt="2020-06-03T15:45:11.288" v="739"/>
      <pc:docMkLst>
        <pc:docMk/>
      </pc:docMkLst>
      <pc:sldChg chg="modTransition">
        <pc:chgData name="Максим Кулаков" userId="04e6ebed4306f91a" providerId="LiveId" clId="{F88AC418-1FA4-4664-94E1-074E5A67EC7A}" dt="2020-06-03T15:42:36.097" v="728"/>
        <pc:sldMkLst>
          <pc:docMk/>
          <pc:sldMk cId="2656794804" sldId="256"/>
        </pc:sldMkLst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226652925" sldId="257"/>
        </pc:sldMkLst>
        <pc:spChg chg="add del mod">
          <ac:chgData name="Максим Кулаков" userId="04e6ebed4306f91a" providerId="LiveId" clId="{F88AC418-1FA4-4664-94E1-074E5A67EC7A}" dt="2020-06-03T15:16:19.614" v="41" actId="478"/>
          <ac:spMkLst>
            <pc:docMk/>
            <pc:sldMk cId="3226652925" sldId="257"/>
            <ac:spMk id="3" creationId="{5EC2B094-2A8D-483E-86F9-B2ADCB7A25F1}"/>
          </ac:spMkLst>
        </pc:spChg>
        <pc:spChg chg="add mod">
          <ac:chgData name="Максим Кулаков" userId="04e6ebed4306f91a" providerId="LiveId" clId="{F88AC418-1FA4-4664-94E1-074E5A67EC7A}" dt="2020-06-03T15:20:08.261" v="271" actId="1076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F88AC418-1FA4-4664-94E1-074E5A67EC7A}" dt="2020-06-03T15:20:10.683" v="272" actId="1076"/>
          <ac:spMkLst>
            <pc:docMk/>
            <pc:sldMk cId="3226652925" sldId="257"/>
            <ac:spMk id="7" creationId="{58A1A06F-2727-4AAE-8AEB-6519F16D129F}"/>
          </ac:spMkLst>
        </pc:spChg>
        <pc:spChg chg="add mod">
          <ac:chgData name="Максим Кулаков" userId="04e6ebed4306f91a" providerId="LiveId" clId="{F88AC418-1FA4-4664-94E1-074E5A67EC7A}" dt="2020-06-03T15:21:49.050" v="291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F88AC418-1FA4-4664-94E1-074E5A67EC7A}" dt="2020-06-03T15:19:59.707" v="270" actId="107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addSp delSp modSp mod modTransition delAnim modAnim">
        <pc:chgData name="Максим Кулаков" userId="04e6ebed4306f91a" providerId="LiveId" clId="{F88AC418-1FA4-4664-94E1-074E5A67EC7A}" dt="2020-06-03T15:45:11.288" v="739"/>
        <pc:sldMkLst>
          <pc:docMk/>
          <pc:sldMk cId="3825080715" sldId="258"/>
        </pc:sldMkLst>
        <pc:spChg chg="add mod">
          <ac:chgData name="Максим Кулаков" userId="04e6ebed4306f91a" providerId="LiveId" clId="{F88AC418-1FA4-4664-94E1-074E5A67EC7A}" dt="2020-06-03T15:17:48.411" v="146" actId="20577"/>
          <ac:spMkLst>
            <pc:docMk/>
            <pc:sldMk cId="3825080715" sldId="258"/>
            <ac:spMk id="6" creationId="{2F08A4DC-E195-43C4-A918-56AC672FA987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7" creationId="{E380EE7F-DD68-4232-A982-C8770CEC3599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0" creationId="{767C3E82-ED79-4028-A1C2-5916A75325FF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1" creationId="{BA51518A-89EB-42AE-A5C3-EF10797E444E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2" creationId="{DE6CBD86-3DF2-4F5E-B510-F6434B63410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3" creationId="{4A3C10EB-3636-436D-A7B4-856FBA159605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4" creationId="{0B3840C3-A848-4927-B8D9-22F2617534C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5" creationId="{76CAEB2D-9639-4DB0-9D9D-2E9A7A8C5F2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6" creationId="{CD73DCDD-431F-4409-8B6E-A7967A74F631}"/>
          </ac:spMkLst>
        </pc:sp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1279104608" sldId="259"/>
        </pc:sldMkLst>
        <pc:spChg chg="add del">
          <ac:chgData name="Максим Кулаков" userId="04e6ebed4306f91a" providerId="LiveId" clId="{F88AC418-1FA4-4664-94E1-074E5A67EC7A}" dt="2020-06-03T15:23:24.458" v="320" actId="478"/>
          <ac:spMkLst>
            <pc:docMk/>
            <pc:sldMk cId="1279104608" sldId="259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28.808" v="24" actId="403"/>
          <ac:spMkLst>
            <pc:docMk/>
            <pc:sldMk cId="1279104608" sldId="259"/>
            <ac:spMk id="4" creationId="{43B71302-0B05-4113-9E40-5363A97AA4FA}"/>
          </ac:spMkLst>
        </pc:spChg>
        <pc:spChg chg="add del mod">
          <ac:chgData name="Максим Кулаков" userId="04e6ebed4306f91a" providerId="LiveId" clId="{F88AC418-1FA4-4664-94E1-074E5A67EC7A}" dt="2020-06-03T15:23:01.103" v="309"/>
          <ac:spMkLst>
            <pc:docMk/>
            <pc:sldMk cId="1279104608" sldId="259"/>
            <ac:spMk id="5" creationId="{C111DFFA-5559-4086-B042-A216EDFF0CD1}"/>
          </ac:spMkLst>
        </pc:spChg>
        <pc:spChg chg="add mod">
          <ac:chgData name="Максим Кулаков" userId="04e6ebed4306f91a" providerId="LiveId" clId="{F88AC418-1FA4-4664-94E1-074E5A67EC7A}" dt="2020-06-03T15:26:34.075" v="427" actId="20577"/>
          <ac:spMkLst>
            <pc:docMk/>
            <pc:sldMk cId="1279104608" sldId="259"/>
            <ac:spMk id="6" creationId="{B2C932AF-F434-43DF-8EF4-26777FBD94A7}"/>
          </ac:spMkLst>
        </pc:spChg>
        <pc:spChg chg="add mod">
          <ac:chgData name="Максим Кулаков" userId="04e6ebed4306f91a" providerId="LiveId" clId="{F88AC418-1FA4-4664-94E1-074E5A67EC7A}" dt="2020-06-03T15:26:59.453" v="463" actId="20577"/>
          <ac:spMkLst>
            <pc:docMk/>
            <pc:sldMk cId="1279104608" sldId="259"/>
            <ac:spMk id="7" creationId="{99175E69-34D1-42E7-9611-598A50F2A2A7}"/>
          </ac:spMkLst>
        </pc:spChg>
        <pc:spChg chg="add del mod">
          <ac:chgData name="Максим Кулаков" userId="04e6ebed4306f91a" providerId="LiveId" clId="{F88AC418-1FA4-4664-94E1-074E5A67EC7A}" dt="2020-06-03T15:24:31.106" v="331" actId="478"/>
          <ac:spMkLst>
            <pc:docMk/>
            <pc:sldMk cId="1279104608" sldId="259"/>
            <ac:spMk id="8" creationId="{B6FC3CF4-3010-44DC-83D1-40A1237D0AAD}"/>
          </ac:spMkLst>
        </pc:spChg>
        <pc:spChg chg="add mod">
          <ac:chgData name="Максим Кулаков" userId="04e6ebed4306f91a" providerId="LiveId" clId="{F88AC418-1FA4-4664-94E1-074E5A67EC7A}" dt="2020-06-03T15:26:19.245" v="396" actId="20577"/>
          <ac:spMkLst>
            <pc:docMk/>
            <pc:sldMk cId="1279104608" sldId="259"/>
            <ac:spMk id="9" creationId="{737E8A4B-64B9-44D7-B11C-E87371FA8664}"/>
          </ac:spMkLst>
        </pc:spChg>
        <pc:spChg chg="add del mod">
          <ac:chgData name="Максим Кулаков" userId="04e6ebed4306f91a" providerId="LiveId" clId="{F88AC418-1FA4-4664-94E1-074E5A67EC7A}" dt="2020-06-03T15:24:12.943" v="325"/>
          <ac:spMkLst>
            <pc:docMk/>
            <pc:sldMk cId="1279104608" sldId="259"/>
            <ac:spMk id="10" creationId="{04DE7F39-3994-4EEB-AAE4-42B5BCED6BFE}"/>
          </ac:spMkLst>
        </pc:spChg>
        <pc:spChg chg="add del mod">
          <ac:chgData name="Максим Кулаков" userId="04e6ebed4306f91a" providerId="LiveId" clId="{F88AC418-1FA4-4664-94E1-074E5A67EC7A}" dt="2020-06-03T15:24:21.371" v="328" actId="478"/>
          <ac:spMkLst>
            <pc:docMk/>
            <pc:sldMk cId="1279104608" sldId="259"/>
            <ac:spMk id="11" creationId="{4FE2095E-590E-4494-8004-9394368E620E}"/>
          </ac:spMkLst>
        </pc:spChg>
        <pc:spChg chg="add mod">
          <ac:chgData name="Максим Кулаков" userId="04e6ebed4306f91a" providerId="LiveId" clId="{F88AC418-1FA4-4664-94E1-074E5A67EC7A}" dt="2020-06-03T15:27:05.485" v="464" actId="20577"/>
          <ac:spMkLst>
            <pc:docMk/>
            <pc:sldMk cId="1279104608" sldId="259"/>
            <ac:spMk id="12" creationId="{6C8ED7A4-5C34-4A94-9382-38FAE9266125}"/>
          </ac:spMkLst>
        </pc:spChg>
        <pc:spChg chg="add mod">
          <ac:chgData name="Максим Кулаков" userId="04e6ebed4306f91a" providerId="LiveId" clId="{F88AC418-1FA4-4664-94E1-074E5A67EC7A}" dt="2020-06-03T15:25:41.304" v="384" actId="20577"/>
          <ac:spMkLst>
            <pc:docMk/>
            <pc:sldMk cId="1279104608" sldId="259"/>
            <ac:spMk id="13" creationId="{9E31AAA0-3805-4E50-99BD-ED6A96DE4096}"/>
          </ac:spMkLst>
        </pc:spChg>
        <pc:spChg chg="add mod">
          <ac:chgData name="Максим Кулаков" userId="04e6ebed4306f91a" providerId="LiveId" clId="{F88AC418-1FA4-4664-94E1-074E5A67EC7A}" dt="2020-06-03T15:26:44.804" v="445" actId="20577"/>
          <ac:spMkLst>
            <pc:docMk/>
            <pc:sldMk cId="1279104608" sldId="259"/>
            <ac:spMk id="14" creationId="{F40B1D05-0B0F-49AC-9BE0-670607F25A8A}"/>
          </ac:spMkLst>
        </pc:spChg>
        <pc:spChg chg="add mod">
          <ac:chgData name="Максим Кулаков" userId="04e6ebed4306f91a" providerId="LiveId" clId="{F88AC418-1FA4-4664-94E1-074E5A67EC7A}" dt="2020-06-03T15:27:37.160" v="475" actId="122"/>
          <ac:spMkLst>
            <pc:docMk/>
            <pc:sldMk cId="1279104608" sldId="259"/>
            <ac:spMk id="15" creationId="{9B9BCD36-F5E5-4CB0-B8F4-4EA5DF7F9568}"/>
          </ac:spMkLst>
        </pc:spChg>
        <pc:spChg chg="add mod">
          <ac:chgData name="Максим Кулаков" userId="04e6ebed4306f91a" providerId="LiveId" clId="{F88AC418-1FA4-4664-94E1-074E5A67EC7A}" dt="2020-06-03T15:28:17.342" v="487" actId="20577"/>
          <ac:spMkLst>
            <pc:docMk/>
            <pc:sldMk cId="1279104608" sldId="259"/>
            <ac:spMk id="16" creationId="{63A45A5A-E70B-42B8-9C50-055B5EA7EDB6}"/>
          </ac:spMkLst>
        </pc:spChg>
        <pc:spChg chg="add mod">
          <ac:chgData name="Максим Кулаков" userId="04e6ebed4306f91a" providerId="LiveId" clId="{F88AC418-1FA4-4664-94E1-074E5A67EC7A}" dt="2020-06-03T15:28:20.229" v="489" actId="20577"/>
          <ac:spMkLst>
            <pc:docMk/>
            <pc:sldMk cId="1279104608" sldId="259"/>
            <ac:spMk id="17" creationId="{27F5792A-D5E1-4C7C-A488-65EB9DBADD22}"/>
          </ac:spMkLst>
        </pc:spChg>
        <pc:spChg chg="add mod">
          <ac:chgData name="Максим Кулаков" userId="04e6ebed4306f91a" providerId="LiveId" clId="{F88AC418-1FA4-4664-94E1-074E5A67EC7A}" dt="2020-06-03T15:28:29.122" v="495" actId="20577"/>
          <ac:spMkLst>
            <pc:docMk/>
            <pc:sldMk cId="1279104608" sldId="259"/>
            <ac:spMk id="18" creationId="{594C4549-EE00-46F9-9159-FB9487A4BC2A}"/>
          </ac:spMkLst>
        </pc:spChg>
        <pc:spChg chg="add mod">
          <ac:chgData name="Максим Кулаков" userId="04e6ebed4306f91a" providerId="LiveId" clId="{F88AC418-1FA4-4664-94E1-074E5A67EC7A}" dt="2020-06-03T15:28:26.502" v="493" actId="20577"/>
          <ac:spMkLst>
            <pc:docMk/>
            <pc:sldMk cId="1279104608" sldId="259"/>
            <ac:spMk id="19" creationId="{D04C2DCA-523F-4B58-AB29-E67507748A17}"/>
          </ac:spMkLst>
        </pc:spChg>
        <pc:spChg chg="add mod">
          <ac:chgData name="Максим Кулаков" userId="04e6ebed4306f91a" providerId="LiveId" clId="{F88AC418-1FA4-4664-94E1-074E5A67EC7A}" dt="2020-06-03T15:28:23.163" v="491" actId="20577"/>
          <ac:spMkLst>
            <pc:docMk/>
            <pc:sldMk cId="1279104608" sldId="259"/>
            <ac:spMk id="20" creationId="{BFFB029F-133A-4E07-A411-F1CE6250B19A}"/>
          </ac:spMkLst>
        </pc:spChg>
        <pc:cxnChg chg="add mod">
          <ac:chgData name="Максим Кулаков" userId="04e6ebed4306f91a" providerId="LiveId" clId="{F88AC418-1FA4-4664-94E1-074E5A67EC7A}" dt="2020-06-03T15:29:21.143" v="501" actId="1076"/>
          <ac:cxnSpMkLst>
            <pc:docMk/>
            <pc:sldMk cId="1279104608" sldId="259"/>
            <ac:cxnSpMk id="22" creationId="{A4324E69-86AA-4521-BA05-F46B23A9A1A1}"/>
          </ac:cxnSpMkLst>
        </pc:cxnChg>
        <pc:cxnChg chg="add mod">
          <ac:chgData name="Максим Кулаков" userId="04e6ebed4306f91a" providerId="LiveId" clId="{F88AC418-1FA4-4664-94E1-074E5A67EC7A}" dt="2020-06-03T15:29:27.096" v="503" actId="1076"/>
          <ac:cxnSpMkLst>
            <pc:docMk/>
            <pc:sldMk cId="1279104608" sldId="259"/>
            <ac:cxnSpMk id="23" creationId="{E9D1BD49-BC33-4152-8197-782876648BE8}"/>
          </ac:cxnSpMkLst>
        </pc:cxnChg>
        <pc:cxnChg chg="add mod">
          <ac:chgData name="Максим Кулаков" userId="04e6ebed4306f91a" providerId="LiveId" clId="{F88AC418-1FA4-4664-94E1-074E5A67EC7A}" dt="2020-06-03T15:29:43.174" v="508" actId="1076"/>
          <ac:cxnSpMkLst>
            <pc:docMk/>
            <pc:sldMk cId="1279104608" sldId="259"/>
            <ac:cxnSpMk id="24" creationId="{4D9F7469-8F81-477D-AA08-FE3588B9D9D6}"/>
          </ac:cxnSpMkLst>
        </pc:cxnChg>
        <pc:cxnChg chg="add mod">
          <ac:chgData name="Максим Кулаков" userId="04e6ebed4306f91a" providerId="LiveId" clId="{F88AC418-1FA4-4664-94E1-074E5A67EC7A}" dt="2020-06-03T15:30:02.331" v="512" actId="1076"/>
          <ac:cxnSpMkLst>
            <pc:docMk/>
            <pc:sldMk cId="1279104608" sldId="259"/>
            <ac:cxnSpMk id="25" creationId="{B6CA917E-7271-49A8-9196-FDD3368DAEA6}"/>
          </ac:cxnSpMkLst>
        </pc:cxnChg>
        <pc:cxnChg chg="add mod">
          <ac:chgData name="Максим Кулаков" userId="04e6ebed4306f91a" providerId="LiveId" clId="{F88AC418-1FA4-4664-94E1-074E5A67EC7A}" dt="2020-06-03T15:30:09.811" v="514" actId="1076"/>
          <ac:cxnSpMkLst>
            <pc:docMk/>
            <pc:sldMk cId="1279104608" sldId="259"/>
            <ac:cxnSpMk id="26" creationId="{054A604D-75AA-4EB9-A4B4-5D60DC15E8D7}"/>
          </ac:cxnSpMkLst>
        </pc:cxn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523556248" sldId="260"/>
        </pc:sldMkLst>
        <pc:spChg chg="del">
          <ac:chgData name="Максим Кулаков" userId="04e6ebed4306f91a" providerId="LiveId" clId="{F88AC418-1FA4-4664-94E1-074E5A67EC7A}" dt="2020-06-03T15:20:55.447" v="273"/>
          <ac:spMkLst>
            <pc:docMk/>
            <pc:sldMk cId="3523556248" sldId="260"/>
            <ac:spMk id="3" creationId="{AB92EE25-E882-4A84-9E91-0EB41C19A0F1}"/>
          </ac:spMkLst>
        </pc:spChg>
        <pc:spChg chg="add mod">
          <ac:chgData name="Максим Кулаков" userId="04e6ebed4306f91a" providerId="LiveId" clId="{F88AC418-1FA4-4664-94E1-074E5A67EC7A}" dt="2020-06-03T15:21:12.808" v="286" actId="20577"/>
          <ac:spMkLst>
            <pc:docMk/>
            <pc:sldMk cId="3523556248" sldId="260"/>
            <ac:spMk id="4" creationId="{4A01A517-A17C-4A20-8590-A4A680EAABED}"/>
          </ac:spMkLst>
        </pc:spChg>
      </pc:sldChg>
      <pc:sldChg chg="modTransition">
        <pc:chgData name="Максим Кулаков" userId="04e6ebed4306f91a" providerId="LiveId" clId="{F88AC418-1FA4-4664-94E1-074E5A67EC7A}" dt="2020-06-03T15:42:33.070" v="727"/>
        <pc:sldMkLst>
          <pc:docMk/>
          <pc:sldMk cId="4170250133" sldId="261"/>
        </pc:sldMkLst>
      </pc:sldChg>
      <pc:sldChg chg="addSp delSp modSp add mod modTransition">
        <pc:chgData name="Максим Кулаков" userId="04e6ebed4306f91a" providerId="LiveId" clId="{F88AC418-1FA4-4664-94E1-074E5A67EC7A}" dt="2020-06-03T15:42:33.070" v="727"/>
        <pc:sldMkLst>
          <pc:docMk/>
          <pc:sldMk cId="3043985443" sldId="262"/>
        </pc:sldMkLst>
        <pc:spChg chg="del">
          <ac:chgData name="Максим Кулаков" userId="04e6ebed4306f91a" providerId="LiveId" clId="{F88AC418-1FA4-4664-94E1-074E5A67EC7A}" dt="2020-06-03T15:32:07.444" v="595" actId="478"/>
          <ac:spMkLst>
            <pc:docMk/>
            <pc:sldMk cId="3043985443" sldId="262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45.819" v="36" actId="20577"/>
          <ac:spMkLst>
            <pc:docMk/>
            <pc:sldMk cId="3043985443" sldId="262"/>
            <ac:spMk id="4" creationId="{C8A1FD20-6159-418C-870B-EE9CE725DAD0}"/>
          </ac:spMkLst>
        </pc:spChg>
        <pc:spChg chg="add mod">
          <ac:chgData name="Максим Кулаков" userId="04e6ebed4306f91a" providerId="LiveId" clId="{F88AC418-1FA4-4664-94E1-074E5A67EC7A}" dt="2020-06-03T15:31:04.739" v="524" actId="20577"/>
          <ac:spMkLst>
            <pc:docMk/>
            <pc:sldMk cId="3043985443" sldId="262"/>
            <ac:spMk id="5" creationId="{34253F25-F55E-485A-84AE-4DCABDD86114}"/>
          </ac:spMkLst>
        </pc:spChg>
        <pc:spChg chg="add mod">
          <ac:chgData name="Максим Кулаков" userId="04e6ebed4306f91a" providerId="LiveId" clId="{F88AC418-1FA4-4664-94E1-074E5A67EC7A}" dt="2020-06-03T15:30:53.632" v="515"/>
          <ac:spMkLst>
            <pc:docMk/>
            <pc:sldMk cId="3043985443" sldId="262"/>
            <ac:spMk id="6" creationId="{08CED4B7-937B-4BD8-BB62-CF1973863792}"/>
          </ac:spMkLst>
        </pc:spChg>
        <pc:spChg chg="add mod">
          <ac:chgData name="Максим Кулаков" userId="04e6ebed4306f91a" providerId="LiveId" clId="{F88AC418-1FA4-4664-94E1-074E5A67EC7A}" dt="2020-06-03T15:35:12.810" v="705" actId="20577"/>
          <ac:spMkLst>
            <pc:docMk/>
            <pc:sldMk cId="3043985443" sldId="262"/>
            <ac:spMk id="8" creationId="{3710F289-A01A-4B46-9AFE-EFE6F6D7F76F}"/>
          </ac:spMkLst>
        </pc:spChg>
        <pc:spChg chg="add mod">
          <ac:chgData name="Максим Кулаков" userId="04e6ebed4306f91a" providerId="LiveId" clId="{F88AC418-1FA4-4664-94E1-074E5A67EC7A}" dt="2020-06-03T15:35:05.379" v="693" actId="20577"/>
          <ac:spMkLst>
            <pc:docMk/>
            <pc:sldMk cId="3043985443" sldId="262"/>
            <ac:spMk id="9" creationId="{7CEB8480-21A6-462D-A2FB-CF83E2D6DC2B}"/>
          </ac:spMkLst>
        </pc:spChg>
        <pc:spChg chg="add mod">
          <ac:chgData name="Максим Кулаков" userId="04e6ebed4306f91a" providerId="LiveId" clId="{F88AC418-1FA4-4664-94E1-074E5A67EC7A}" dt="2020-06-03T15:33:19.661" v="663" actId="313"/>
          <ac:spMkLst>
            <pc:docMk/>
            <pc:sldMk cId="3043985443" sldId="262"/>
            <ac:spMk id="11" creationId="{9831C15B-5537-432B-A73A-39DF9CC31AC5}"/>
          </ac:spMkLst>
        </pc:spChg>
        <pc:spChg chg="add mod">
          <ac:chgData name="Максим Кулаков" userId="04e6ebed4306f91a" providerId="LiveId" clId="{F88AC418-1FA4-4664-94E1-074E5A67EC7A}" dt="2020-06-03T15:32:38.027" v="603" actId="20577"/>
          <ac:spMkLst>
            <pc:docMk/>
            <pc:sldMk cId="3043985443" sldId="262"/>
            <ac:spMk id="12" creationId="{EF694C95-0FA8-4258-B64E-D26B7FF8A77E}"/>
          </ac:spMkLst>
        </pc:spChg>
        <pc:spChg chg="add mod">
          <ac:chgData name="Максим Кулаков" userId="04e6ebed4306f91a" providerId="LiveId" clId="{F88AC418-1FA4-4664-94E1-074E5A67EC7A}" dt="2020-06-03T15:33:01.170" v="641" actId="20577"/>
          <ac:spMkLst>
            <pc:docMk/>
            <pc:sldMk cId="3043985443" sldId="262"/>
            <ac:spMk id="13" creationId="{366F08B5-B21F-4F5C-81DB-456F5CB15BBD}"/>
          </ac:spMkLst>
        </pc:spChg>
        <pc:spChg chg="add mod">
          <ac:chgData name="Максим Кулаков" userId="04e6ebed4306f91a" providerId="LiveId" clId="{F88AC418-1FA4-4664-94E1-074E5A67EC7A}" dt="2020-06-03T15:32:35.135" v="601" actId="20577"/>
          <ac:spMkLst>
            <pc:docMk/>
            <pc:sldMk cId="3043985443" sldId="262"/>
            <ac:spMk id="14" creationId="{3F3E1167-AC02-4457-AC96-C8D839EE7CD9}"/>
          </ac:spMkLst>
        </pc:spChg>
        <pc:spChg chg="add mod">
          <ac:chgData name="Максим Кулаков" userId="04e6ebed4306f91a" providerId="LiveId" clId="{F88AC418-1FA4-4664-94E1-074E5A67EC7A}" dt="2020-06-03T15:34:23.377" v="679" actId="1076"/>
          <ac:spMkLst>
            <pc:docMk/>
            <pc:sldMk cId="3043985443" sldId="262"/>
            <ac:spMk id="20" creationId="{AB8B2D8E-E86C-463C-B539-0C8ACE643A0F}"/>
          </ac:spMkLst>
        </pc:spChg>
        <pc:spChg chg="add mod">
          <ac:chgData name="Максим Кулаков" userId="04e6ebed4306f91a" providerId="LiveId" clId="{F88AC418-1FA4-4664-94E1-074E5A67EC7A}" dt="2020-06-03T15:35:02.362" v="691" actId="1076"/>
          <ac:spMkLst>
            <pc:docMk/>
            <pc:sldMk cId="3043985443" sldId="262"/>
            <ac:spMk id="25" creationId="{5FC62086-1502-4BC5-B6C6-21F699AE00AF}"/>
          </ac:spMkLst>
        </pc:spChg>
        <pc:cxnChg chg="add mod">
          <ac:chgData name="Максим Кулаков" userId="04e6ebed4306f91a" providerId="LiveId" clId="{F88AC418-1FA4-4664-94E1-074E5A67EC7A}" dt="2020-06-03T15:31:45.901" v="534" actId="14100"/>
          <ac:cxnSpMkLst>
            <pc:docMk/>
            <pc:sldMk cId="3043985443" sldId="262"/>
            <ac:cxnSpMk id="7" creationId="{2BF17C09-FF88-4C53-AB84-A9431D74E1CD}"/>
          </ac:cxnSpMkLst>
        </pc:cxnChg>
        <pc:cxnChg chg="add del mod">
          <ac:chgData name="Максим Кулаков" userId="04e6ebed4306f91a" providerId="LiveId" clId="{F88AC418-1FA4-4664-94E1-074E5A67EC7A}" dt="2020-06-03T15:31:51.926" v="535" actId="478"/>
          <ac:cxnSpMkLst>
            <pc:docMk/>
            <pc:sldMk cId="3043985443" sldId="262"/>
            <ac:cxnSpMk id="10" creationId="{DD3E0B53-68BF-4770-AE2B-FA8B4EE27E43}"/>
          </ac:cxnSpMkLst>
        </pc:cxnChg>
        <pc:cxnChg chg="add del mod">
          <ac:chgData name="Максим Кулаков" userId="04e6ebed4306f91a" providerId="LiveId" clId="{F88AC418-1FA4-4664-94E1-074E5A67EC7A}" dt="2020-06-03T15:34:27.613" v="681" actId="478"/>
          <ac:cxnSpMkLst>
            <pc:docMk/>
            <pc:sldMk cId="3043985443" sldId="262"/>
            <ac:cxnSpMk id="17" creationId="{05037242-D38B-4E88-AF9A-1422DB1B2E0C}"/>
          </ac:cxnSpMkLst>
        </pc:cxnChg>
        <pc:cxnChg chg="add mod">
          <ac:chgData name="Максим Кулаков" userId="04e6ebed4306f91a" providerId="LiveId" clId="{F88AC418-1FA4-4664-94E1-074E5A67EC7A}" dt="2020-06-03T15:32:31.666" v="599" actId="1076"/>
          <ac:cxnSpMkLst>
            <pc:docMk/>
            <pc:sldMk cId="3043985443" sldId="262"/>
            <ac:cxnSpMk id="18" creationId="{4ADF2648-A3DB-4D6A-A187-D4526BD1035E}"/>
          </ac:cxnSpMkLst>
        </pc:cxnChg>
        <pc:cxnChg chg="add mod">
          <ac:chgData name="Максим Кулаков" userId="04e6ebed4306f91a" providerId="LiveId" clId="{F88AC418-1FA4-4664-94E1-074E5A67EC7A}" dt="2020-06-03T15:34:39.896" v="685" actId="1076"/>
          <ac:cxnSpMkLst>
            <pc:docMk/>
            <pc:sldMk cId="3043985443" sldId="262"/>
            <ac:cxnSpMk id="22" creationId="{8EA3F627-1843-4D6C-8DCB-86726C4270F6}"/>
          </ac:cxnSpMkLst>
        </pc:cxnChg>
        <pc:cxnChg chg="add mod">
          <ac:chgData name="Максим Кулаков" userId="04e6ebed4306f91a" providerId="LiveId" clId="{F88AC418-1FA4-4664-94E1-074E5A67EC7A}" dt="2020-06-03T15:34:49.054" v="687" actId="1076"/>
          <ac:cxnSpMkLst>
            <pc:docMk/>
            <pc:sldMk cId="3043985443" sldId="262"/>
            <ac:cxnSpMk id="23" creationId="{87D26490-6146-4DD4-8DFF-B2C8DA60E5C5}"/>
          </ac:cxnSpMkLst>
        </pc:cxnChg>
        <pc:cxnChg chg="add del mod">
          <ac:chgData name="Максим Кулаков" userId="04e6ebed4306f91a" providerId="LiveId" clId="{F88AC418-1FA4-4664-94E1-074E5A67EC7A}" dt="2020-06-03T15:34:54.722" v="689"/>
          <ac:cxnSpMkLst>
            <pc:docMk/>
            <pc:sldMk cId="3043985443" sldId="262"/>
            <ac:cxnSpMk id="24" creationId="{78C0565C-160E-4975-A31F-904725E617EA}"/>
          </ac:cxnSpMkLst>
        </pc:cxnChg>
      </pc:sldChg>
      <pc:sldMasterChg chg="modTransition modSldLayout">
        <pc:chgData name="Максим Кулаков" userId="04e6ebed4306f91a" providerId="LiveId" clId="{F88AC418-1FA4-4664-94E1-074E5A67EC7A}" dt="2020-06-03T15:42:33.070" v="727"/>
        <pc:sldMasterMkLst>
          <pc:docMk/>
          <pc:sldMasterMk cId="1740498793" sldId="2147483660"/>
        </pc:sldMasterMkLst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564937075" sldId="2147483661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646281113" sldId="2147483662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410738993" sldId="2147483663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620470689" sldId="2147483664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043410129" sldId="2147483665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489084790" sldId="2147483666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865465551" sldId="2147483667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316074011" sldId="2147483668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003586868" sldId="2147483669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657851483" sldId="2147483670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988228153" sldId="2147483671"/>
          </pc:sldLayoutMkLst>
        </pc:sldLayoutChg>
      </pc:sldMasterChg>
    </pc:docChg>
  </pc:docChgLst>
  <pc:docChgLst>
    <pc:chgData name="Максим Кулаков" userId="04e6ebed4306f91a" providerId="LiveId" clId="{5F6422F0-1994-4B49-9D1F-36403F19BC9F}"/>
    <pc:docChg chg="undo custSel addSld modSld">
      <pc:chgData name="Максим Кулаков" userId="04e6ebed4306f91a" providerId="LiveId" clId="{5F6422F0-1994-4B49-9D1F-36403F19BC9F}" dt="2020-06-09T06:41:28.591" v="429"/>
      <pc:docMkLst>
        <pc:docMk/>
      </pc:docMkLst>
      <pc:sldChg chg="modSp">
        <pc:chgData name="Максим Кулаков" userId="04e6ebed4306f91a" providerId="LiveId" clId="{5F6422F0-1994-4B49-9D1F-36403F19BC9F}" dt="2020-06-09T06:34:24.450" v="199" actId="207"/>
        <pc:sldMkLst>
          <pc:docMk/>
          <pc:sldMk cId="2656794804" sldId="256"/>
        </pc:sldMkLst>
        <pc:spChg chg="mod">
          <ac:chgData name="Максим Кулаков" userId="04e6ebed4306f91a" providerId="LiveId" clId="{5F6422F0-1994-4B49-9D1F-36403F19BC9F}" dt="2020-06-09T06:34:04.341" v="197" actId="207"/>
          <ac:spMkLst>
            <pc:docMk/>
            <pc:sldMk cId="2656794804" sldId="256"/>
            <ac:spMk id="2" creationId="{C6B397D0-E3B7-468F-89EA-5A24F238934B}"/>
          </ac:spMkLst>
        </pc:spChg>
        <pc:spChg chg="mod">
          <ac:chgData name="Максим Кулаков" userId="04e6ebed4306f91a" providerId="LiveId" clId="{5F6422F0-1994-4B49-9D1F-36403F19BC9F}" dt="2020-06-09T06:34:24.450" v="199" actId="207"/>
          <ac:spMkLst>
            <pc:docMk/>
            <pc:sldMk cId="2656794804" sldId="256"/>
            <ac:spMk id="3" creationId="{665EB16D-E780-468D-96CF-6BEBC7CB1785}"/>
          </ac:spMkLst>
        </pc:spChg>
      </pc:sldChg>
      <pc:sldChg chg="modSp mod">
        <pc:chgData name="Максим Кулаков" userId="04e6ebed4306f91a" providerId="LiveId" clId="{5F6422F0-1994-4B49-9D1F-36403F19BC9F}" dt="2020-06-09T06:33:49.262" v="196"/>
        <pc:sldMkLst>
          <pc:docMk/>
          <pc:sldMk cId="3226652925" sldId="257"/>
        </pc:sldMkLst>
        <pc:spChg chg="mod">
          <ac:chgData name="Максим Кулаков" userId="04e6ebed4306f91a" providerId="LiveId" clId="{5F6422F0-1994-4B49-9D1F-36403F19BC9F}" dt="2020-06-09T06:23:02.803" v="42" actId="20577"/>
          <ac:spMkLst>
            <pc:docMk/>
            <pc:sldMk cId="3226652925" sldId="257"/>
            <ac:spMk id="7" creationId="{58A1A06F-2727-4AAE-8AEB-6519F16D129F}"/>
          </ac:spMkLst>
        </pc:spChg>
        <pc:spChg chg="mod">
          <ac:chgData name="Максим Кулаков" userId="04e6ebed4306f91a" providerId="LiveId" clId="{5F6422F0-1994-4B49-9D1F-36403F19BC9F}" dt="2020-06-09T06:24:00.443" v="114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5F6422F0-1994-4B49-9D1F-36403F19BC9F}" dt="2020-06-09T06:33:49.262" v="19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modSp mod">
        <pc:chgData name="Максим Кулаков" userId="04e6ebed4306f91a" providerId="LiveId" clId="{5F6422F0-1994-4B49-9D1F-36403F19BC9F}" dt="2020-06-09T06:32:12.024" v="165" actId="208"/>
        <pc:sldMkLst>
          <pc:docMk/>
          <pc:sldMk cId="3825080715" sldId="258"/>
        </pc:sldMkLst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6" creationId="{2F08A4DC-E195-43C4-A918-56AC672FA987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3" creationId="{4A3C10EB-3636-436D-A7B4-856FBA159605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4" creationId="{0B3840C3-A848-4927-B8D9-22F2617534C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5" creationId="{76CAEB2D-9639-4DB0-9D9D-2E9A7A8C5F2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6" creationId="{CD73DCDD-431F-4409-8B6E-A7967A74F631}"/>
          </ac:spMkLst>
        </pc:spChg>
      </pc:sldChg>
      <pc:sldChg chg="modSp mod modAnim">
        <pc:chgData name="Максим Кулаков" userId="04e6ebed4306f91a" providerId="LiveId" clId="{5F6422F0-1994-4B49-9D1F-36403F19BC9F}" dt="2020-06-09T06:35:39.528" v="204"/>
        <pc:sldMkLst>
          <pc:docMk/>
          <pc:sldMk cId="1279104608" sldId="259"/>
        </pc:sldMkLst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6" creationId="{B2C932AF-F434-43DF-8EF4-26777FBD94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7" creationId="{99175E69-34D1-42E7-9611-598A50F2A2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9" creationId="{737E8A4B-64B9-44D7-B11C-E87371FA8664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2" creationId="{6C8ED7A4-5C34-4A94-9382-38FAE9266125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3" creationId="{9E31AAA0-3805-4E50-99BD-ED6A96DE4096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4" creationId="{F40B1D05-0B0F-49AC-9BE0-670607F25A8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5" creationId="{9B9BCD36-F5E5-4CB0-B8F4-4EA5DF7F9568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6" creationId="{63A45A5A-E70B-42B8-9C50-055B5EA7EDB6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7" creationId="{27F5792A-D5E1-4C7C-A488-65EB9DBADD22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8" creationId="{594C4549-EE00-46F9-9159-FB9487A4BC2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9" creationId="{D04C2DCA-523F-4B58-AB29-E67507748A17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20" creationId="{BFFB029F-133A-4E07-A411-F1CE6250B19A}"/>
          </ac:spMkLst>
        </pc:spChg>
      </pc:sldChg>
      <pc:sldChg chg="addSp delSp modSp mod">
        <pc:chgData name="Максим Кулаков" userId="04e6ebed4306f91a" providerId="LiveId" clId="{5F6422F0-1994-4B49-9D1F-36403F19BC9F}" dt="2020-06-09T06:32:54.365" v="167" actId="478"/>
        <pc:sldMkLst>
          <pc:docMk/>
          <pc:sldMk cId="3523556248" sldId="260"/>
        </pc:sldMkLst>
        <pc:spChg chg="del">
          <ac:chgData name="Максим Кулаков" userId="04e6ebed4306f91a" providerId="LiveId" clId="{5F6422F0-1994-4B49-9D1F-36403F19BC9F}" dt="2020-06-09T06:32:52.192" v="166" actId="478"/>
          <ac:spMkLst>
            <pc:docMk/>
            <pc:sldMk cId="3523556248" sldId="260"/>
            <ac:spMk id="4" creationId="{4A01A517-A17C-4A20-8590-A4A680EAABED}"/>
          </ac:spMkLst>
        </pc:spChg>
        <pc:spChg chg="add del mod">
          <ac:chgData name="Максим Кулаков" userId="04e6ebed4306f91a" providerId="LiveId" clId="{5F6422F0-1994-4B49-9D1F-36403F19BC9F}" dt="2020-06-09T06:32:54.365" v="167" actId="478"/>
          <ac:spMkLst>
            <pc:docMk/>
            <pc:sldMk cId="3523556248" sldId="260"/>
            <ac:spMk id="5" creationId="{AA21A03D-F102-45A0-8A7B-543DB58BA5BA}"/>
          </ac:spMkLst>
        </pc:spChg>
      </pc:sldChg>
      <pc:sldChg chg="modSp mod">
        <pc:chgData name="Максим Кулаков" userId="04e6ebed4306f91a" providerId="LiveId" clId="{5F6422F0-1994-4B49-9D1F-36403F19BC9F}" dt="2020-06-09T06:39:52.231" v="328" actId="1076"/>
        <pc:sldMkLst>
          <pc:docMk/>
          <pc:sldMk cId="3043985443" sldId="262"/>
        </pc:sldMkLst>
        <pc:spChg chg="mod">
          <ac:chgData name="Максим Кулаков" userId="04e6ebed4306f91a" providerId="LiveId" clId="{5F6422F0-1994-4B49-9D1F-36403F19BC9F}" dt="2020-06-09T06:30:28.196" v="152" actId="14100"/>
          <ac:spMkLst>
            <pc:docMk/>
            <pc:sldMk cId="3043985443" sldId="262"/>
            <ac:spMk id="5" creationId="{34253F25-F55E-485A-84AE-4DCABDD86114}"/>
          </ac:spMkLst>
        </pc:spChg>
        <pc:spChg chg="mod">
          <ac:chgData name="Максим Кулаков" userId="04e6ebed4306f91a" providerId="LiveId" clId="{5F6422F0-1994-4B49-9D1F-36403F19BC9F}" dt="2020-06-09T06:30:30.977" v="153" actId="14100"/>
          <ac:spMkLst>
            <pc:docMk/>
            <pc:sldMk cId="3043985443" sldId="262"/>
            <ac:spMk id="13" creationId="{366F08B5-B21F-4F5C-81DB-456F5CB15BBD}"/>
          </ac:spMkLst>
        </pc:spChg>
        <pc:spChg chg="mod">
          <ac:chgData name="Максим Кулаков" userId="04e6ebed4306f91a" providerId="LiveId" clId="{5F6422F0-1994-4B49-9D1F-36403F19BC9F}" dt="2020-06-09T06:39:52.231" v="328" actId="1076"/>
          <ac:spMkLst>
            <pc:docMk/>
            <pc:sldMk cId="3043985443" sldId="262"/>
            <ac:spMk id="14" creationId="{3F3E1167-AC02-4457-AC96-C8D839EE7CD9}"/>
          </ac:spMkLst>
        </pc:spChg>
      </pc:sldChg>
      <pc:sldChg chg="addSp delSp modSp new mod modAnim">
        <pc:chgData name="Максим Кулаков" userId="04e6ebed4306f91a" providerId="LiveId" clId="{5F6422F0-1994-4B49-9D1F-36403F19BC9F}" dt="2020-06-09T06:41:28.591" v="429"/>
        <pc:sldMkLst>
          <pc:docMk/>
          <pc:sldMk cId="1345057888" sldId="263"/>
        </pc:sldMkLst>
        <pc:spChg chg="mod">
          <ac:chgData name="Максим Кулаков" userId="04e6ebed4306f91a" providerId="LiveId" clId="{5F6422F0-1994-4B49-9D1F-36403F19BC9F}" dt="2020-06-09T06:33:11.169" v="195" actId="20577"/>
          <ac:spMkLst>
            <pc:docMk/>
            <pc:sldMk cId="1345057888" sldId="263"/>
            <ac:spMk id="2" creationId="{4536DE0F-6E6D-4241-AE4D-C3ED6879C62F}"/>
          </ac:spMkLst>
        </pc:spChg>
        <pc:spChg chg="del">
          <ac:chgData name="Максим Кулаков" userId="04e6ebed4306f91a" providerId="LiveId" clId="{5F6422F0-1994-4B49-9D1F-36403F19BC9F}" dt="2020-06-09T06:35:58.934" v="205" actId="478"/>
          <ac:spMkLst>
            <pc:docMk/>
            <pc:sldMk cId="1345057888" sldId="263"/>
            <ac:spMk id="3" creationId="{E557CAB9-ED0F-48C3-9613-3DDC122C94EA}"/>
          </ac:spMkLst>
        </pc:spChg>
        <pc:spChg chg="add mod">
          <ac:chgData name="Максим Кулаков" userId="04e6ebed4306f91a" providerId="LiveId" clId="{5F6422F0-1994-4B49-9D1F-36403F19BC9F}" dt="2020-06-09T06:38:09.372" v="276" actId="404"/>
          <ac:spMkLst>
            <pc:docMk/>
            <pc:sldMk cId="1345057888" sldId="263"/>
            <ac:spMk id="4" creationId="{471B1761-979C-4985-B470-A9E82BC9FAF2}"/>
          </ac:spMkLst>
        </pc:spChg>
        <pc:spChg chg="add mod">
          <ac:chgData name="Максим Кулаков" userId="04e6ebed4306f91a" providerId="LiveId" clId="{5F6422F0-1994-4B49-9D1F-36403F19BC9F}" dt="2020-06-09T06:38:06.262" v="273" actId="403"/>
          <ac:spMkLst>
            <pc:docMk/>
            <pc:sldMk cId="1345057888" sldId="263"/>
            <ac:spMk id="5" creationId="{6E5EEC58-7077-4F5A-A386-A9F348C902C7}"/>
          </ac:spMkLst>
        </pc:spChg>
        <pc:spChg chg="add mod">
          <ac:chgData name="Максим Кулаков" userId="04e6ebed4306f91a" providerId="LiveId" clId="{5F6422F0-1994-4B49-9D1F-36403F19BC9F}" dt="2020-06-09T06:38:30.497" v="295" actId="20577"/>
          <ac:spMkLst>
            <pc:docMk/>
            <pc:sldMk cId="1345057888" sldId="263"/>
            <ac:spMk id="6" creationId="{8D656520-F5BF-429B-AF81-C89EBB96E2FB}"/>
          </ac:spMkLst>
        </pc:spChg>
        <pc:spChg chg="add mod">
          <ac:chgData name="Максим Кулаков" userId="04e6ebed4306f91a" providerId="LiveId" clId="{5F6422F0-1994-4B49-9D1F-36403F19BC9F}" dt="2020-06-09T06:38:58.216" v="323" actId="404"/>
          <ac:spMkLst>
            <pc:docMk/>
            <pc:sldMk cId="1345057888" sldId="263"/>
            <ac:spMk id="7" creationId="{98959F4F-A1A4-4D48-B915-6A3E4DB90571}"/>
          </ac:spMkLst>
        </pc:spChg>
        <pc:spChg chg="add mod">
          <ac:chgData name="Максим Кулаков" userId="04e6ebed4306f91a" providerId="LiveId" clId="{5F6422F0-1994-4B49-9D1F-36403F19BC9F}" dt="2020-06-09T06:40:45.794" v="408" actId="6549"/>
          <ac:spMkLst>
            <pc:docMk/>
            <pc:sldMk cId="1345057888" sldId="263"/>
            <ac:spMk id="8" creationId="{AFB996BC-CBB7-4FDE-A7AD-9D9C5CF9D010}"/>
          </ac:spMkLst>
        </pc:spChg>
        <pc:spChg chg="add mod">
          <ac:chgData name="Максим Кулаков" userId="04e6ebed4306f91a" providerId="LiveId" clId="{5F6422F0-1994-4B49-9D1F-36403F19BC9F}" dt="2020-06-09T06:41:16.419" v="427" actId="404"/>
          <ac:spMkLst>
            <pc:docMk/>
            <pc:sldMk cId="1345057888" sldId="263"/>
            <ac:spMk id="9" creationId="{770CEC0F-E572-4B91-ACFF-338CFA07C7F4}"/>
          </ac:spMkLst>
        </pc:spChg>
      </pc:sldChg>
    </pc:docChg>
  </pc:docChgLst>
  <pc:docChgLst>
    <pc:chgData name="Максим Кулаков" userId="04e6ebed4306f91a" providerId="LiveId" clId="{36F89D56-44A6-45FF-A89B-CD896B16A71C}"/>
    <pc:docChg chg="undo redo custSel addSld delSld modSld">
      <pc:chgData name="Максим Кулаков" userId="04e6ebed4306f91a" providerId="LiveId" clId="{36F89D56-44A6-45FF-A89B-CD896B16A71C}" dt="2020-06-13T19:37:23.233" v="1538" actId="164"/>
      <pc:docMkLst>
        <pc:docMk/>
      </pc:docMkLst>
      <pc:sldChg chg="addSp delSp modSp mod setBg chgLayout">
        <pc:chgData name="Максим Кулаков" userId="04e6ebed4306f91a" providerId="LiveId" clId="{36F89D56-44A6-45FF-A89B-CD896B16A71C}" dt="2020-06-13T19:13:03.995" v="1324" actId="164"/>
        <pc:sldMkLst>
          <pc:docMk/>
          <pc:sldMk cId="2656794804" sldId="256"/>
        </pc:sldMkLst>
        <pc:spChg chg="mod or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2" creationId="{C6B397D0-E3B7-468F-89EA-5A24F238934B}"/>
          </ac:spMkLst>
        </pc:spChg>
        <pc:spChg chg="mod or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3" creationId="{665EB16D-E780-468D-96CF-6BEBC7CB1785}"/>
          </ac:spMkLst>
        </pc:spChg>
        <pc:spChg chg="add del mod">
          <ac:chgData name="Максим Кулаков" userId="04e6ebed4306f91a" providerId="LiveId" clId="{36F89D56-44A6-45FF-A89B-CD896B16A71C}" dt="2020-06-13T15:13:57.894" v="307" actId="478"/>
          <ac:spMkLst>
            <pc:docMk/>
            <pc:sldMk cId="2656794804" sldId="256"/>
            <ac:spMk id="5" creationId="{B53045E4-C68B-46C2-AE9A-CC654D5C9368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5" creationId="{C912F2DF-8F7F-4E37-B200-E104CAEDCC51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6" creationId="{297CE52D-A828-4A79-8428-8D15A1563F01}"/>
          </ac:spMkLst>
        </pc:spChg>
        <pc:spChg chg="add del mo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6" creationId="{A25028E2-03AE-40BA-9062-364D13468A6C}"/>
          </ac:spMkLst>
        </pc:spChg>
        <pc:spChg chg="add del mod ord">
          <ac:chgData name="Максим Кулаков" userId="04e6ebed4306f91a" providerId="LiveId" clId="{36F89D56-44A6-45FF-A89B-CD896B16A71C}" dt="2020-06-13T18:51:11.789" v="1074" actId="21"/>
          <ac:spMkLst>
            <pc:docMk/>
            <pc:sldMk cId="2656794804" sldId="256"/>
            <ac:spMk id="7" creationId="{594F1C03-2882-4C01-8B6A-F51E1D21A322}"/>
          </ac:spMkLst>
        </pc:spChg>
        <pc:spChg chg="add del mod">
          <ac:chgData name="Максим Кулаков" userId="04e6ebed4306f91a" providerId="LiveId" clId="{36F89D56-44A6-45FF-A89B-CD896B16A71C}" dt="2020-06-13T15:14:36.892" v="312" actId="6264"/>
          <ac:spMkLst>
            <pc:docMk/>
            <pc:sldMk cId="2656794804" sldId="256"/>
            <ac:spMk id="7" creationId="{A3CFB450-7372-445B-9B61-E152702E3112}"/>
          </ac:spMkLst>
        </pc:spChg>
        <pc:spChg chg="add del mod">
          <ac:chgData name="Максим Кулаков" userId="04e6ebed4306f91a" providerId="LiveId" clId="{36F89D56-44A6-45FF-A89B-CD896B16A71C}" dt="2020-06-13T15:19:33.174" v="403" actId="478"/>
          <ac:spMkLst>
            <pc:docMk/>
            <pc:sldMk cId="2656794804" sldId="256"/>
            <ac:spMk id="8" creationId="{29A1DD3D-7C58-4660-9E43-1B52EAAE8F60}"/>
          </ac:spMkLst>
        </pc:spChg>
        <pc:spChg chg="add del mod">
          <ac:chgData name="Максим Кулаков" userId="04e6ebed4306f91a" providerId="LiveId" clId="{36F89D56-44A6-45FF-A89B-CD896B16A71C}" dt="2020-06-13T15:17:23.210" v="333" actId="478"/>
          <ac:spMkLst>
            <pc:docMk/>
            <pc:sldMk cId="2656794804" sldId="256"/>
            <ac:spMk id="9" creationId="{7ADAA65C-B423-4880-B190-8E44CE3A35A1}"/>
          </ac:spMkLst>
        </pc:spChg>
        <pc:spChg chg="add del mod">
          <ac:chgData name="Максим Кулаков" userId="04e6ebed4306f91a" providerId="LiveId" clId="{36F89D56-44A6-45FF-A89B-CD896B16A71C}" dt="2020-06-13T15:19:32.100" v="402" actId="478"/>
          <ac:spMkLst>
            <pc:docMk/>
            <pc:sldMk cId="2656794804" sldId="256"/>
            <ac:spMk id="10" creationId="{2E3D6F22-6FCF-492A-A10B-FE9E5DF0E882}"/>
          </ac:spMkLst>
        </pc:spChg>
        <pc:spChg chg="add del mod">
          <ac:chgData name="Максим Кулаков" userId="04e6ebed4306f91a" providerId="LiveId" clId="{36F89D56-44A6-45FF-A89B-CD896B16A71C}" dt="2020-06-13T15:18:53.740" v="391" actId="478"/>
          <ac:spMkLst>
            <pc:docMk/>
            <pc:sldMk cId="2656794804" sldId="256"/>
            <ac:spMk id="12" creationId="{85CDA812-1651-4E03-B1D2-DE235FBEB231}"/>
          </ac:spMkLst>
        </pc:spChg>
        <pc:spChg chg="add del mod">
          <ac:chgData name="Максим Кулаков" userId="04e6ebed4306f91a" providerId="LiveId" clId="{36F89D56-44A6-45FF-A89B-CD896B16A71C}" dt="2020-06-13T15:19:31.356" v="401" actId="478"/>
          <ac:spMkLst>
            <pc:docMk/>
            <pc:sldMk cId="2656794804" sldId="256"/>
            <ac:spMk id="14" creationId="{F03F5B49-D3E8-49C2-BA48-821A826E819D}"/>
          </ac:spMkLst>
        </pc:spChg>
        <pc:spChg chg="add del mod">
          <ac:chgData name="Максим Кулаков" userId="04e6ebed4306f91a" providerId="LiveId" clId="{36F89D56-44A6-45FF-A89B-CD896B16A71C}" dt="2020-06-13T15:37:03.562" v="405" actId="478"/>
          <ac:spMkLst>
            <pc:docMk/>
            <pc:sldMk cId="2656794804" sldId="256"/>
            <ac:spMk id="16" creationId="{D97D17BF-100C-46C7-8DDE-7CBBE22F6998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17" creationId="{D8F616FC-EE32-4B4F-B1A7-E1C0E4B2C87E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18" creationId="{6D077CE7-195E-42F0-985C-4B6FF355A21F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20" creationId="{2C00E1F1-C7AA-4AC5-966C-C3AEC62F0B7B}"/>
          </ac:spMkLst>
        </pc:spChg>
        <pc:spChg chg="add mod">
          <ac:chgData name="Максим Кулаков" userId="04e6ebed4306f91a" providerId="LiveId" clId="{36F89D56-44A6-45FF-A89B-CD896B16A71C}" dt="2020-06-13T19:13:03.995" v="1324" actId="164"/>
          <ac:spMkLst>
            <pc:docMk/>
            <pc:sldMk cId="2656794804" sldId="256"/>
            <ac:spMk id="22" creationId="{F4A84823-9120-41BE-8A51-34946E93B14E}"/>
          </ac:spMkLst>
        </pc:spChg>
        <pc:grpChg chg="add mod">
          <ac:chgData name="Максим Кулаков" userId="04e6ebed4306f91a" providerId="LiveId" clId="{36F89D56-44A6-45FF-A89B-CD896B16A71C}" dt="2020-06-13T19:13:03.995" v="1324" actId="164"/>
          <ac:grpSpMkLst>
            <pc:docMk/>
            <pc:sldMk cId="2656794804" sldId="256"/>
            <ac:grpSpMk id="8" creationId="{06AA5904-6B2F-44A7-B9B1-C84B78473C5F}"/>
          </ac:grpSpMkLst>
        </pc:grpChg>
      </pc:sldChg>
      <pc:sldChg chg="addSp modSp mod modAnim">
        <pc:chgData name="Максим Кулаков" userId="04e6ebed4306f91a" providerId="LiveId" clId="{36F89D56-44A6-45FF-A89B-CD896B16A71C}" dt="2020-06-13T19:13:19.045" v="1333" actId="1035"/>
        <pc:sldMkLst>
          <pc:docMk/>
          <pc:sldMk cId="3226652925" sldId="257"/>
        </pc:sldMkLst>
        <pc:spChg chg="add 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3" creationId="{F244C3FD-9CC3-4D4D-A883-025922CE5AE5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5" creationId="{D471AD39-F922-45DE-AF32-9AC52E2FB25D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7" creationId="{58A1A06F-2727-4AAE-8AEB-6519F16D129F}"/>
          </ac:spMkLst>
        </pc:spChg>
        <pc:spChg chg="mod">
          <ac:chgData name="Максим Кулаков" userId="04e6ebed4306f91a" providerId="LiveId" clId="{36F89D56-44A6-45FF-A89B-CD896B16A71C}" dt="2020-06-13T18:54:43.641" v="1087" actId="1582"/>
          <ac:spMkLst>
            <pc:docMk/>
            <pc:sldMk cId="3226652925" sldId="257"/>
            <ac:spMk id="8" creationId="{DE0E8B06-A302-4D75-AD2D-8B85D78DD42C}"/>
          </ac:spMkLst>
        </pc:spChg>
        <pc:spChg chg="add mod">
          <ac:chgData name="Максим Кулаков" userId="04e6ebed4306f91a" providerId="LiveId" clId="{36F89D56-44A6-45FF-A89B-CD896B16A71C}" dt="2020-06-13T15:52:26.142" v="504" actId="122"/>
          <ac:spMkLst>
            <pc:docMk/>
            <pc:sldMk cId="3226652925" sldId="257"/>
            <ac:spMk id="10" creationId="{8DB5C105-11C8-4AC5-B2A9-9D261EDDA584}"/>
          </ac:spMkLst>
        </pc:spChg>
        <pc:spChg chg="add mo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12" creationId="{2896288C-F2B9-46F2-B8AA-C37E9542D99A}"/>
          </ac:spMkLst>
        </pc:spChg>
        <pc:spChg chg="add mod ord">
          <ac:chgData name="Максим Кулаков" userId="04e6ebed4306f91a" providerId="LiveId" clId="{36F89D56-44A6-45FF-A89B-CD896B16A71C}" dt="2020-06-13T19:12:51.149" v="1322" actId="164"/>
          <ac:spMkLst>
            <pc:docMk/>
            <pc:sldMk cId="3226652925" sldId="257"/>
            <ac:spMk id="14" creationId="{E521651B-D563-41F4-BA3A-EA86EEE644F4}"/>
          </ac:spMkLst>
        </pc:spChg>
        <pc:grpChg chg="add mod">
          <ac:chgData name="Максим Кулаков" userId="04e6ebed4306f91a" providerId="LiveId" clId="{36F89D56-44A6-45FF-A89B-CD896B16A71C}" dt="2020-06-13T19:13:19.045" v="1333" actId="1035"/>
          <ac:grpSpMkLst>
            <pc:docMk/>
            <pc:sldMk cId="3226652925" sldId="257"/>
            <ac:grpSpMk id="15" creationId="{BCDA6E76-42F1-4414-9B94-0DC97CD18008}"/>
          </ac:grpSpMkLst>
        </pc:grpChg>
      </pc:sldChg>
      <pc:sldChg chg="addSp delSp modSp mod modAnim">
        <pc:chgData name="Максим Кулаков" userId="04e6ebed4306f91a" providerId="LiveId" clId="{36F89D56-44A6-45FF-A89B-CD896B16A71C}" dt="2020-06-13T19:37:23.233" v="1538" actId="164"/>
        <pc:sldMkLst>
          <pc:docMk/>
          <pc:sldMk cId="3825080715" sldId="258"/>
        </pc:sldMkLst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3" creationId="{12711B61-35E7-4BF6-861A-F71E391ADA76}"/>
          </ac:spMkLst>
        </pc:spChg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4" creationId="{EBCC44E2-7165-4D22-9609-0DEFF20A565B}"/>
          </ac:spMkLst>
        </pc:spChg>
        <pc:spChg chg="mod">
          <ac:chgData name="Максим Кулаков" userId="04e6ebed4306f91a" providerId="LiveId" clId="{36F89D56-44A6-45FF-A89B-CD896B16A71C}" dt="2020-06-13T14:30:18.948" v="270" actId="120"/>
          <ac:spMkLst>
            <pc:docMk/>
            <pc:sldMk cId="3825080715" sldId="258"/>
            <ac:spMk id="6" creationId="{2F08A4DC-E195-43C4-A918-56AC672FA987}"/>
          </ac:spMkLst>
        </pc:spChg>
        <pc:spChg chg="add mod topLvl">
          <ac:chgData name="Максим Кулаков" userId="04e6ebed4306f91a" providerId="LiveId" clId="{36F89D56-44A6-45FF-A89B-CD896B16A71C}" dt="2020-06-13T19:37:23.233" v="1538" actId="164"/>
          <ac:spMkLst>
            <pc:docMk/>
            <pc:sldMk cId="3825080715" sldId="258"/>
            <ac:spMk id="7" creationId="{51BF639E-8C50-45B5-A97B-67C40C5FF510}"/>
          </ac:spMkLst>
        </pc:spChg>
        <pc:spChg chg="mod">
          <ac:chgData name="Максим Кулаков" userId="04e6ebed4306f91a" providerId="LiveId" clId="{36F89D56-44A6-45FF-A89B-CD896B16A71C}" dt="2020-06-13T14:10:19.789" v="200" actId="6549"/>
          <ac:spMkLst>
            <pc:docMk/>
            <pc:sldMk cId="3825080715" sldId="258"/>
            <ac:spMk id="13" creationId="{4A3C10EB-3636-436D-A7B4-856FBA159605}"/>
          </ac:spMkLst>
        </pc:spChg>
        <pc:spChg chg="mod">
          <ac:chgData name="Максим Кулаков" userId="04e6ebed4306f91a" providerId="LiveId" clId="{36F89D56-44A6-45FF-A89B-CD896B16A71C}" dt="2020-06-13T14:08:57.600" v="178" actId="121"/>
          <ac:spMkLst>
            <pc:docMk/>
            <pc:sldMk cId="3825080715" sldId="258"/>
            <ac:spMk id="14" creationId="{0B3840C3-A848-4927-B8D9-22F2617534CB}"/>
          </ac:spMkLst>
        </pc:spChg>
        <pc:spChg chg="mod">
          <ac:chgData name="Максим Кулаков" userId="04e6ebed4306f91a" providerId="LiveId" clId="{36F89D56-44A6-45FF-A89B-CD896B16A71C}" dt="2020-06-13T14:08:55.045" v="177" actId="121"/>
          <ac:spMkLst>
            <pc:docMk/>
            <pc:sldMk cId="3825080715" sldId="258"/>
            <ac:spMk id="15" creationId="{76CAEB2D-9639-4DB0-9D9D-2E9A7A8C5F2B}"/>
          </ac:spMkLst>
        </pc:spChg>
        <pc:spChg chg="mod">
          <ac:chgData name="Максим Кулаков" userId="04e6ebed4306f91a" providerId="LiveId" clId="{36F89D56-44A6-45FF-A89B-CD896B16A71C}" dt="2020-06-13T14:11:53.900" v="215" actId="121"/>
          <ac:spMkLst>
            <pc:docMk/>
            <pc:sldMk cId="3825080715" sldId="258"/>
            <ac:spMk id="16" creationId="{CD73DCDD-431F-4409-8B6E-A7967A74F631}"/>
          </ac:spMkLst>
        </pc:spChg>
        <pc:spChg chg="add del mod">
          <ac:chgData name="Максим Кулаков" userId="04e6ebed4306f91a" providerId="LiveId" clId="{36F89D56-44A6-45FF-A89B-CD896B16A71C}" dt="2020-06-13T14:05:12.448" v="94"/>
          <ac:spMkLst>
            <pc:docMk/>
            <pc:sldMk cId="3825080715" sldId="258"/>
            <ac:spMk id="17" creationId="{EF37A305-376A-4347-90EF-384B7BA5460F}"/>
          </ac:spMkLst>
        </pc:spChg>
        <pc:spChg chg="add mod">
          <ac:chgData name="Максим Кулаков" userId="04e6ebed4306f91a" providerId="LiveId" clId="{36F89D56-44A6-45FF-A89B-CD896B16A71C}" dt="2020-06-13T14:05:34.429" v="103" actId="20577"/>
          <ac:spMkLst>
            <pc:docMk/>
            <pc:sldMk cId="3825080715" sldId="258"/>
            <ac:spMk id="18" creationId="{A11CC828-DDD7-43B1-8E15-8771F335D978}"/>
          </ac:spMkLst>
        </pc:spChg>
        <pc:grpChg chg="add del mod">
          <ac:chgData name="Максим Кулаков" userId="04e6ebed4306f91a" providerId="LiveId" clId="{36F89D56-44A6-45FF-A89B-CD896B16A71C}" dt="2020-06-13T19:35:02.528" v="1492" actId="165"/>
          <ac:grpSpMkLst>
            <pc:docMk/>
            <pc:sldMk cId="3825080715" sldId="258"/>
            <ac:grpSpMk id="11" creationId="{2C1F2228-7CDD-420B-B480-163BA564E678}"/>
          </ac:grpSpMkLst>
        </pc:grpChg>
        <pc:grpChg chg="add mod">
          <ac:chgData name="Максим Кулаков" userId="04e6ebed4306f91a" providerId="LiveId" clId="{36F89D56-44A6-45FF-A89B-CD896B16A71C}" dt="2020-06-13T19:37:23.233" v="1538" actId="164"/>
          <ac:grpSpMkLst>
            <pc:docMk/>
            <pc:sldMk cId="3825080715" sldId="258"/>
            <ac:grpSpMk id="23" creationId="{7553EB65-ADBF-4FD0-8B35-8800AFEA4B9D}"/>
          </ac:grpSpMkLst>
        </pc:grpChg>
        <pc:picChg chg="add del mod">
          <ac:chgData name="Максим Кулаков" userId="04e6ebed4306f91a" providerId="LiveId" clId="{36F89D56-44A6-45FF-A89B-CD896B16A71C}" dt="2020-06-13T14:07:44.841" v="124" actId="478"/>
          <ac:picMkLst>
            <pc:docMk/>
            <pc:sldMk cId="3825080715" sldId="258"/>
            <ac:picMk id="4" creationId="{EE957252-D281-480C-92F1-78564E6A8479}"/>
          </ac:picMkLst>
        </pc:picChg>
        <pc:picChg chg="add mod">
          <ac:chgData name="Максим Кулаков" userId="04e6ebed4306f91a" providerId="LiveId" clId="{36F89D56-44A6-45FF-A89B-CD896B16A71C}" dt="2020-06-13T14:10:24.441" v="201" actId="1076"/>
          <ac:picMkLst>
            <pc:docMk/>
            <pc:sldMk cId="3825080715" sldId="258"/>
            <ac:picMk id="10" creationId="{7CB916E0-0319-48E8-84D1-F5FC1F3970CA}"/>
          </ac:picMkLst>
        </pc:picChg>
        <pc:picChg chg="add del mod">
          <ac:chgData name="Максим Кулаков" userId="04e6ebed4306f91a" providerId="LiveId" clId="{36F89D56-44A6-45FF-A89B-CD896B16A71C}" dt="2020-06-13T14:09:27.611" v="184" actId="1035"/>
          <ac:picMkLst>
            <pc:docMk/>
            <pc:sldMk cId="3825080715" sldId="258"/>
            <ac:picMk id="12" creationId="{569A0638-2818-4340-8A4F-79C14143485E}"/>
          </ac:picMkLst>
        </pc:picChg>
        <pc:picChg chg="add mod">
          <ac:chgData name="Максим Кулаков" userId="04e6ebed4306f91a" providerId="LiveId" clId="{36F89D56-44A6-45FF-A89B-CD896B16A71C}" dt="2020-06-13T14:11:46.447" v="214" actId="1035"/>
          <ac:picMkLst>
            <pc:docMk/>
            <pc:sldMk cId="3825080715" sldId="258"/>
            <ac:picMk id="20" creationId="{41F25543-69F1-4562-A2D8-445801083670}"/>
          </ac:picMkLst>
        </pc:picChg>
        <pc:picChg chg="add mod">
          <ac:chgData name="Максим Кулаков" userId="04e6ebed4306f91a" providerId="LiveId" clId="{36F89D56-44A6-45FF-A89B-CD896B16A71C}" dt="2020-06-13T14:22:07.108" v="247" actId="1038"/>
          <ac:picMkLst>
            <pc:docMk/>
            <pc:sldMk cId="3825080715" sldId="258"/>
            <ac:picMk id="22" creationId="{FB41BD46-2DDA-4843-9BE4-29DF7FCC6CF3}"/>
          </ac:picMkLst>
        </pc:picChg>
        <pc:picChg chg="add mod">
          <ac:chgData name="Максим Кулаков" userId="04e6ebed4306f91a" providerId="LiveId" clId="{36F89D56-44A6-45FF-A89B-CD896B16A71C}" dt="2020-06-13T14:30:36.497" v="273" actId="1076"/>
          <ac:picMkLst>
            <pc:docMk/>
            <pc:sldMk cId="3825080715" sldId="258"/>
            <ac:picMk id="24" creationId="{25A1AFDC-B60E-417A-8BF0-2B783600FACA}"/>
          </ac:picMkLst>
        </pc:picChg>
      </pc:sldChg>
      <pc:sldChg chg="addSp delSp modSp mod modAnim">
        <pc:chgData name="Максим Кулаков" userId="04e6ebed4306f91a" providerId="LiveId" clId="{36F89D56-44A6-45FF-A89B-CD896B16A71C}" dt="2020-06-13T19:28:01.359" v="1472" actId="1582"/>
        <pc:sldMkLst>
          <pc:docMk/>
          <pc:sldMk cId="1279104608" sldId="259"/>
        </pc:sldMkLst>
        <pc:spChg chg="add del mod">
          <ac:chgData name="Максим Кулаков" userId="04e6ebed4306f91a" providerId="LiveId" clId="{36F89D56-44A6-45FF-A89B-CD896B16A71C}" dt="2020-06-13T19:25:28.533" v="1440" actId="478"/>
          <ac:spMkLst>
            <pc:docMk/>
            <pc:sldMk cId="1279104608" sldId="259"/>
            <ac:spMk id="3" creationId="{03C42158-A1F2-4F1E-942B-75DEC4CCDC1F}"/>
          </ac:spMkLst>
        </pc:spChg>
        <pc:spChg chg="add del">
          <ac:chgData name="Максим Кулаков" userId="04e6ebed4306f91a" providerId="LiveId" clId="{36F89D56-44A6-45FF-A89B-CD896B16A71C}" dt="2020-06-13T19:25:48.197" v="1442" actId="11529"/>
          <ac:spMkLst>
            <pc:docMk/>
            <pc:sldMk cId="1279104608" sldId="259"/>
            <ac:spMk id="5" creationId="{A23D103E-0497-4FB7-9BC6-BA553E25FF1B}"/>
          </ac:spMkLst>
        </pc:spChg>
        <pc:spChg chg="mod">
          <ac:chgData name="Максим Кулаков" userId="04e6ebed4306f91a" providerId="LiveId" clId="{36F89D56-44A6-45FF-A89B-CD896B16A71C}" dt="2020-06-13T18:57:34.186" v="1123" actId="20577"/>
          <ac:spMkLst>
            <pc:docMk/>
            <pc:sldMk cId="1279104608" sldId="259"/>
            <ac:spMk id="6" creationId="{B2C932AF-F434-43DF-8EF4-26777FBD94A7}"/>
          </ac:spMkLst>
        </pc:spChg>
        <pc:spChg chg="mod">
          <ac:chgData name="Максим Кулаков" userId="04e6ebed4306f91a" providerId="LiveId" clId="{36F89D56-44A6-45FF-A89B-CD896B16A71C}" dt="2020-06-13T18:56:25.311" v="1092" actId="207"/>
          <ac:spMkLst>
            <pc:docMk/>
            <pc:sldMk cId="1279104608" sldId="259"/>
            <ac:spMk id="7" creationId="{99175E69-34D1-42E7-9611-598A50F2A2A7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8" creationId="{F2EE2873-AAC0-4AD3-9F22-F0F851A29755}"/>
          </ac:spMkLst>
        </pc:spChg>
        <pc:spChg chg="mod">
          <ac:chgData name="Максим Кулаков" userId="04e6ebed4306f91a" providerId="LiveId" clId="{36F89D56-44A6-45FF-A89B-CD896B16A71C}" dt="2020-06-13T18:56:17.681" v="1091" actId="207"/>
          <ac:spMkLst>
            <pc:docMk/>
            <pc:sldMk cId="1279104608" sldId="259"/>
            <ac:spMk id="9" creationId="{737E8A4B-64B9-44D7-B11C-E87371FA8664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10" creationId="{0C54B240-A2ED-43EF-A22C-C5B556EF6385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11" creationId="{EAC9C63C-757E-477A-90C7-7A9CFCF1E707}"/>
          </ac:spMkLst>
        </pc:spChg>
        <pc:spChg chg="mod">
          <ac:chgData name="Максим Кулаков" userId="04e6ebed4306f91a" providerId="LiveId" clId="{36F89D56-44A6-45FF-A89B-CD896B16A71C}" dt="2020-06-13T18:57:06.745" v="1105" actId="20577"/>
          <ac:spMkLst>
            <pc:docMk/>
            <pc:sldMk cId="1279104608" sldId="259"/>
            <ac:spMk id="12" creationId="{6C8ED7A4-5C34-4A94-9382-38FAE9266125}"/>
          </ac:spMkLst>
        </pc:spChg>
        <pc:spChg chg="mod">
          <ac:chgData name="Максим Кулаков" userId="04e6ebed4306f91a" providerId="LiveId" clId="{36F89D56-44A6-45FF-A89B-CD896B16A71C}" dt="2020-06-13T18:57:21.913" v="1114" actId="20577"/>
          <ac:spMkLst>
            <pc:docMk/>
            <pc:sldMk cId="1279104608" sldId="259"/>
            <ac:spMk id="13" creationId="{9E31AAA0-3805-4E50-99BD-ED6A96DE4096}"/>
          </ac:spMkLst>
        </pc:spChg>
        <pc:spChg chg="mod">
          <ac:chgData name="Максим Кулаков" userId="04e6ebed4306f91a" providerId="LiveId" clId="{36F89D56-44A6-45FF-A89B-CD896B16A71C}" dt="2020-06-13T18:56:29.846" v="1093" actId="207"/>
          <ac:spMkLst>
            <pc:docMk/>
            <pc:sldMk cId="1279104608" sldId="259"/>
            <ac:spMk id="14" creationId="{F40B1D05-0B0F-49AC-9BE0-670607F25A8A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5" creationId="{9B9BCD36-F5E5-4CB0-B8F4-4EA5DF7F9568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6" creationId="{63A45A5A-E70B-42B8-9C50-055B5EA7EDB6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7" creationId="{27F5792A-D5E1-4C7C-A488-65EB9DBADD22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8" creationId="{594C4549-EE00-46F9-9159-FB9487A4BC2A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19" creationId="{D04C2DCA-523F-4B58-AB29-E67507748A17}"/>
          </ac:spMkLst>
        </pc:spChg>
        <pc:spChg chg="mod">
          <ac:chgData name="Максим Кулаков" userId="04e6ebed4306f91a" providerId="LiveId" clId="{36F89D56-44A6-45FF-A89B-CD896B16A71C}" dt="2020-06-13T18:52:47.287" v="1077" actId="207"/>
          <ac:spMkLst>
            <pc:docMk/>
            <pc:sldMk cId="1279104608" sldId="259"/>
            <ac:spMk id="20" creationId="{BFFB029F-133A-4E07-A411-F1CE6250B19A}"/>
          </ac:spMkLst>
        </pc:spChg>
        <pc:spChg chg="add mod">
          <ac:chgData name="Максим Кулаков" userId="04e6ebed4306f91a" providerId="LiveId" clId="{36F89D56-44A6-45FF-A89B-CD896B16A71C}" dt="2020-06-13T19:28:01.359" v="1472" actId="1582"/>
          <ac:spMkLst>
            <pc:docMk/>
            <pc:sldMk cId="1279104608" sldId="259"/>
            <ac:spMk id="21" creationId="{61F26B88-06FA-4BC6-8617-348DE6987339}"/>
          </ac:spMkLst>
        </pc:spChg>
        <pc:picChg chg="add del mod">
          <ac:chgData name="Максим Кулаков" userId="04e6ebed4306f91a" providerId="LiveId" clId="{36F89D56-44A6-45FF-A89B-CD896B16A71C}" dt="2020-06-13T14:30:01.804" v="264" actId="21"/>
          <ac:picMkLst>
            <pc:docMk/>
            <pc:sldMk cId="1279104608" sldId="259"/>
            <ac:picMk id="5" creationId="{61080D03-0051-43D7-A98A-7F8C96503517}"/>
          </ac:picMkLst>
        </pc:picChg>
        <pc:picChg chg="add del mod">
          <ac:chgData name="Максим Кулаков" userId="04e6ebed4306f91a" providerId="LiveId" clId="{36F89D56-44A6-45FF-A89B-CD896B16A71C}" dt="2020-06-13T16:01:48.819" v="531" actId="21"/>
          <ac:picMkLst>
            <pc:docMk/>
            <pc:sldMk cId="1279104608" sldId="259"/>
            <ac:picMk id="10" creationId="{D3656C82-EB2D-4231-9873-1347C01A23D1}"/>
          </ac:picMkLst>
        </pc:picChg>
      </pc:sldChg>
      <pc:sldChg chg="addSp modSp mod">
        <pc:chgData name="Максим Кулаков" userId="04e6ebed4306f91a" providerId="LiveId" clId="{36F89D56-44A6-45FF-A89B-CD896B16A71C}" dt="2020-06-13T19:22:47.660" v="1422" actId="1582"/>
        <pc:sldMkLst>
          <pc:docMk/>
          <pc:sldMk cId="4170250133" sldId="261"/>
        </pc:sldMkLst>
        <pc:spChg chg="mod">
          <ac:chgData name="Максим Кулаков" userId="04e6ebed4306f91a" providerId="LiveId" clId="{36F89D56-44A6-45FF-A89B-CD896B16A71C}" dt="2020-06-13T16:37:36.396" v="766" actId="207"/>
          <ac:spMkLst>
            <pc:docMk/>
            <pc:sldMk cId="4170250133" sldId="261"/>
            <ac:spMk id="2" creationId="{B5E38839-2BF1-4337-B068-458AD2C563A5}"/>
          </ac:spMkLst>
        </pc:spChg>
        <pc:cxnChg chg="add mod">
          <ac:chgData name="Максим Кулаков" userId="04e6ebed4306f91a" providerId="LiveId" clId="{36F89D56-44A6-45FF-A89B-CD896B16A71C}" dt="2020-06-13T19:22:47.660" v="1422" actId="1582"/>
          <ac:cxnSpMkLst>
            <pc:docMk/>
            <pc:sldMk cId="4170250133" sldId="261"/>
            <ac:cxnSpMk id="4" creationId="{1725183E-DA5A-4215-9797-1F1F54884A1E}"/>
          </ac:cxnSpMkLst>
        </pc:cxnChg>
      </pc:sldChg>
      <pc:sldChg chg="addSp">
        <pc:chgData name="Максим Кулаков" userId="04e6ebed4306f91a" providerId="LiveId" clId="{36F89D56-44A6-45FF-A89B-CD896B16A71C}" dt="2020-06-13T19:14:35.596" v="1338"/>
        <pc:sldMkLst>
          <pc:docMk/>
          <pc:sldMk cId="148764517" sldId="262"/>
        </pc:sldMkLst>
        <pc:picChg chg="add">
          <ac:chgData name="Максим Кулаков" userId="04e6ebed4306f91a" providerId="LiveId" clId="{36F89D56-44A6-45FF-A89B-CD896B16A71C}" dt="2020-06-13T19:14:35.596" v="1338"/>
          <ac:picMkLst>
            <pc:docMk/>
            <pc:sldMk cId="148764517" sldId="262"/>
            <ac:picMk id="3074" creationId="{950BBEE3-E70B-4A11-80B3-EDEFF0958B35}"/>
          </ac:picMkLst>
        </pc:picChg>
      </pc:sldChg>
      <pc:sldChg chg="addSp delSp modSp add del mod">
        <pc:chgData name="Максим Кулаков" userId="04e6ebed4306f91a" providerId="LiveId" clId="{36F89D56-44A6-45FF-A89B-CD896B16A71C}" dt="2020-06-13T19:32:28.006" v="1479" actId="478"/>
        <pc:sldMkLst>
          <pc:docMk/>
          <pc:sldMk cId="3043985443" sldId="262"/>
        </pc:sldMkLst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5" creationId="{34253F25-F55E-485A-84AE-4DCABDD86114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6" creationId="{08CED4B7-937B-4BD8-BB62-CF1973863792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8" creationId="{3710F289-A01A-4B46-9AFE-EFE6F6D7F76F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9" creationId="{7CEB8480-21A6-462D-A2FB-CF83E2D6DC2B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11" creationId="{9831C15B-5537-432B-A73A-39DF9CC31AC5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12" creationId="{EF694C95-0FA8-4258-B64E-D26B7FF8A77E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13" creationId="{366F08B5-B21F-4F5C-81DB-456F5CB15BBD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14" creationId="{3F3E1167-AC02-4457-AC96-C8D839EE7CD9}"/>
          </ac:spMkLst>
        </pc:spChg>
        <pc:spChg chg="add del">
          <ac:chgData name="Максим Кулаков" userId="04e6ebed4306f91a" providerId="LiveId" clId="{36F89D56-44A6-45FF-A89B-CD896B16A71C}" dt="2020-06-13T19:30:45.219" v="1474" actId="478"/>
          <ac:spMkLst>
            <pc:docMk/>
            <pc:sldMk cId="3043985443" sldId="262"/>
            <ac:spMk id="16" creationId="{00565F0B-8112-4883-8805-CE24D991482A}"/>
          </ac:spMkLst>
        </pc:spChg>
        <pc:spChg chg="add del mod">
          <ac:chgData name="Максим Кулаков" userId="04e6ebed4306f91a" providerId="LiveId" clId="{36F89D56-44A6-45FF-A89B-CD896B16A71C}" dt="2020-06-13T19:32:28.006" v="1479" actId="478"/>
          <ac:spMkLst>
            <pc:docMk/>
            <pc:sldMk cId="3043985443" sldId="262"/>
            <ac:spMk id="17" creationId="{D8F24E98-C585-4B24-B425-7E74FA2DA0B3}"/>
          </ac:spMkLst>
        </pc:spChg>
        <pc:spChg chg="mod">
          <ac:chgData name="Максим Кулаков" userId="04e6ebed4306f91a" providerId="LiveId" clId="{36F89D56-44A6-45FF-A89B-CD896B16A71C}" dt="2020-06-13T19:31:03.138" v="1475" actId="207"/>
          <ac:spMkLst>
            <pc:docMk/>
            <pc:sldMk cId="3043985443" sldId="262"/>
            <ac:spMk id="20" creationId="{AB8B2D8E-E86C-463C-B539-0C8ACE643A0F}"/>
          </ac:spMkLst>
        </pc:spChg>
        <pc:spChg chg="mod">
          <ac:chgData name="Максим Кулаков" userId="04e6ebed4306f91a" providerId="LiveId" clId="{36F89D56-44A6-45FF-A89B-CD896B16A71C}" dt="2020-06-13T19:21:33.081" v="1417" actId="14861"/>
          <ac:spMkLst>
            <pc:docMk/>
            <pc:sldMk cId="3043985443" sldId="262"/>
            <ac:spMk id="25" creationId="{5FC62086-1502-4BC5-B6C6-21F699AE00AF}"/>
          </ac:spMkLst>
        </pc:spChg>
        <pc:picChg chg="add del mod">
          <ac:chgData name="Максим Кулаков" userId="04e6ebed4306f91a" providerId="LiveId" clId="{36F89D56-44A6-45FF-A89B-CD896B16A71C}" dt="2020-06-13T16:02:26.082" v="538" actId="478"/>
          <ac:picMkLst>
            <pc:docMk/>
            <pc:sldMk cId="3043985443" sldId="262"/>
            <ac:picMk id="3" creationId="{33705654-3EC7-417D-9C5C-369429563C2E}"/>
          </ac:picMkLst>
        </pc:picChg>
        <pc:picChg chg="add mod modCrop">
          <ac:chgData name="Максим Кулаков" userId="04e6ebed4306f91a" providerId="LiveId" clId="{36F89D56-44A6-45FF-A89B-CD896B16A71C}" dt="2020-06-13T19:19:39.749" v="1392" actId="1038"/>
          <ac:picMkLst>
            <pc:docMk/>
            <pc:sldMk cId="3043985443" sldId="262"/>
            <ac:picMk id="10" creationId="{889A9616-8537-44A2-8A70-59CCDF8E4746}"/>
          </ac:picMkLst>
        </pc:picChg>
        <pc:picChg chg="add del mod">
          <ac:chgData name="Максим Кулаков" userId="04e6ebed4306f91a" providerId="LiveId" clId="{36F89D56-44A6-45FF-A89B-CD896B16A71C}" dt="2020-06-13T16:04:39.056" v="540" actId="478"/>
          <ac:picMkLst>
            <pc:docMk/>
            <pc:sldMk cId="3043985443" sldId="262"/>
            <ac:picMk id="15" creationId="{26DAE8BD-B110-44DD-8B5E-D326FD98ABA3}"/>
          </ac:picMkLst>
        </pc:picChg>
        <pc:picChg chg="add mod">
          <ac:chgData name="Максим Кулаков" userId="04e6ebed4306f91a" providerId="LiveId" clId="{36F89D56-44A6-45FF-A89B-CD896B16A71C}" dt="2020-06-13T19:19:57.173" v="1415" actId="1038"/>
          <ac:picMkLst>
            <pc:docMk/>
            <pc:sldMk cId="3043985443" sldId="262"/>
            <ac:picMk id="2050" creationId="{279015D6-6596-4288-887F-4748D922BC30}"/>
          </ac:picMkLst>
        </pc:picChg>
        <pc:picChg chg="mod">
          <ac:chgData name="Максим Кулаков" userId="04e6ebed4306f91a" providerId="LiveId" clId="{36F89D56-44A6-45FF-A89B-CD896B16A71C}" dt="2020-06-13T19:19:57.173" v="1415" actId="1038"/>
          <ac:picMkLst>
            <pc:docMk/>
            <pc:sldMk cId="3043985443" sldId="262"/>
            <ac:picMk id="3074" creationId="{950BBEE3-E70B-4A11-80B3-EDEFF0958B35}"/>
          </ac:picMkLst>
        </pc:picChg>
        <pc:cxnChg chg="mod">
          <ac:chgData name="Максим Кулаков" userId="04e6ebed4306f91a" providerId="LiveId" clId="{36F89D56-44A6-45FF-A89B-CD896B16A71C}" dt="2020-06-13T19:19:51.782" v="1395" actId="1076"/>
          <ac:cxnSpMkLst>
            <pc:docMk/>
            <pc:sldMk cId="3043985443" sldId="262"/>
            <ac:cxnSpMk id="7" creationId="{2BF17C09-FF88-4C53-AB84-A9431D74E1CD}"/>
          </ac:cxnSpMkLst>
        </pc:cxnChg>
      </pc:sldChg>
      <pc:sldChg chg="addSp delSp modSp mod delAnim modAnim">
        <pc:chgData name="Максим Кулаков" userId="04e6ebed4306f91a" providerId="LiveId" clId="{36F89D56-44A6-45FF-A89B-CD896B16A71C}" dt="2020-06-13T19:33:56.171" v="1480" actId="688"/>
        <pc:sldMkLst>
          <pc:docMk/>
          <pc:sldMk cId="1345057888" sldId="263"/>
        </pc:sldMkLst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4" creationId="{471B1761-979C-4985-B470-A9E82BC9FAF2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5" creationId="{6E5EEC58-7077-4F5A-A386-A9F348C902C7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6" creationId="{8D656520-F5BF-429B-AF81-C89EBB96E2FB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7" creationId="{98959F4F-A1A4-4D48-B915-6A3E4DB90571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8" creationId="{AFB996BC-CBB7-4FDE-A7AD-9D9C5CF9D010}"/>
          </ac:spMkLst>
        </pc:spChg>
        <pc:spChg chg="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9" creationId="{770CEC0F-E572-4B91-ACFF-338CFA07C7F4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10" creationId="{5526C4BC-0A66-4B91-A7B0-A22742C9B41E}"/>
          </ac:spMkLst>
        </pc:spChg>
        <pc:spChg chg="add del mod">
          <ac:chgData name="Максим Кулаков" userId="04e6ebed4306f91a" providerId="LiveId" clId="{36F89D56-44A6-45FF-A89B-CD896B16A71C}" dt="2020-06-13T16:27:58.148" v="714" actId="478"/>
          <ac:spMkLst>
            <pc:docMk/>
            <pc:sldMk cId="1345057888" sldId="263"/>
            <ac:spMk id="11" creationId="{770FF987-BD5F-4EBC-8E5D-EB4C7C76C053}"/>
          </ac:spMkLst>
        </pc:spChg>
        <pc:spChg chg="add del mod">
          <ac:chgData name="Максим Кулаков" userId="04e6ebed4306f91a" providerId="LiveId" clId="{36F89D56-44A6-45FF-A89B-CD896B16A71C}" dt="2020-06-13T16:43:48.777" v="785" actId="478"/>
          <ac:spMkLst>
            <pc:docMk/>
            <pc:sldMk cId="1345057888" sldId="263"/>
            <ac:spMk id="13" creationId="{06813595-E773-43FE-A80E-75E8A9D05666}"/>
          </ac:spMkLst>
        </pc:spChg>
        <pc:spChg chg="add del">
          <ac:chgData name="Максим Кулаков" userId="04e6ebed4306f91a" providerId="LiveId" clId="{36F89D56-44A6-45FF-A89B-CD896B16A71C}" dt="2020-06-13T16:21:22.890" v="578" actId="478"/>
          <ac:spMkLst>
            <pc:docMk/>
            <pc:sldMk cId="1345057888" sldId="263"/>
            <ac:spMk id="15" creationId="{18343B29-0B46-468C-9D40-7316F4456E4D}"/>
          </ac:spMkLst>
        </pc:spChg>
        <pc:spChg chg="add del mod">
          <ac:chgData name="Максим Кулаков" userId="04e6ebed4306f91a" providerId="LiveId" clId="{36F89D56-44A6-45FF-A89B-CD896B16A71C}" dt="2020-06-13T16:18:37.071" v="569" actId="478"/>
          <ac:spMkLst>
            <pc:docMk/>
            <pc:sldMk cId="1345057888" sldId="263"/>
            <ac:spMk id="17" creationId="{95487159-B36F-44A7-B603-2B4EC7A386ED}"/>
          </ac:spMkLst>
        </pc:spChg>
        <pc:spChg chg="add del mod">
          <ac:chgData name="Максим Кулаков" userId="04e6ebed4306f91a" providerId="LiveId" clId="{36F89D56-44A6-45FF-A89B-CD896B16A71C}" dt="2020-06-13T16:42:30.645" v="775" actId="478"/>
          <ac:spMkLst>
            <pc:docMk/>
            <pc:sldMk cId="1345057888" sldId="263"/>
            <ac:spMk id="19" creationId="{95EFF972-ED21-45CE-9EED-E22FEEB89CC9}"/>
          </ac:spMkLst>
        </pc:spChg>
        <pc:spChg chg="add mod">
          <ac:chgData name="Максим Кулаков" userId="04e6ebed4306f91a" providerId="LiveId" clId="{36F89D56-44A6-45FF-A89B-CD896B16A71C}" dt="2020-06-13T16:18:42.216" v="571" actId="571"/>
          <ac:spMkLst>
            <pc:docMk/>
            <pc:sldMk cId="1345057888" sldId="263"/>
            <ac:spMk id="20" creationId="{8838AFAB-811F-4C28-A2EA-1F3D6DD1066A}"/>
          </ac:spMkLst>
        </pc:spChg>
        <pc:spChg chg="add del mod">
          <ac:chgData name="Максим Кулаков" userId="04e6ebed4306f91a" providerId="LiveId" clId="{36F89D56-44A6-45FF-A89B-CD896B16A71C}" dt="2020-06-13T16:27:59.475" v="715" actId="478"/>
          <ac:spMkLst>
            <pc:docMk/>
            <pc:sldMk cId="1345057888" sldId="263"/>
            <ac:spMk id="22" creationId="{E3A7FA5D-AC1F-41D2-BEF5-2E63F73CE056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4" creationId="{02E41569-4515-48F6-BF6A-9B35DD4B9315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6" creationId="{4CC1FE43-B7EB-4DA9-B2EA-A66AE3903AF8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8" creationId="{66941056-B7B7-4A3F-9F4B-85AA48840834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29" creationId="{48B586DA-3EEB-4A47-9E0A-9FA97B488A9D}"/>
          </ac:spMkLst>
        </pc:spChg>
        <pc:spChg chg="add mod">
          <ac:chgData name="Максим Кулаков" userId="04e6ebed4306f91a" providerId="LiveId" clId="{36F89D56-44A6-45FF-A89B-CD896B16A71C}" dt="2020-06-13T19:23:19.406" v="1432" actId="1037"/>
          <ac:spMkLst>
            <pc:docMk/>
            <pc:sldMk cId="1345057888" sldId="263"/>
            <ac:spMk id="31" creationId="{773325CE-B34E-4976-A68B-30C1AB3BD79F}"/>
          </ac:spMkLst>
        </pc:spChg>
        <pc:spChg chg="add del mod">
          <ac:chgData name="Максим Кулаков" userId="04e6ebed4306f91a" providerId="LiveId" clId="{36F89D56-44A6-45FF-A89B-CD896B16A71C}" dt="2020-06-13T16:46:02.467" v="810" actId="478"/>
          <ac:spMkLst>
            <pc:docMk/>
            <pc:sldMk cId="1345057888" sldId="263"/>
            <ac:spMk id="33" creationId="{66D2D685-71E4-4830-9302-C958DECE87A4}"/>
          </ac:spMkLst>
        </pc:spChg>
        <pc:picChg chg="add mod">
          <ac:chgData name="Максим Кулаков" userId="04e6ebed4306f91a" providerId="LiveId" clId="{36F89D56-44A6-45FF-A89B-CD896B16A71C}" dt="2020-06-13T19:33:56.171" v="1480" actId="688"/>
          <ac:picMkLst>
            <pc:docMk/>
            <pc:sldMk cId="1345057888" sldId="263"/>
            <ac:picMk id="35" creationId="{7373CFAD-ED06-44AF-A062-F949AD60E922}"/>
          </ac:picMkLst>
        </pc:picChg>
        <pc:picChg chg="add del mod">
          <ac:chgData name="Максим Кулаков" userId="04e6ebed4306f91a" providerId="LiveId" clId="{36F89D56-44A6-45FF-A89B-CD896B16A71C}" dt="2020-06-13T16:43:40.277" v="782" actId="478"/>
          <ac:picMkLst>
            <pc:docMk/>
            <pc:sldMk cId="1345057888" sldId="263"/>
            <ac:picMk id="37" creationId="{8FE56AAE-80A9-4928-AB60-C68FB61F1B36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39" creationId="{62247E7D-3FE8-4976-80C0-203A503470C9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41" creationId="{C3567826-7CE5-4CEE-81A2-0A06BF53D226}"/>
          </ac:picMkLst>
        </pc:picChg>
        <pc:picChg chg="add mod">
          <ac:chgData name="Максим Кулаков" userId="04e6ebed4306f91a" providerId="LiveId" clId="{36F89D56-44A6-45FF-A89B-CD896B16A71C}" dt="2020-06-13T19:23:19.406" v="1432" actId="1037"/>
          <ac:picMkLst>
            <pc:docMk/>
            <pc:sldMk cId="1345057888" sldId="263"/>
            <ac:picMk id="43" creationId="{3A09D881-461E-4BD9-9652-2C1431C0DBF4}"/>
          </ac:picMkLst>
        </pc:picChg>
      </pc:sldChg>
      <pc:sldChg chg="addSp delSp modSp new add del mod modAnim">
        <pc:chgData name="Максим Кулаков" userId="04e6ebed4306f91a" providerId="LiveId" clId="{36F89D56-44A6-45FF-A89B-CD896B16A71C}" dt="2020-06-13T18:47:13.013" v="1042"/>
        <pc:sldMkLst>
          <pc:docMk/>
          <pc:sldMk cId="3972692555" sldId="264"/>
        </pc:sldMkLst>
        <pc:spChg chg="add del mod">
          <ac:chgData name="Максим Кулаков" userId="04e6ebed4306f91a" providerId="LiveId" clId="{36F89D56-44A6-45FF-A89B-CD896B16A71C}" dt="2020-06-13T17:01:38.698" v="957" actId="478"/>
          <ac:spMkLst>
            <pc:docMk/>
            <pc:sldMk cId="3972692555" sldId="264"/>
            <ac:spMk id="2" creationId="{2ADE108F-5C42-476D-A244-0BB4FFAEA950}"/>
          </ac:spMkLst>
        </pc:spChg>
        <pc:spChg chg="del">
          <ac:chgData name="Максим Кулаков" userId="04e6ebed4306f91a" providerId="LiveId" clId="{36F89D56-44A6-45FF-A89B-CD896B16A71C}" dt="2020-06-13T16:55:10.806" v="892" actId="478"/>
          <ac:spMkLst>
            <pc:docMk/>
            <pc:sldMk cId="3972692555" sldId="264"/>
            <ac:spMk id="3" creationId="{64743FF7-FAED-4FA5-8303-CDE51E3E774C}"/>
          </ac:spMkLst>
        </pc:spChg>
        <pc:spChg chg="add del mod">
          <ac:chgData name="Максим Кулаков" userId="04e6ebed4306f91a" providerId="LiveId" clId="{36F89D56-44A6-45FF-A89B-CD896B16A71C}" dt="2020-06-13T17:01:36.734" v="956" actId="478"/>
          <ac:spMkLst>
            <pc:docMk/>
            <pc:sldMk cId="3972692555" sldId="264"/>
            <ac:spMk id="5" creationId="{D79381E8-BDA8-4E6B-AF1F-E59EEF7287BF}"/>
          </ac:spMkLst>
        </pc:spChg>
        <pc:spChg chg="add del mod">
          <ac:chgData name="Максим Кулаков" userId="04e6ebed4306f91a" providerId="LiveId" clId="{36F89D56-44A6-45FF-A89B-CD896B16A71C}" dt="2020-06-13T17:01:32.727" v="954" actId="478"/>
          <ac:spMkLst>
            <pc:docMk/>
            <pc:sldMk cId="3972692555" sldId="264"/>
            <ac:spMk id="6" creationId="{1BCC1332-331A-4A65-995F-77A62154147C}"/>
          </ac:spMkLst>
        </pc:spChg>
        <pc:spChg chg="add mod">
          <ac:chgData name="Максим Кулаков" userId="04e6ebed4306f91a" providerId="LiveId" clId="{36F89D56-44A6-45FF-A89B-CD896B16A71C}" dt="2020-06-13T17:01:41.723" v="961" actId="27636"/>
          <ac:spMkLst>
            <pc:docMk/>
            <pc:sldMk cId="3972692555" sldId="264"/>
            <ac:spMk id="8" creationId="{1C533292-8EBE-41CA-96FE-4753A14B218A}"/>
          </ac:spMkLst>
        </pc:spChg>
        <pc:graphicFrameChg chg="mod modGraphic">
          <ac:chgData name="Максим Кулаков" userId="04e6ebed4306f91a" providerId="LiveId" clId="{36F89D56-44A6-45FF-A89B-CD896B16A71C}" dt="2020-06-13T18:42:22.154" v="1015" actId="207"/>
          <ac:graphicFrameMkLst>
            <pc:docMk/>
            <pc:sldMk cId="3972692555" sldId="264"/>
            <ac:graphicFrameMk id="4" creationId="{226702EE-0419-47AC-A401-3F80A5F11D11}"/>
          </ac:graphicFrameMkLst>
        </pc:graphicFrameChg>
        <pc:graphicFrameChg chg="add mod">
          <ac:chgData name="Максим Кулаков" userId="04e6ebed4306f91a" providerId="LiveId" clId="{36F89D56-44A6-45FF-A89B-CD896B16A71C}" dt="2020-06-13T18:45:15.318" v="1028" actId="692"/>
          <ac:graphicFrameMkLst>
            <pc:docMk/>
            <pc:sldMk cId="3972692555" sldId="264"/>
            <ac:graphicFrameMk id="11" creationId="{893A79E4-EA58-411A-A28D-128EB38CE5F7}"/>
          </ac:graphicFrameMkLst>
        </pc:graphicFrameChg>
        <pc:graphicFrameChg chg="add mod">
          <ac:chgData name="Максим Кулаков" userId="04e6ebed4306f91a" providerId="LiveId" clId="{36F89D56-44A6-45FF-A89B-CD896B16A71C}" dt="2020-06-13T18:42:12.307" v="1014" actId="571"/>
          <ac:graphicFrameMkLst>
            <pc:docMk/>
            <pc:sldMk cId="3972692555" sldId="264"/>
            <ac:graphicFrameMk id="12" creationId="{C4225010-8110-4CC0-AB3C-DB8396581F6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e6ebed4306f91a/&#1044;&#1086;&#1082;&#1091;&#1084;&#1077;&#1085;&#1090;&#1099;/&#1044;&#1080;&#1087;&#1083;&#1086;&#1084;/graduate-work/Text/&#1044;&#1080;&#1087;&#1083;&#1086;&#1084;&#1085;&#1072;&#1103;%20&#1088;&#1072;&#1073;&#1086;&#1090;&#1072;/&#1063;&#1072;&#1089;&#1090;&#1080;%20&#1076;&#1080;&#1087;&#1083;&#1086;&#1084;&#1072;/&#1056;&#1072;&#1089;&#1095;&#1105;&#1090;%20&#1101;&#1082;&#1086;&#1085;&#1086;&#1084;&#1080;&#1095;&#1077;&#1089;&#1082;&#1086;&#1081;%20&#1101;&#1092;&#1092;&#1077;&#1082;&#1090;&#1080;&#1074;&#1085;&#1086;&#1089;&#109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37314085739277E-2"/>
          <c:y val="9.4153835866057824E-4"/>
          <c:w val="0.88887111767279103"/>
          <c:h val="0.8341995288546386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Рынок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1-4730-B134-EA34961F55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1-4730-B134-EA34961F55D5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61-4730-B134-EA34961F5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Видеонаблюдение</c:v>
                </c:pt>
                <c:pt idx="1">
                  <c:v>ОПС</c:v>
                </c:pt>
                <c:pt idx="2">
                  <c:v>СКУД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0-4872-8ED6-9E3495450D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15969180392455E-2"/>
          <c:y val="6.0726404801623689E-2"/>
          <c:w val="0.8810222654195603"/>
          <c:h val="0.83707055730077207"/>
        </c:manualLayout>
      </c:layout>
      <c:barChart>
        <c:barDir val="col"/>
        <c:grouping val="clustered"/>
        <c:varyColors val="0"/>
        <c:ser>
          <c:idx val="0"/>
          <c:order val="0"/>
          <c:tx>
            <c:v>ЕП при +25%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val>
            <c:numRef>
              <c:f>Окупаемость!$B$3:$B$14</c:f>
              <c:numCache>
                <c:formatCode>0</c:formatCode>
                <c:ptCount val="12"/>
                <c:pt idx="0">
                  <c:v>86.603187890202634</c:v>
                </c:pt>
                <c:pt idx="1">
                  <c:v>43.966356795042053</c:v>
                </c:pt>
                <c:pt idx="2">
                  <c:v>32.560945224700674</c:v>
                </c:pt>
                <c:pt idx="3">
                  <c:v>24.420708918525506</c:v>
                </c:pt>
                <c:pt idx="4">
                  <c:v>19.536567134820405</c:v>
                </c:pt>
                <c:pt idx="5">
                  <c:v>22.854123866958258</c:v>
                </c:pt>
                <c:pt idx="6">
                  <c:v>19.589249028821364</c:v>
                </c:pt>
                <c:pt idx="7">
                  <c:v>17.140592900218692</c:v>
                </c:pt>
                <c:pt idx="8">
                  <c:v>15.236082577972171</c:v>
                </c:pt>
                <c:pt idx="9">
                  <c:v>13.712474320174953</c:v>
                </c:pt>
                <c:pt idx="10">
                  <c:v>12.465885745613594</c:v>
                </c:pt>
                <c:pt idx="11">
                  <c:v>11.427061933479129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D-410D-9DFA-0C1D8509AD15}"/>
            </c:ext>
          </c:extLst>
        </c:ser>
        <c:ser>
          <c:idx val="1"/>
          <c:order val="1"/>
          <c:tx>
            <c:v>ЕП при +50%</c:v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val>
            <c:numRef>
              <c:f>Окупаемость!$C$3:$C$14</c:f>
              <c:numCache>
                <c:formatCode>0</c:formatCode>
                <c:ptCount val="12"/>
                <c:pt idx="0">
                  <c:v>52.150170648464162</c:v>
                </c:pt>
                <c:pt idx="1">
                  <c:v>27.71576550430861</c:v>
                </c:pt>
                <c:pt idx="2">
                  <c:v>18.477177002872406</c:v>
                </c:pt>
                <c:pt idx="3">
                  <c:v>16.561017645520852</c:v>
                </c:pt>
                <c:pt idx="4">
                  <c:v>13.248814116416682</c:v>
                </c:pt>
                <c:pt idx="5">
                  <c:v>11.040678430347235</c:v>
                </c:pt>
                <c:pt idx="6">
                  <c:v>9.463438654583344</c:v>
                </c:pt>
                <c:pt idx="7">
                  <c:v>8.2805088227604262</c:v>
                </c:pt>
                <c:pt idx="8">
                  <c:v>8.9046684059998018</c:v>
                </c:pt>
                <c:pt idx="9">
                  <c:v>8.0142015653998211</c:v>
                </c:pt>
                <c:pt idx="10">
                  <c:v>9.6125741606418682</c:v>
                </c:pt>
                <c:pt idx="11">
                  <c:v>8.8115263139217124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D-410D-9DFA-0C1D8509AD15}"/>
            </c:ext>
          </c:extLst>
        </c:ser>
        <c:ser>
          <c:idx val="2"/>
          <c:order val="2"/>
          <c:tx>
            <c:v>ПП при +25%</c:v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val>
            <c:numRef>
              <c:f>Окупаемость!$D$3:$D$14</c:f>
              <c:numCache>
                <c:formatCode>0</c:formatCode>
                <c:ptCount val="12"/>
                <c:pt idx="0">
                  <c:v>86.603187890202634</c:v>
                </c:pt>
                <c:pt idx="1">
                  <c:v>43.301593945101317</c:v>
                </c:pt>
                <c:pt idx="2">
                  <c:v>28.867729296734211</c:v>
                </c:pt>
                <c:pt idx="3">
                  <c:v>21.650796972550658</c:v>
                </c:pt>
                <c:pt idx="4">
                  <c:v>17.320637578040525</c:v>
                </c:pt>
                <c:pt idx="5">
                  <c:v>14.433864648367106</c:v>
                </c:pt>
                <c:pt idx="6">
                  <c:v>12.371883984314662</c:v>
                </c:pt>
                <c:pt idx="7">
                  <c:v>10.825398486275329</c:v>
                </c:pt>
                <c:pt idx="8">
                  <c:v>9.6225764322447365</c:v>
                </c:pt>
                <c:pt idx="9">
                  <c:v>8.6603187890202626</c:v>
                </c:pt>
                <c:pt idx="10">
                  <c:v>7.8730170809275117</c:v>
                </c:pt>
                <c:pt idx="11">
                  <c:v>7.2169323241835528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D-410D-9DFA-0C1D8509AD15}"/>
            </c:ext>
          </c:extLst>
        </c:ser>
        <c:ser>
          <c:idx val="3"/>
          <c:order val="3"/>
          <c:tx>
            <c:v>ПП при +50%</c:v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val>
            <c:numRef>
              <c:f>Окупаемость!$E$3:$E$14</c:f>
              <c:numCache>
                <c:formatCode>0</c:formatCode>
                <c:ptCount val="12"/>
                <c:pt idx="0">
                  <c:v>52.150170648464162</c:v>
                </c:pt>
                <c:pt idx="1">
                  <c:v>26.075085324232081</c:v>
                </c:pt>
                <c:pt idx="2">
                  <c:v>17.383390216154719</c:v>
                </c:pt>
                <c:pt idx="3">
                  <c:v>13.03754266211604</c:v>
                </c:pt>
                <c:pt idx="4">
                  <c:v>10.430034129692832</c:v>
                </c:pt>
                <c:pt idx="5">
                  <c:v>8.6916951080773597</c:v>
                </c:pt>
                <c:pt idx="6">
                  <c:v>7.4500243783520235</c:v>
                </c:pt>
                <c:pt idx="7">
                  <c:v>6.5187713310580202</c:v>
                </c:pt>
                <c:pt idx="8">
                  <c:v>5.7944634053849065</c:v>
                </c:pt>
                <c:pt idx="9">
                  <c:v>5.2150170648464158</c:v>
                </c:pt>
                <c:pt idx="10">
                  <c:v>4.7409246044058326</c:v>
                </c:pt>
                <c:pt idx="11">
                  <c:v>4.3458475540386798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8D-410D-9DFA-0C1D8509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680534383"/>
        <c:axId val="1133507487"/>
      </c:barChart>
      <c:catAx>
        <c:axId val="16805343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3507487"/>
        <c:crosses val="autoZero"/>
        <c:auto val="1"/>
        <c:lblAlgn val="ctr"/>
        <c:lblOffset val="100"/>
        <c:noMultiLvlLbl val="0"/>
      </c:catAx>
      <c:valAx>
        <c:axId val="1133507487"/>
        <c:scaling>
          <c:orientation val="minMax"/>
        </c:scaling>
        <c:delete val="0"/>
        <c:axPos val="l"/>
        <c:numFmt formatCode="0" sourceLinked="1"/>
        <c:majorTickMark val="out"/>
        <c:minorTickMark val="out"/>
        <c:tickLblPos val="nextTo"/>
        <c:spPr>
          <a:noFill/>
          <a:ln>
            <a:solidFill>
              <a:srgbClr val="C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053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0.32726</cdr:x>
      <cdr:y>0.36777</cdr:y>
    </cdr:from>
    <cdr:to>
      <cdr:x>0.69792</cdr:x>
      <cdr:y>0.46075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2F28D5A-48E2-49BD-AFF0-2E9EB290E500}"/>
            </a:ext>
          </a:extLst>
        </cdr:cNvPr>
        <cdr:cNvSpPr txBox="1"/>
      </cdr:nvSpPr>
      <cdr:spPr>
        <a:xfrm xmlns:a="http://schemas.openxmlformats.org/drawingml/2006/main">
          <a:off x="1196982" y="1433296"/>
          <a:ext cx="1355717" cy="362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20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92-1254-415D-9D6A-1D2A893B2F70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651AD-414D-4A4A-8885-5623C2E78D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5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00:00</a:t>
            </a:r>
          </a:p>
          <a:p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18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4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5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64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3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7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370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8514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2281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2811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89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4706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101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084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4655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0740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5868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4FE3-AB61-406F-AE3E-5E3CFB8A6317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98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97D0-E3B7-468F-89EA-5A24F238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212" y="2170703"/>
            <a:ext cx="10441576" cy="2211794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/>
              <a:t>Выпускная квалификационная работа</a:t>
            </a:r>
            <a:br>
              <a:rPr lang="ru-RU" dirty="0"/>
            </a:br>
            <a:r>
              <a:rPr lang="ru-RU" sz="4400" dirty="0"/>
              <a:t>на тему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en-US" sz="4400" dirty="0">
                <a:solidFill>
                  <a:srgbClr val="C00000"/>
                </a:solidFill>
              </a:rPr>
              <a:t>«</a:t>
            </a:r>
            <a:r>
              <a:rPr lang="ru-RU" sz="4400" dirty="0">
                <a:solidFill>
                  <a:srgbClr val="C00000"/>
                </a:solidFill>
              </a:rPr>
              <a:t>Разработка интеллектуальной системы контроля и управления доступом</a:t>
            </a:r>
            <a:r>
              <a:rPr lang="en-US" sz="4400" dirty="0">
                <a:solidFill>
                  <a:srgbClr val="C00000"/>
                </a:solidFill>
              </a:rPr>
              <a:t>»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EB16D-E780-468D-96CF-6BEBC7CB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030" y="4740546"/>
            <a:ext cx="4020821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Выполнил обучающийся </a:t>
            </a:r>
            <a:br>
              <a:rPr lang="ru-RU" sz="2000" dirty="0"/>
            </a:br>
            <a:r>
              <a:rPr lang="ru-RU" sz="2000" dirty="0"/>
              <a:t>гр. КСт-16-(9)-2 отд. ИТВТ МПК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</a:rPr>
              <a:t>Кулаков Максим Иванович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Проверил</a:t>
            </a:r>
            <a:r>
              <a:rPr lang="en-US" sz="2000" dirty="0"/>
              <a:t>:</a:t>
            </a:r>
            <a:r>
              <a:rPr lang="ru-RU" sz="2000" dirty="0"/>
              <a:t> руководитель ВКР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 err="1">
                <a:solidFill>
                  <a:srgbClr val="FF0000"/>
                </a:solidFill>
              </a:rPr>
              <a:t>Кинчин</a:t>
            </a:r>
            <a:r>
              <a:rPr lang="ru-RU" sz="2000" dirty="0">
                <a:solidFill>
                  <a:srgbClr val="FF0000"/>
                </a:solidFill>
              </a:rPr>
              <a:t> Евгений Викторович </a:t>
            </a:r>
          </a:p>
          <a:p>
            <a:pPr algn="l"/>
            <a:endParaRPr lang="ru-RU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0AC6B0-0990-4F62-B75A-683F5EBB8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45968B-E4B0-486C-9C16-DEA8D1C4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5" y="460375"/>
            <a:ext cx="228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6AA5904-6B2F-44A7-B9B1-C84B78473C5F}"/>
              </a:ext>
            </a:extLst>
          </p:cNvPr>
          <p:cNvGrpSpPr/>
          <p:nvPr/>
        </p:nvGrpSpPr>
        <p:grpSpPr>
          <a:xfrm>
            <a:off x="5429960" y="-700425"/>
            <a:ext cx="7353149" cy="6032830"/>
            <a:chOff x="5429960" y="-700425"/>
            <a:chExt cx="7353149" cy="6032830"/>
          </a:xfrm>
        </p:grpSpPr>
        <p:sp>
          <p:nvSpPr>
            <p:cNvPr id="17" name="Равнобедренный треугольник 16">
              <a:extLst>
                <a:ext uri="{FF2B5EF4-FFF2-40B4-BE49-F238E27FC236}">
                  <a16:creationId xmlns:a16="http://schemas.microsoft.com/office/drawing/2014/main" id="{D8F616FC-EE32-4B4F-B1A7-E1C0E4B2C87E}"/>
                </a:ext>
              </a:extLst>
            </p:cNvPr>
            <p:cNvSpPr/>
            <p:nvPr/>
          </p:nvSpPr>
          <p:spPr>
            <a:xfrm rot="9900000">
              <a:off x="5429960" y="-579445"/>
              <a:ext cx="4400255" cy="1851025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255" h="1851025">
                  <a:moveTo>
                    <a:pt x="0" y="665454"/>
                  </a:moveTo>
                  <a:lnTo>
                    <a:pt x="1247480" y="0"/>
                  </a:lnTo>
                  <a:lnTo>
                    <a:pt x="4400255" y="1851025"/>
                  </a:lnTo>
                  <a:lnTo>
                    <a:pt x="0" y="665454"/>
                  </a:lnTo>
                  <a:close/>
                </a:path>
              </a:pathLst>
            </a:custGeom>
            <a:solidFill>
              <a:srgbClr val="8000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6">
              <a:extLst>
                <a:ext uri="{FF2B5EF4-FFF2-40B4-BE49-F238E27FC236}">
                  <a16:creationId xmlns:a16="http://schemas.microsoft.com/office/drawing/2014/main" id="{6D077CE7-195E-42F0-985C-4B6FF355A21F}"/>
                </a:ext>
              </a:extLst>
            </p:cNvPr>
            <p:cNvSpPr/>
            <p:nvPr/>
          </p:nvSpPr>
          <p:spPr>
            <a:xfrm rot="9900000">
              <a:off x="6914842" y="-700425"/>
              <a:ext cx="5245322" cy="235082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242254"/>
                <a:gd name="connsiteY0" fmla="*/ 944567 h 2350820"/>
                <a:gd name="connsiteX1" fmla="*/ 2533528 w 5242254"/>
                <a:gd name="connsiteY1" fmla="*/ 0 h 2350820"/>
                <a:gd name="connsiteX2" fmla="*/ 5242254 w 5242254"/>
                <a:gd name="connsiteY2" fmla="*/ 2350820 h 2350820"/>
                <a:gd name="connsiteX3" fmla="*/ 0 w 5242254"/>
                <a:gd name="connsiteY3" fmla="*/ 944567 h 2350820"/>
                <a:gd name="connsiteX0" fmla="*/ 0 w 5261477"/>
                <a:gd name="connsiteY0" fmla="*/ 942703 h 2350820"/>
                <a:gd name="connsiteX1" fmla="*/ 2552751 w 5261477"/>
                <a:gd name="connsiteY1" fmla="*/ 0 h 2350820"/>
                <a:gd name="connsiteX2" fmla="*/ 5261477 w 5261477"/>
                <a:gd name="connsiteY2" fmla="*/ 2350820 h 2350820"/>
                <a:gd name="connsiteX3" fmla="*/ 0 w 5261477"/>
                <a:gd name="connsiteY3" fmla="*/ 942703 h 2350820"/>
                <a:gd name="connsiteX0" fmla="*/ 0 w 5245322"/>
                <a:gd name="connsiteY0" fmla="*/ 943745 h 2350820"/>
                <a:gd name="connsiteX1" fmla="*/ 2536596 w 5245322"/>
                <a:gd name="connsiteY1" fmla="*/ 0 h 2350820"/>
                <a:gd name="connsiteX2" fmla="*/ 5245322 w 5245322"/>
                <a:gd name="connsiteY2" fmla="*/ 2350820 h 2350820"/>
                <a:gd name="connsiteX3" fmla="*/ 0 w 5245322"/>
                <a:gd name="connsiteY3" fmla="*/ 943745 h 235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5322" h="2350820">
                  <a:moveTo>
                    <a:pt x="0" y="943745"/>
                  </a:moveTo>
                  <a:lnTo>
                    <a:pt x="2536596" y="0"/>
                  </a:lnTo>
                  <a:lnTo>
                    <a:pt x="5245322" y="2350820"/>
                  </a:lnTo>
                  <a:lnTo>
                    <a:pt x="0" y="9437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авнобедренный треугольник 16">
              <a:extLst>
                <a:ext uri="{FF2B5EF4-FFF2-40B4-BE49-F238E27FC236}">
                  <a16:creationId xmlns:a16="http://schemas.microsoft.com/office/drawing/2014/main" id="{2C00E1F1-C7AA-4AC5-966C-C3AEC62F0B7B}"/>
                </a:ext>
              </a:extLst>
            </p:cNvPr>
            <p:cNvSpPr/>
            <p:nvPr/>
          </p:nvSpPr>
          <p:spPr>
            <a:xfrm rot="9900000">
              <a:off x="9058833" y="-518428"/>
              <a:ext cx="3557864" cy="4858696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174360"/>
                <a:gd name="connsiteY0" fmla="*/ 1120535 h 2350820"/>
                <a:gd name="connsiteX1" fmla="*/ 2465634 w 5174360"/>
                <a:gd name="connsiteY1" fmla="*/ 0 h 2350820"/>
                <a:gd name="connsiteX2" fmla="*/ 5174360 w 5174360"/>
                <a:gd name="connsiteY2" fmla="*/ 2350820 h 2350820"/>
                <a:gd name="connsiteX3" fmla="*/ 0 w 5174360"/>
                <a:gd name="connsiteY3" fmla="*/ 1120535 h 2350820"/>
                <a:gd name="connsiteX0" fmla="*/ 0 w 3463283"/>
                <a:gd name="connsiteY0" fmla="*/ 1120535 h 2063262"/>
                <a:gd name="connsiteX1" fmla="*/ 2465634 w 3463283"/>
                <a:gd name="connsiteY1" fmla="*/ 0 h 2063262"/>
                <a:gd name="connsiteX2" fmla="*/ 3463283 w 3463283"/>
                <a:gd name="connsiteY2" fmla="*/ 2063262 h 2063262"/>
                <a:gd name="connsiteX3" fmla="*/ 0 w 3463283"/>
                <a:gd name="connsiteY3" fmla="*/ 1120535 h 2063262"/>
                <a:gd name="connsiteX0" fmla="*/ 0 w 3463283"/>
                <a:gd name="connsiteY0" fmla="*/ 3969135 h 4911862"/>
                <a:gd name="connsiteX1" fmla="*/ 1059492 w 3463283"/>
                <a:gd name="connsiteY1" fmla="*/ 0 h 4911862"/>
                <a:gd name="connsiteX2" fmla="*/ 3463283 w 3463283"/>
                <a:gd name="connsiteY2" fmla="*/ 4911862 h 4911862"/>
                <a:gd name="connsiteX3" fmla="*/ 0 w 3463283"/>
                <a:gd name="connsiteY3" fmla="*/ 3969135 h 4911862"/>
                <a:gd name="connsiteX0" fmla="*/ 0 w 3465749"/>
                <a:gd name="connsiteY0" fmla="*/ 3978335 h 4911862"/>
                <a:gd name="connsiteX1" fmla="*/ 1061958 w 3465749"/>
                <a:gd name="connsiteY1" fmla="*/ 0 h 4911862"/>
                <a:gd name="connsiteX2" fmla="*/ 3465749 w 3465749"/>
                <a:gd name="connsiteY2" fmla="*/ 4911862 h 4911862"/>
                <a:gd name="connsiteX3" fmla="*/ 0 w 3465749"/>
                <a:gd name="connsiteY3" fmla="*/ 3978335 h 4911862"/>
                <a:gd name="connsiteX0" fmla="*/ 0 w 3553263"/>
                <a:gd name="connsiteY0" fmla="*/ 3978335 h 4928738"/>
                <a:gd name="connsiteX1" fmla="*/ 1061958 w 3553263"/>
                <a:gd name="connsiteY1" fmla="*/ 0 h 4928738"/>
                <a:gd name="connsiteX2" fmla="*/ 3553263 w 3553263"/>
                <a:gd name="connsiteY2" fmla="*/ 4928738 h 4928738"/>
                <a:gd name="connsiteX3" fmla="*/ 0 w 3553263"/>
                <a:gd name="connsiteY3" fmla="*/ 3978335 h 4928738"/>
                <a:gd name="connsiteX0" fmla="*/ 0 w 3553263"/>
                <a:gd name="connsiteY0" fmla="*/ 3487644 h 4438047"/>
                <a:gd name="connsiteX1" fmla="*/ 930478 w 3553263"/>
                <a:gd name="connsiteY1" fmla="*/ 0 h 4438047"/>
                <a:gd name="connsiteX2" fmla="*/ 3553263 w 3553263"/>
                <a:gd name="connsiteY2" fmla="*/ 4438047 h 4438047"/>
                <a:gd name="connsiteX3" fmla="*/ 0 w 3553263"/>
                <a:gd name="connsiteY3" fmla="*/ 3487644 h 4438047"/>
                <a:gd name="connsiteX0" fmla="*/ 0 w 3553263"/>
                <a:gd name="connsiteY0" fmla="*/ 3911992 h 4862395"/>
                <a:gd name="connsiteX1" fmla="*/ 1029155 w 3553263"/>
                <a:gd name="connsiteY1" fmla="*/ 0 h 4862395"/>
                <a:gd name="connsiteX2" fmla="*/ 3553263 w 3553263"/>
                <a:gd name="connsiteY2" fmla="*/ 4862395 h 4862395"/>
                <a:gd name="connsiteX3" fmla="*/ 0 w 3553263"/>
                <a:gd name="connsiteY3" fmla="*/ 3911992 h 4862395"/>
                <a:gd name="connsiteX0" fmla="*/ 0 w 3557864"/>
                <a:gd name="connsiteY0" fmla="*/ 3910760 h 4862395"/>
                <a:gd name="connsiteX1" fmla="*/ 1033756 w 3557864"/>
                <a:gd name="connsiteY1" fmla="*/ 0 h 4862395"/>
                <a:gd name="connsiteX2" fmla="*/ 3557864 w 3557864"/>
                <a:gd name="connsiteY2" fmla="*/ 4862395 h 4862395"/>
                <a:gd name="connsiteX3" fmla="*/ 0 w 3557864"/>
                <a:gd name="connsiteY3" fmla="*/ 3910760 h 4862395"/>
                <a:gd name="connsiteX0" fmla="*/ 0 w 3557864"/>
                <a:gd name="connsiteY0" fmla="*/ 3907514 h 4859149"/>
                <a:gd name="connsiteX1" fmla="*/ 1055073 w 3557864"/>
                <a:gd name="connsiteY1" fmla="*/ 0 h 4859149"/>
                <a:gd name="connsiteX2" fmla="*/ 3557864 w 3557864"/>
                <a:gd name="connsiteY2" fmla="*/ 4859149 h 4859149"/>
                <a:gd name="connsiteX3" fmla="*/ 0 w 3557864"/>
                <a:gd name="connsiteY3" fmla="*/ 3907514 h 4859149"/>
                <a:gd name="connsiteX0" fmla="*/ 0 w 3557864"/>
                <a:gd name="connsiteY0" fmla="*/ 3908130 h 4859765"/>
                <a:gd name="connsiteX1" fmla="*/ 1052772 w 3557864"/>
                <a:gd name="connsiteY1" fmla="*/ 0 h 4859765"/>
                <a:gd name="connsiteX2" fmla="*/ 3557864 w 3557864"/>
                <a:gd name="connsiteY2" fmla="*/ 4859765 h 4859765"/>
                <a:gd name="connsiteX3" fmla="*/ 0 w 3557864"/>
                <a:gd name="connsiteY3" fmla="*/ 3908130 h 4859765"/>
                <a:gd name="connsiteX0" fmla="*/ 0 w 3557864"/>
                <a:gd name="connsiteY0" fmla="*/ 3907061 h 4858696"/>
                <a:gd name="connsiteX1" fmla="*/ 1047556 w 3557864"/>
                <a:gd name="connsiteY1" fmla="*/ 0 h 4858696"/>
                <a:gd name="connsiteX2" fmla="*/ 3557864 w 3557864"/>
                <a:gd name="connsiteY2" fmla="*/ 4858696 h 4858696"/>
                <a:gd name="connsiteX3" fmla="*/ 0 w 3557864"/>
                <a:gd name="connsiteY3" fmla="*/ 3907061 h 48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7864" h="4858696">
                  <a:moveTo>
                    <a:pt x="0" y="3907061"/>
                  </a:moveTo>
                  <a:lnTo>
                    <a:pt x="1047556" y="0"/>
                  </a:lnTo>
                  <a:lnTo>
                    <a:pt x="3557864" y="4858696"/>
                  </a:lnTo>
                  <a:lnTo>
                    <a:pt x="0" y="3907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00">
                    <a:shade val="30000"/>
                    <a:satMod val="115000"/>
                  </a:srgbClr>
                </a:gs>
                <a:gs pos="50000">
                  <a:srgbClr val="FF3300">
                    <a:shade val="67500"/>
                    <a:satMod val="115000"/>
                  </a:srgbClr>
                </a:gs>
                <a:gs pos="100000">
                  <a:srgbClr val="FF33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Равнобедренный треугольник 16">
              <a:extLst>
                <a:ext uri="{FF2B5EF4-FFF2-40B4-BE49-F238E27FC236}">
                  <a16:creationId xmlns:a16="http://schemas.microsoft.com/office/drawing/2014/main" id="{F4A84823-9120-41BE-8A51-34946E93B14E}"/>
                </a:ext>
              </a:extLst>
            </p:cNvPr>
            <p:cNvSpPr/>
            <p:nvPr/>
          </p:nvSpPr>
          <p:spPr>
            <a:xfrm rot="9900000">
              <a:off x="10528340" y="-368915"/>
              <a:ext cx="2254769" cy="570132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208461"/>
                <a:gd name="connsiteY0" fmla="*/ 665454 h 2154630"/>
                <a:gd name="connsiteX1" fmla="*/ 1247480 w 4208461"/>
                <a:gd name="connsiteY1" fmla="*/ 0 h 2154630"/>
                <a:gd name="connsiteX2" fmla="*/ 4208461 w 4208461"/>
                <a:gd name="connsiteY2" fmla="*/ 2154630 h 2154630"/>
                <a:gd name="connsiteX3" fmla="*/ 0 w 4208461"/>
                <a:gd name="connsiteY3" fmla="*/ 665454 h 2154630"/>
                <a:gd name="connsiteX0" fmla="*/ 0 w 4213512"/>
                <a:gd name="connsiteY0" fmla="*/ 665454 h 2163379"/>
                <a:gd name="connsiteX1" fmla="*/ 1247480 w 4213512"/>
                <a:gd name="connsiteY1" fmla="*/ 0 h 2163379"/>
                <a:gd name="connsiteX2" fmla="*/ 4213512 w 4213512"/>
                <a:gd name="connsiteY2" fmla="*/ 2163379 h 2163379"/>
                <a:gd name="connsiteX3" fmla="*/ 0 w 4213512"/>
                <a:gd name="connsiteY3" fmla="*/ 665454 h 2163379"/>
                <a:gd name="connsiteX0" fmla="*/ 0 w 5298088"/>
                <a:gd name="connsiteY0" fmla="*/ 756957 h 2163379"/>
                <a:gd name="connsiteX1" fmla="*/ 2332056 w 5298088"/>
                <a:gd name="connsiteY1" fmla="*/ 0 h 2163379"/>
                <a:gd name="connsiteX2" fmla="*/ 5298088 w 5298088"/>
                <a:gd name="connsiteY2" fmla="*/ 2163379 h 2163379"/>
                <a:gd name="connsiteX3" fmla="*/ 0 w 5298088"/>
                <a:gd name="connsiteY3" fmla="*/ 756957 h 2163379"/>
                <a:gd name="connsiteX0" fmla="*/ 0 w 5294390"/>
                <a:gd name="connsiteY0" fmla="*/ 743156 h 2163379"/>
                <a:gd name="connsiteX1" fmla="*/ 2328358 w 5294390"/>
                <a:gd name="connsiteY1" fmla="*/ 0 h 2163379"/>
                <a:gd name="connsiteX2" fmla="*/ 5294390 w 5294390"/>
                <a:gd name="connsiteY2" fmla="*/ 2163379 h 2163379"/>
                <a:gd name="connsiteX3" fmla="*/ 0 w 5294390"/>
                <a:gd name="connsiteY3" fmla="*/ 743156 h 2163379"/>
                <a:gd name="connsiteX0" fmla="*/ 0 w 5294390"/>
                <a:gd name="connsiteY0" fmla="*/ 930597 h 2350820"/>
                <a:gd name="connsiteX1" fmla="*/ 2585664 w 5294390"/>
                <a:gd name="connsiteY1" fmla="*/ 0 h 2350820"/>
                <a:gd name="connsiteX2" fmla="*/ 5294390 w 5294390"/>
                <a:gd name="connsiteY2" fmla="*/ 2350820 h 2350820"/>
                <a:gd name="connsiteX3" fmla="*/ 0 w 5294390"/>
                <a:gd name="connsiteY3" fmla="*/ 930597 h 2350820"/>
                <a:gd name="connsiteX0" fmla="*/ 0 w 5174360"/>
                <a:gd name="connsiteY0" fmla="*/ 1120535 h 2350820"/>
                <a:gd name="connsiteX1" fmla="*/ 2465634 w 5174360"/>
                <a:gd name="connsiteY1" fmla="*/ 0 h 2350820"/>
                <a:gd name="connsiteX2" fmla="*/ 5174360 w 5174360"/>
                <a:gd name="connsiteY2" fmla="*/ 2350820 h 2350820"/>
                <a:gd name="connsiteX3" fmla="*/ 0 w 5174360"/>
                <a:gd name="connsiteY3" fmla="*/ 1120535 h 2350820"/>
                <a:gd name="connsiteX0" fmla="*/ 0 w 3463283"/>
                <a:gd name="connsiteY0" fmla="*/ 1120535 h 2063262"/>
                <a:gd name="connsiteX1" fmla="*/ 2465634 w 3463283"/>
                <a:gd name="connsiteY1" fmla="*/ 0 h 2063262"/>
                <a:gd name="connsiteX2" fmla="*/ 3463283 w 3463283"/>
                <a:gd name="connsiteY2" fmla="*/ 2063262 h 2063262"/>
                <a:gd name="connsiteX3" fmla="*/ 0 w 3463283"/>
                <a:gd name="connsiteY3" fmla="*/ 1120535 h 2063262"/>
                <a:gd name="connsiteX0" fmla="*/ 0 w 3463283"/>
                <a:gd name="connsiteY0" fmla="*/ 3969135 h 4911862"/>
                <a:gd name="connsiteX1" fmla="*/ 1059492 w 3463283"/>
                <a:gd name="connsiteY1" fmla="*/ 0 h 4911862"/>
                <a:gd name="connsiteX2" fmla="*/ 3463283 w 3463283"/>
                <a:gd name="connsiteY2" fmla="*/ 4911862 h 4911862"/>
                <a:gd name="connsiteX3" fmla="*/ 0 w 3463283"/>
                <a:gd name="connsiteY3" fmla="*/ 3969135 h 4911862"/>
                <a:gd name="connsiteX0" fmla="*/ 0 w 3465749"/>
                <a:gd name="connsiteY0" fmla="*/ 3978335 h 4911862"/>
                <a:gd name="connsiteX1" fmla="*/ 1061958 w 3465749"/>
                <a:gd name="connsiteY1" fmla="*/ 0 h 4911862"/>
                <a:gd name="connsiteX2" fmla="*/ 3465749 w 3465749"/>
                <a:gd name="connsiteY2" fmla="*/ 4911862 h 4911862"/>
                <a:gd name="connsiteX3" fmla="*/ 0 w 3465749"/>
                <a:gd name="connsiteY3" fmla="*/ 3978335 h 4911862"/>
                <a:gd name="connsiteX0" fmla="*/ 0 w 3553263"/>
                <a:gd name="connsiteY0" fmla="*/ 3978335 h 4928738"/>
                <a:gd name="connsiteX1" fmla="*/ 1061958 w 3553263"/>
                <a:gd name="connsiteY1" fmla="*/ 0 h 4928738"/>
                <a:gd name="connsiteX2" fmla="*/ 3553263 w 3553263"/>
                <a:gd name="connsiteY2" fmla="*/ 4928738 h 4928738"/>
                <a:gd name="connsiteX3" fmla="*/ 0 w 3553263"/>
                <a:gd name="connsiteY3" fmla="*/ 3978335 h 4928738"/>
                <a:gd name="connsiteX0" fmla="*/ 0 w 3553263"/>
                <a:gd name="connsiteY0" fmla="*/ 3487644 h 4438047"/>
                <a:gd name="connsiteX1" fmla="*/ 930478 w 3553263"/>
                <a:gd name="connsiteY1" fmla="*/ 0 h 4438047"/>
                <a:gd name="connsiteX2" fmla="*/ 3553263 w 3553263"/>
                <a:gd name="connsiteY2" fmla="*/ 4438047 h 4438047"/>
                <a:gd name="connsiteX3" fmla="*/ 0 w 3553263"/>
                <a:gd name="connsiteY3" fmla="*/ 3487644 h 4438047"/>
                <a:gd name="connsiteX0" fmla="*/ 0 w 3553263"/>
                <a:gd name="connsiteY0" fmla="*/ 3911992 h 4862395"/>
                <a:gd name="connsiteX1" fmla="*/ 1029155 w 3553263"/>
                <a:gd name="connsiteY1" fmla="*/ 0 h 4862395"/>
                <a:gd name="connsiteX2" fmla="*/ 3553263 w 3553263"/>
                <a:gd name="connsiteY2" fmla="*/ 4862395 h 4862395"/>
                <a:gd name="connsiteX3" fmla="*/ 0 w 3553263"/>
                <a:gd name="connsiteY3" fmla="*/ 3911992 h 4862395"/>
                <a:gd name="connsiteX0" fmla="*/ 0 w 3557864"/>
                <a:gd name="connsiteY0" fmla="*/ 3910760 h 4862395"/>
                <a:gd name="connsiteX1" fmla="*/ 1033756 w 3557864"/>
                <a:gd name="connsiteY1" fmla="*/ 0 h 4862395"/>
                <a:gd name="connsiteX2" fmla="*/ 3557864 w 3557864"/>
                <a:gd name="connsiteY2" fmla="*/ 4862395 h 4862395"/>
                <a:gd name="connsiteX3" fmla="*/ 0 w 3557864"/>
                <a:gd name="connsiteY3" fmla="*/ 3910760 h 4862395"/>
                <a:gd name="connsiteX0" fmla="*/ 0 w 3557864"/>
                <a:gd name="connsiteY0" fmla="*/ 3907514 h 4859149"/>
                <a:gd name="connsiteX1" fmla="*/ 1055073 w 3557864"/>
                <a:gd name="connsiteY1" fmla="*/ 0 h 4859149"/>
                <a:gd name="connsiteX2" fmla="*/ 3557864 w 3557864"/>
                <a:gd name="connsiteY2" fmla="*/ 4859149 h 4859149"/>
                <a:gd name="connsiteX3" fmla="*/ 0 w 3557864"/>
                <a:gd name="connsiteY3" fmla="*/ 3907514 h 4859149"/>
                <a:gd name="connsiteX0" fmla="*/ 0 w 3557864"/>
                <a:gd name="connsiteY0" fmla="*/ 3908130 h 4859765"/>
                <a:gd name="connsiteX1" fmla="*/ 1052772 w 3557864"/>
                <a:gd name="connsiteY1" fmla="*/ 0 h 4859765"/>
                <a:gd name="connsiteX2" fmla="*/ 3557864 w 3557864"/>
                <a:gd name="connsiteY2" fmla="*/ 4859765 h 4859765"/>
                <a:gd name="connsiteX3" fmla="*/ 0 w 3557864"/>
                <a:gd name="connsiteY3" fmla="*/ 3908130 h 4859765"/>
                <a:gd name="connsiteX0" fmla="*/ 0 w 3557864"/>
                <a:gd name="connsiteY0" fmla="*/ 3907061 h 4858696"/>
                <a:gd name="connsiteX1" fmla="*/ 1047556 w 3557864"/>
                <a:gd name="connsiteY1" fmla="*/ 0 h 4858696"/>
                <a:gd name="connsiteX2" fmla="*/ 3557864 w 3557864"/>
                <a:gd name="connsiteY2" fmla="*/ 4858696 h 4858696"/>
                <a:gd name="connsiteX3" fmla="*/ 0 w 3557864"/>
                <a:gd name="connsiteY3" fmla="*/ 3907061 h 4858696"/>
                <a:gd name="connsiteX0" fmla="*/ 0 w 2256332"/>
                <a:gd name="connsiteY0" fmla="*/ 3907061 h 4490229"/>
                <a:gd name="connsiteX1" fmla="*/ 1047556 w 2256332"/>
                <a:gd name="connsiteY1" fmla="*/ 0 h 4490229"/>
                <a:gd name="connsiteX2" fmla="*/ 2256332 w 2256332"/>
                <a:gd name="connsiteY2" fmla="*/ 4490229 h 4490229"/>
                <a:gd name="connsiteX3" fmla="*/ 0 w 2256332"/>
                <a:gd name="connsiteY3" fmla="*/ 3907061 h 4490229"/>
                <a:gd name="connsiteX0" fmla="*/ 0 w 2256332"/>
                <a:gd name="connsiteY0" fmla="*/ 6582585 h 7165753"/>
                <a:gd name="connsiteX1" fmla="*/ 1734878 w 2256332"/>
                <a:gd name="connsiteY1" fmla="*/ 0 h 7165753"/>
                <a:gd name="connsiteX2" fmla="*/ 2256332 w 2256332"/>
                <a:gd name="connsiteY2" fmla="*/ 7165753 h 7165753"/>
                <a:gd name="connsiteX3" fmla="*/ 0 w 2256332"/>
                <a:gd name="connsiteY3" fmla="*/ 6582585 h 7165753"/>
                <a:gd name="connsiteX0" fmla="*/ 0 w 2256332"/>
                <a:gd name="connsiteY0" fmla="*/ 5501026 h 6084194"/>
                <a:gd name="connsiteX1" fmla="*/ 1612712 w 2256332"/>
                <a:gd name="connsiteY1" fmla="*/ 0 h 6084194"/>
                <a:gd name="connsiteX2" fmla="*/ 2256332 w 2256332"/>
                <a:gd name="connsiteY2" fmla="*/ 6084194 h 6084194"/>
                <a:gd name="connsiteX3" fmla="*/ 0 w 2256332"/>
                <a:gd name="connsiteY3" fmla="*/ 5501026 h 6084194"/>
                <a:gd name="connsiteX0" fmla="*/ 0 w 2256332"/>
                <a:gd name="connsiteY0" fmla="*/ 5147316 h 5730484"/>
                <a:gd name="connsiteX1" fmla="*/ 1350299 w 2256332"/>
                <a:gd name="connsiteY1" fmla="*/ 0 h 5730484"/>
                <a:gd name="connsiteX2" fmla="*/ 2256332 w 2256332"/>
                <a:gd name="connsiteY2" fmla="*/ 5730484 h 5730484"/>
                <a:gd name="connsiteX3" fmla="*/ 0 w 2256332"/>
                <a:gd name="connsiteY3" fmla="*/ 5147316 h 5730484"/>
                <a:gd name="connsiteX0" fmla="*/ 0 w 2256332"/>
                <a:gd name="connsiteY0" fmla="*/ 5093917 h 5677085"/>
                <a:gd name="connsiteX1" fmla="*/ 1365574 w 2256332"/>
                <a:gd name="connsiteY1" fmla="*/ 0 h 5677085"/>
                <a:gd name="connsiteX2" fmla="*/ 2256332 w 2256332"/>
                <a:gd name="connsiteY2" fmla="*/ 5677085 h 5677085"/>
                <a:gd name="connsiteX3" fmla="*/ 0 w 2256332"/>
                <a:gd name="connsiteY3" fmla="*/ 5093917 h 5677085"/>
                <a:gd name="connsiteX0" fmla="*/ 0 w 2254769"/>
                <a:gd name="connsiteY0" fmla="*/ 5093917 h 5701320"/>
                <a:gd name="connsiteX1" fmla="*/ 1365574 w 2254769"/>
                <a:gd name="connsiteY1" fmla="*/ 0 h 5701320"/>
                <a:gd name="connsiteX2" fmla="*/ 2254769 w 2254769"/>
                <a:gd name="connsiteY2" fmla="*/ 5701320 h 5701320"/>
                <a:gd name="connsiteX3" fmla="*/ 0 w 2254769"/>
                <a:gd name="connsiteY3" fmla="*/ 5093917 h 57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69" h="5701320">
                  <a:moveTo>
                    <a:pt x="0" y="5093917"/>
                  </a:moveTo>
                  <a:lnTo>
                    <a:pt x="1365574" y="0"/>
                  </a:lnTo>
                  <a:lnTo>
                    <a:pt x="2254769" y="5701320"/>
                  </a:lnTo>
                  <a:lnTo>
                    <a:pt x="0" y="50939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7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C4A1F-2390-4780-95DE-6BC7D78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3DCE52-06E5-4A98-A927-0D0D30D3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8093"/>
              </p:ext>
            </p:extLst>
          </p:nvPr>
        </p:nvGraphicFramePr>
        <p:xfrm>
          <a:off x="7696200" y="1690471"/>
          <a:ext cx="3657600" cy="389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7EABEB-D8EA-4ECB-A7A5-C43E52EE9BFE}"/>
              </a:ext>
            </a:extLst>
          </p:cNvPr>
          <p:cNvSpPr/>
          <p:nvPr/>
        </p:nvSpPr>
        <p:spPr>
          <a:xfrm>
            <a:off x="838200" y="1690471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Появление и внедрение новых технологий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8A1A06F-2727-4AAE-8AEB-6519F16D129F}"/>
              </a:ext>
            </a:extLst>
          </p:cNvPr>
          <p:cNvSpPr/>
          <p:nvPr/>
        </p:nvSpPr>
        <p:spPr>
          <a:xfrm>
            <a:off x="838199" y="4063782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Активное развитие сферы безопасности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E0E8B06-A302-4D75-AD2D-8B85D78DD42C}"/>
              </a:ext>
            </a:extLst>
          </p:cNvPr>
          <p:cNvSpPr/>
          <p:nvPr/>
        </p:nvSpPr>
        <p:spPr>
          <a:xfrm>
            <a:off x="4267200" y="1690471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Рост потребности внедрения ограничений доступа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244C3FD-9CC3-4D4D-A883-025922CE5AE5}"/>
              </a:ext>
            </a:extLst>
          </p:cNvPr>
          <p:cNvSpPr/>
          <p:nvPr/>
        </p:nvSpPr>
        <p:spPr>
          <a:xfrm>
            <a:off x="4267199" y="4063782"/>
            <a:ext cx="2715491" cy="1524000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A500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Рост требований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5C105-11C8-4AC5-B2A9-9D261EDDA584}"/>
              </a:ext>
            </a:extLst>
          </p:cNvPr>
          <p:cNvSpPr txBox="1"/>
          <p:nvPr/>
        </p:nvSpPr>
        <p:spPr>
          <a:xfrm>
            <a:off x="8854440" y="3085237"/>
            <a:ext cx="134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за 2017 год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DA6E76-42F1-4414-9B94-0DC97CD18008}"/>
              </a:ext>
            </a:extLst>
          </p:cNvPr>
          <p:cNvGrpSpPr/>
          <p:nvPr/>
        </p:nvGrpSpPr>
        <p:grpSpPr>
          <a:xfrm rot="10800000">
            <a:off x="9285064" y="5205629"/>
            <a:ext cx="3112334" cy="1977063"/>
            <a:chOff x="-211361" y="-330875"/>
            <a:chExt cx="3112334" cy="1977063"/>
          </a:xfrm>
        </p:grpSpPr>
        <p:sp>
          <p:nvSpPr>
            <p:cNvPr id="14" name="Равнобедренный треугольник 16">
              <a:extLst>
                <a:ext uri="{FF2B5EF4-FFF2-40B4-BE49-F238E27FC236}">
                  <a16:creationId xmlns:a16="http://schemas.microsoft.com/office/drawing/2014/main" id="{E521651B-D563-41F4-BA3A-EA86EEE644F4}"/>
                </a:ext>
              </a:extLst>
            </p:cNvPr>
            <p:cNvSpPr/>
            <p:nvPr/>
          </p:nvSpPr>
          <p:spPr>
            <a:xfrm rot="4500000">
              <a:off x="-427420" y="155780"/>
              <a:ext cx="1706467" cy="1274350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  <a:gd name="connsiteX0" fmla="*/ 0 w 1163421"/>
                <a:gd name="connsiteY0" fmla="*/ 801475 h 1118660"/>
                <a:gd name="connsiteX1" fmla="*/ 235193 w 1163421"/>
                <a:gd name="connsiteY1" fmla="*/ 0 h 1118660"/>
                <a:gd name="connsiteX2" fmla="*/ 1163421 w 1163421"/>
                <a:gd name="connsiteY2" fmla="*/ 1118660 h 1118660"/>
                <a:gd name="connsiteX3" fmla="*/ 0 w 1163421"/>
                <a:gd name="connsiteY3" fmla="*/ 801475 h 1118660"/>
                <a:gd name="connsiteX0" fmla="*/ 0 w 1163421"/>
                <a:gd name="connsiteY0" fmla="*/ 801473 h 1118658"/>
                <a:gd name="connsiteX1" fmla="*/ 235193 w 1163421"/>
                <a:gd name="connsiteY1" fmla="*/ 0 h 1118658"/>
                <a:gd name="connsiteX2" fmla="*/ 1163421 w 1163421"/>
                <a:gd name="connsiteY2" fmla="*/ 1118658 h 1118658"/>
                <a:gd name="connsiteX3" fmla="*/ 0 w 1163421"/>
                <a:gd name="connsiteY3" fmla="*/ 801473 h 1118658"/>
                <a:gd name="connsiteX0" fmla="*/ 0 w 1163421"/>
                <a:gd name="connsiteY0" fmla="*/ 824804 h 1141989"/>
                <a:gd name="connsiteX1" fmla="*/ 221723 w 1163421"/>
                <a:gd name="connsiteY1" fmla="*/ 0 h 1141989"/>
                <a:gd name="connsiteX2" fmla="*/ 1163421 w 1163421"/>
                <a:gd name="connsiteY2" fmla="*/ 1141989 h 1141989"/>
                <a:gd name="connsiteX3" fmla="*/ 0 w 1163421"/>
                <a:gd name="connsiteY3" fmla="*/ 824804 h 1141989"/>
                <a:gd name="connsiteX0" fmla="*/ 0 w 1706467"/>
                <a:gd name="connsiteY0" fmla="*/ 824804 h 1274350"/>
                <a:gd name="connsiteX1" fmla="*/ 221723 w 1706467"/>
                <a:gd name="connsiteY1" fmla="*/ 0 h 1274350"/>
                <a:gd name="connsiteX2" fmla="*/ 1706467 w 1706467"/>
                <a:gd name="connsiteY2" fmla="*/ 1274350 h 1274350"/>
                <a:gd name="connsiteX3" fmla="*/ 0 w 1706467"/>
                <a:gd name="connsiteY3" fmla="*/ 824804 h 127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467" h="1274350">
                  <a:moveTo>
                    <a:pt x="0" y="824804"/>
                  </a:moveTo>
                  <a:lnTo>
                    <a:pt x="221723" y="0"/>
                  </a:lnTo>
                  <a:lnTo>
                    <a:pt x="1706467" y="1274350"/>
                  </a:lnTo>
                  <a:lnTo>
                    <a:pt x="0" y="8248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Равнобедренный треугольник 16">
              <a:extLst>
                <a:ext uri="{FF2B5EF4-FFF2-40B4-BE49-F238E27FC236}">
                  <a16:creationId xmlns:a16="http://schemas.microsoft.com/office/drawing/2014/main" id="{D471AD39-F922-45DE-AF32-9AC52E2FB25D}"/>
                </a:ext>
              </a:extLst>
            </p:cNvPr>
            <p:cNvSpPr/>
            <p:nvPr/>
          </p:nvSpPr>
          <p:spPr>
            <a:xfrm rot="4500000">
              <a:off x="285063" y="-640385"/>
              <a:ext cx="1163421" cy="206816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421" h="2068169">
                  <a:moveTo>
                    <a:pt x="0" y="1750984"/>
                  </a:moveTo>
                  <a:lnTo>
                    <a:pt x="469891" y="0"/>
                  </a:lnTo>
                  <a:lnTo>
                    <a:pt x="1163421" y="2068169"/>
                  </a:lnTo>
                  <a:lnTo>
                    <a:pt x="0" y="17509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Равнобедренный треугольник 16">
              <a:extLst>
                <a:ext uri="{FF2B5EF4-FFF2-40B4-BE49-F238E27FC236}">
                  <a16:creationId xmlns:a16="http://schemas.microsoft.com/office/drawing/2014/main" id="{2896288C-F2B9-46F2-B8AA-C37E9542D99A}"/>
                </a:ext>
              </a:extLst>
            </p:cNvPr>
            <p:cNvSpPr/>
            <p:nvPr/>
          </p:nvSpPr>
          <p:spPr>
            <a:xfrm rot="4500000">
              <a:off x="1049834" y="-1430645"/>
              <a:ext cx="751370" cy="295090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84560"/>
                <a:gd name="connsiteY0" fmla="*/ 1446709 h 1923755"/>
                <a:gd name="connsiteX1" fmla="*/ 427805 w 1784560"/>
                <a:gd name="connsiteY1" fmla="*/ 0 h 1923755"/>
                <a:gd name="connsiteX2" fmla="*/ 1784560 w 1784560"/>
                <a:gd name="connsiteY2" fmla="*/ 1923755 h 1923755"/>
                <a:gd name="connsiteX3" fmla="*/ 0 w 1784560"/>
                <a:gd name="connsiteY3" fmla="*/ 1446709 h 1923755"/>
                <a:gd name="connsiteX0" fmla="*/ 0 w 1784560"/>
                <a:gd name="connsiteY0" fmla="*/ 1750984 h 2228030"/>
                <a:gd name="connsiteX1" fmla="*/ 469891 w 1784560"/>
                <a:gd name="connsiteY1" fmla="*/ 0 h 2228030"/>
                <a:gd name="connsiteX2" fmla="*/ 1784560 w 1784560"/>
                <a:gd name="connsiteY2" fmla="*/ 2228030 h 2228030"/>
                <a:gd name="connsiteX3" fmla="*/ 0 w 1784560"/>
                <a:gd name="connsiteY3" fmla="*/ 1750984 h 2228030"/>
                <a:gd name="connsiteX0" fmla="*/ 0 w 1180178"/>
                <a:gd name="connsiteY0" fmla="*/ 1750984 h 2079233"/>
                <a:gd name="connsiteX1" fmla="*/ 469891 w 1180178"/>
                <a:gd name="connsiteY1" fmla="*/ 0 h 2079233"/>
                <a:gd name="connsiteX2" fmla="*/ 1180178 w 1180178"/>
                <a:gd name="connsiteY2" fmla="*/ 2079233 h 2079233"/>
                <a:gd name="connsiteX3" fmla="*/ 0 w 1180178"/>
                <a:gd name="connsiteY3" fmla="*/ 1750984 h 2079233"/>
                <a:gd name="connsiteX0" fmla="*/ 0 w 1166708"/>
                <a:gd name="connsiteY0" fmla="*/ 1750984 h 2055902"/>
                <a:gd name="connsiteX1" fmla="*/ 469891 w 1166708"/>
                <a:gd name="connsiteY1" fmla="*/ 0 h 2055902"/>
                <a:gd name="connsiteX2" fmla="*/ 1166708 w 1166708"/>
                <a:gd name="connsiteY2" fmla="*/ 2055902 h 2055902"/>
                <a:gd name="connsiteX3" fmla="*/ 0 w 1166708"/>
                <a:gd name="connsiteY3" fmla="*/ 1750984 h 2055902"/>
                <a:gd name="connsiteX0" fmla="*/ 0 w 1163421"/>
                <a:gd name="connsiteY0" fmla="*/ 1750984 h 2068169"/>
                <a:gd name="connsiteX1" fmla="*/ 469891 w 1163421"/>
                <a:gd name="connsiteY1" fmla="*/ 0 h 2068169"/>
                <a:gd name="connsiteX2" fmla="*/ 1163421 w 1163421"/>
                <a:gd name="connsiteY2" fmla="*/ 2068169 h 2068169"/>
                <a:gd name="connsiteX3" fmla="*/ 0 w 1163421"/>
                <a:gd name="connsiteY3" fmla="*/ 1750984 h 2068169"/>
                <a:gd name="connsiteX0" fmla="*/ 0 w 1163421"/>
                <a:gd name="connsiteY0" fmla="*/ 2132912 h 2450097"/>
                <a:gd name="connsiteX1" fmla="*/ 565654 w 1163421"/>
                <a:gd name="connsiteY1" fmla="*/ 0 h 2450097"/>
                <a:gd name="connsiteX2" fmla="*/ 1163421 w 1163421"/>
                <a:gd name="connsiteY2" fmla="*/ 2450097 h 2450097"/>
                <a:gd name="connsiteX3" fmla="*/ 0 w 1163421"/>
                <a:gd name="connsiteY3" fmla="*/ 2132912 h 2450097"/>
                <a:gd name="connsiteX0" fmla="*/ 0 w 565654"/>
                <a:gd name="connsiteY0" fmla="*/ 2132912 h 2257808"/>
                <a:gd name="connsiteX1" fmla="*/ 565654 w 565654"/>
                <a:gd name="connsiteY1" fmla="*/ 0 h 2257808"/>
                <a:gd name="connsiteX2" fmla="*/ 445787 w 565654"/>
                <a:gd name="connsiteY2" fmla="*/ 2257808 h 2257808"/>
                <a:gd name="connsiteX3" fmla="*/ 0 w 565654"/>
                <a:gd name="connsiteY3" fmla="*/ 2132912 h 2257808"/>
                <a:gd name="connsiteX0" fmla="*/ 0 w 751370"/>
                <a:gd name="connsiteY0" fmla="*/ 2826013 h 2950909"/>
                <a:gd name="connsiteX1" fmla="*/ 751370 w 751370"/>
                <a:gd name="connsiteY1" fmla="*/ 0 h 2950909"/>
                <a:gd name="connsiteX2" fmla="*/ 445787 w 751370"/>
                <a:gd name="connsiteY2" fmla="*/ 2950909 h 2950909"/>
                <a:gd name="connsiteX3" fmla="*/ 0 w 751370"/>
                <a:gd name="connsiteY3" fmla="*/ 2826013 h 295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370" h="2950909">
                  <a:moveTo>
                    <a:pt x="0" y="2826013"/>
                  </a:moveTo>
                  <a:lnTo>
                    <a:pt x="751370" y="0"/>
                  </a:lnTo>
                  <a:lnTo>
                    <a:pt x="445787" y="2950909"/>
                  </a:lnTo>
                  <a:lnTo>
                    <a:pt x="0" y="282601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00">
                    <a:shade val="30000"/>
                    <a:satMod val="115000"/>
                  </a:srgbClr>
                </a:gs>
                <a:gs pos="50000">
                  <a:srgbClr val="FF3300">
                    <a:shade val="67500"/>
                    <a:satMod val="115000"/>
                  </a:srgbClr>
                </a:gs>
                <a:gs pos="100000">
                  <a:srgbClr val="FF33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65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6E1C-5791-4ABF-BF9B-B6EA3ED4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0" cy="1325563"/>
          </a:xfrm>
        </p:spPr>
        <p:txBody>
          <a:bodyPr/>
          <a:lstStyle/>
          <a:p>
            <a:pPr defTabSz="4680000"/>
            <a:r>
              <a:rPr lang="ru-RU" dirty="0"/>
              <a:t>Цель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25A8F8-B5B7-45AE-A8EC-81A0D2727F92}"/>
              </a:ext>
            </a:extLst>
          </p:cNvPr>
          <p:cNvCxnSpPr/>
          <p:nvPr/>
        </p:nvCxnSpPr>
        <p:spPr>
          <a:xfrm>
            <a:off x="6087296" y="1690688"/>
            <a:ext cx="0" cy="4048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F4DE1D2-70C2-4942-87E4-944B801552A3}"/>
              </a:ext>
            </a:extLst>
          </p:cNvPr>
          <p:cNvSpPr txBox="1">
            <a:spLocks/>
          </p:cNvSpPr>
          <p:nvPr/>
        </p:nvSpPr>
        <p:spPr>
          <a:xfrm>
            <a:off x="4490363" y="345801"/>
            <a:ext cx="321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680000"/>
            <a:r>
              <a:rPr lang="ru-RU" dirty="0"/>
              <a:t>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D878BFF-D432-4E58-BDDD-B69AB7112FB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dirty="0"/>
              <a:t>Задачи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F08A4DC-E195-43C4-A918-56AC672FA987}"/>
              </a:ext>
            </a:extLst>
          </p:cNvPr>
          <p:cNvSpPr/>
          <p:nvPr/>
        </p:nvSpPr>
        <p:spPr>
          <a:xfrm>
            <a:off x="1774872" y="2667000"/>
            <a:ext cx="2715491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Разработка</a:t>
            </a:r>
            <a:endParaRPr lang="en-US" dirty="0"/>
          </a:p>
          <a:p>
            <a:r>
              <a:rPr lang="ru-RU" dirty="0"/>
              <a:t>устройства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A3C10EB-3636-436D-A7B4-856FBA159605}"/>
              </a:ext>
            </a:extLst>
          </p:cNvPr>
          <p:cNvSpPr/>
          <p:nvPr/>
        </p:nvSpPr>
        <p:spPr>
          <a:xfrm>
            <a:off x="9134768" y="1671364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Проектирование аппаратной</a:t>
            </a:r>
            <a:endParaRPr lang="en-US" dirty="0"/>
          </a:p>
          <a:p>
            <a:pPr algn="r"/>
            <a:r>
              <a:rPr lang="ru-RU" dirty="0"/>
              <a:t> части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B3840C3-A848-4927-B8D9-22F2617534CB}"/>
              </a:ext>
            </a:extLst>
          </p:cNvPr>
          <p:cNvSpPr/>
          <p:nvPr/>
        </p:nvSpPr>
        <p:spPr>
          <a:xfrm>
            <a:off x="6501517" y="1685698"/>
            <a:ext cx="2219030" cy="1524000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Анализ документации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6CAEB2D-9639-4DB0-9D9D-2E9A7A8C5F2B}"/>
              </a:ext>
            </a:extLst>
          </p:cNvPr>
          <p:cNvSpPr/>
          <p:nvPr/>
        </p:nvSpPr>
        <p:spPr>
          <a:xfrm>
            <a:off x="6592122" y="4214949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Разработка программной части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D73DCDD-431F-4409-8B6E-A7967A74F631}"/>
              </a:ext>
            </a:extLst>
          </p:cNvPr>
          <p:cNvSpPr/>
          <p:nvPr/>
        </p:nvSpPr>
        <p:spPr>
          <a:xfrm>
            <a:off x="9134768" y="4191000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Оформление документации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11CC828-DDD7-43B1-8E15-8771F335D978}"/>
              </a:ext>
            </a:extLst>
          </p:cNvPr>
          <p:cNvSpPr/>
          <p:nvPr/>
        </p:nvSpPr>
        <p:spPr>
          <a:xfrm>
            <a:off x="6501517" y="1681560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B916E0-0319-48E8-84D1-F5FC1F397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0850" y="2433364"/>
            <a:ext cx="669107" cy="6691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9A0638-2818-4340-8A4F-79C141434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122" y="1864425"/>
            <a:ext cx="549889" cy="5498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F25543-69F1-4562-A2D8-445801083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1018" y="4267607"/>
            <a:ext cx="609283" cy="6092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41BD46-2DDA-4843-9BE4-29DF7FCC6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1569" y="4277132"/>
            <a:ext cx="718863" cy="71886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5A1AFDC-B60E-417A-8BF0-2B783600FA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1849" y="2962038"/>
            <a:ext cx="933923" cy="933923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553EB65-ADBF-4FD0-8B35-8800AFEA4B9D}"/>
              </a:ext>
            </a:extLst>
          </p:cNvPr>
          <p:cNvGrpSpPr/>
          <p:nvPr/>
        </p:nvGrpSpPr>
        <p:grpSpPr>
          <a:xfrm>
            <a:off x="-351944" y="3539412"/>
            <a:ext cx="4781516" cy="3896888"/>
            <a:chOff x="-351944" y="3539412"/>
            <a:chExt cx="4781516" cy="3896888"/>
          </a:xfrm>
        </p:grpSpPr>
        <p:sp>
          <p:nvSpPr>
            <p:cNvPr id="3" name="Равнобедренный треугольник 16">
              <a:extLst>
                <a:ext uri="{FF2B5EF4-FFF2-40B4-BE49-F238E27FC236}">
                  <a16:creationId xmlns:a16="http://schemas.microsoft.com/office/drawing/2014/main" id="{12711B61-35E7-4BF6-861A-F71E391ADA76}"/>
                </a:ext>
              </a:extLst>
            </p:cNvPr>
            <p:cNvSpPr/>
            <p:nvPr/>
          </p:nvSpPr>
          <p:spPr>
            <a:xfrm rot="20700000">
              <a:off x="47178" y="5595587"/>
              <a:ext cx="4382394" cy="1840713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391693"/>
                <a:gd name="connsiteY0" fmla="*/ 663702 h 1851025"/>
                <a:gd name="connsiteX1" fmla="*/ 1238918 w 4391693"/>
                <a:gd name="connsiteY1" fmla="*/ 0 h 1851025"/>
                <a:gd name="connsiteX2" fmla="*/ 4391693 w 4391693"/>
                <a:gd name="connsiteY2" fmla="*/ 1851025 h 1851025"/>
                <a:gd name="connsiteX3" fmla="*/ 0 w 4391693"/>
                <a:gd name="connsiteY3" fmla="*/ 663702 h 1851025"/>
                <a:gd name="connsiteX0" fmla="*/ 0 w 4375585"/>
                <a:gd name="connsiteY0" fmla="*/ 663973 h 1851025"/>
                <a:gd name="connsiteX1" fmla="*/ 1222810 w 4375585"/>
                <a:gd name="connsiteY1" fmla="*/ 0 h 1851025"/>
                <a:gd name="connsiteX2" fmla="*/ 4375585 w 4375585"/>
                <a:gd name="connsiteY2" fmla="*/ 1851025 h 1851025"/>
                <a:gd name="connsiteX3" fmla="*/ 0 w 4375585"/>
                <a:gd name="connsiteY3" fmla="*/ 663973 h 1851025"/>
                <a:gd name="connsiteX0" fmla="*/ 0 w 4380371"/>
                <a:gd name="connsiteY0" fmla="*/ 663973 h 1848262"/>
                <a:gd name="connsiteX1" fmla="*/ 1222810 w 4380371"/>
                <a:gd name="connsiteY1" fmla="*/ 0 h 1848262"/>
                <a:gd name="connsiteX2" fmla="*/ 4380371 w 4380371"/>
                <a:gd name="connsiteY2" fmla="*/ 1848262 h 1848262"/>
                <a:gd name="connsiteX3" fmla="*/ 0 w 4380371"/>
                <a:gd name="connsiteY3" fmla="*/ 663973 h 1848262"/>
                <a:gd name="connsiteX0" fmla="*/ 0 w 4382394"/>
                <a:gd name="connsiteY0" fmla="*/ 663973 h 1840713"/>
                <a:gd name="connsiteX1" fmla="*/ 1222810 w 4382394"/>
                <a:gd name="connsiteY1" fmla="*/ 0 h 1840713"/>
                <a:gd name="connsiteX2" fmla="*/ 4382394 w 4382394"/>
                <a:gd name="connsiteY2" fmla="*/ 1840713 h 1840713"/>
                <a:gd name="connsiteX3" fmla="*/ 0 w 4382394"/>
                <a:gd name="connsiteY3" fmla="*/ 663973 h 184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2394" h="1840713">
                  <a:moveTo>
                    <a:pt x="0" y="663973"/>
                  </a:moveTo>
                  <a:lnTo>
                    <a:pt x="1222810" y="0"/>
                  </a:lnTo>
                  <a:lnTo>
                    <a:pt x="4382394" y="1840713"/>
                  </a:lnTo>
                  <a:lnTo>
                    <a:pt x="0" y="66397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Равнобедренный треугольник 16">
              <a:extLst>
                <a:ext uri="{FF2B5EF4-FFF2-40B4-BE49-F238E27FC236}">
                  <a16:creationId xmlns:a16="http://schemas.microsoft.com/office/drawing/2014/main" id="{EBCC44E2-7165-4D22-9609-0DEFF20A565B}"/>
                </a:ext>
              </a:extLst>
            </p:cNvPr>
            <p:cNvSpPr/>
            <p:nvPr/>
          </p:nvSpPr>
          <p:spPr>
            <a:xfrm rot="20700000">
              <a:off x="-195114" y="4410011"/>
              <a:ext cx="2959461" cy="2859859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6698"/>
                <a:gd name="connsiteY0" fmla="*/ 2063290 h 2855072"/>
                <a:gd name="connsiteX1" fmla="*/ 550702 w 2956698"/>
                <a:gd name="connsiteY1" fmla="*/ 0 h 2855072"/>
                <a:gd name="connsiteX2" fmla="*/ 2956698 w 2956698"/>
                <a:gd name="connsiteY2" fmla="*/ 2855072 h 2855072"/>
                <a:gd name="connsiteX3" fmla="*/ 0 w 2956698"/>
                <a:gd name="connsiteY3" fmla="*/ 2063290 h 2855072"/>
                <a:gd name="connsiteX0" fmla="*/ 0 w 2958449"/>
                <a:gd name="connsiteY0" fmla="*/ 2063290 h 2863633"/>
                <a:gd name="connsiteX1" fmla="*/ 550702 w 2958449"/>
                <a:gd name="connsiteY1" fmla="*/ 0 h 2863633"/>
                <a:gd name="connsiteX2" fmla="*/ 2958449 w 2958449"/>
                <a:gd name="connsiteY2" fmla="*/ 2863633 h 2863633"/>
                <a:gd name="connsiteX3" fmla="*/ 0 w 2958449"/>
                <a:gd name="connsiteY3" fmla="*/ 2063290 h 2863633"/>
                <a:gd name="connsiteX0" fmla="*/ 0 w 2958449"/>
                <a:gd name="connsiteY0" fmla="*/ 2063290 h 2863633"/>
                <a:gd name="connsiteX1" fmla="*/ 550702 w 2958449"/>
                <a:gd name="connsiteY1" fmla="*/ 0 h 2863633"/>
                <a:gd name="connsiteX2" fmla="*/ 2958449 w 2958449"/>
                <a:gd name="connsiteY2" fmla="*/ 2863633 h 2863633"/>
                <a:gd name="connsiteX3" fmla="*/ 0 w 2958449"/>
                <a:gd name="connsiteY3" fmla="*/ 2063290 h 2863633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60472"/>
                <a:gd name="connsiteY0" fmla="*/ 2063290 h 2856084"/>
                <a:gd name="connsiteX1" fmla="*/ 550702 w 2960472"/>
                <a:gd name="connsiteY1" fmla="*/ 0 h 2856084"/>
                <a:gd name="connsiteX2" fmla="*/ 2960472 w 2960472"/>
                <a:gd name="connsiteY2" fmla="*/ 2856084 h 2856084"/>
                <a:gd name="connsiteX3" fmla="*/ 0 w 2960472"/>
                <a:gd name="connsiteY3" fmla="*/ 2063290 h 2856084"/>
                <a:gd name="connsiteX0" fmla="*/ 0 w 2957438"/>
                <a:gd name="connsiteY0" fmla="*/ 2063290 h 2867409"/>
                <a:gd name="connsiteX1" fmla="*/ 550702 w 2957438"/>
                <a:gd name="connsiteY1" fmla="*/ 0 h 2867409"/>
                <a:gd name="connsiteX2" fmla="*/ 2957438 w 2957438"/>
                <a:gd name="connsiteY2" fmla="*/ 2867409 h 2867409"/>
                <a:gd name="connsiteX3" fmla="*/ 0 w 2957438"/>
                <a:gd name="connsiteY3" fmla="*/ 2063290 h 2867409"/>
                <a:gd name="connsiteX0" fmla="*/ 0 w 2959461"/>
                <a:gd name="connsiteY0" fmla="*/ 2063290 h 2859859"/>
                <a:gd name="connsiteX1" fmla="*/ 550702 w 2959461"/>
                <a:gd name="connsiteY1" fmla="*/ 0 h 2859859"/>
                <a:gd name="connsiteX2" fmla="*/ 2959461 w 2959461"/>
                <a:gd name="connsiteY2" fmla="*/ 2859859 h 2859859"/>
                <a:gd name="connsiteX3" fmla="*/ 0 w 2959461"/>
                <a:gd name="connsiteY3" fmla="*/ 2063290 h 285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461" h="2859859">
                  <a:moveTo>
                    <a:pt x="0" y="2063290"/>
                  </a:moveTo>
                  <a:lnTo>
                    <a:pt x="550702" y="0"/>
                  </a:lnTo>
                  <a:lnTo>
                    <a:pt x="2959461" y="2859859"/>
                  </a:lnTo>
                  <a:lnTo>
                    <a:pt x="0" y="20632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492C">
                    <a:shade val="30000"/>
                    <a:satMod val="115000"/>
                  </a:srgbClr>
                </a:gs>
                <a:gs pos="50000">
                  <a:srgbClr val="C9492C">
                    <a:shade val="67500"/>
                    <a:satMod val="115000"/>
                  </a:srgbClr>
                </a:gs>
                <a:gs pos="100000">
                  <a:srgbClr val="C9492C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16">
              <a:extLst>
                <a:ext uri="{FF2B5EF4-FFF2-40B4-BE49-F238E27FC236}">
                  <a16:creationId xmlns:a16="http://schemas.microsoft.com/office/drawing/2014/main" id="{51BF639E-8C50-45B5-A97B-67C40C5FF510}"/>
                </a:ext>
              </a:extLst>
            </p:cNvPr>
            <p:cNvSpPr/>
            <p:nvPr/>
          </p:nvSpPr>
          <p:spPr>
            <a:xfrm rot="20700000">
              <a:off x="-351944" y="3539412"/>
              <a:ext cx="1795883" cy="3590844"/>
            </a:xfrm>
            <a:custGeom>
              <a:avLst/>
              <a:gdLst>
                <a:gd name="connsiteX0" fmla="*/ 0 w 6305550"/>
                <a:gd name="connsiteY0" fmla="*/ 1851025 h 1851025"/>
                <a:gd name="connsiteX1" fmla="*/ 3152775 w 6305550"/>
                <a:gd name="connsiteY1" fmla="*/ 0 h 1851025"/>
                <a:gd name="connsiteX2" fmla="*/ 6305550 w 6305550"/>
                <a:gd name="connsiteY2" fmla="*/ 1851025 h 1851025"/>
                <a:gd name="connsiteX3" fmla="*/ 0 w 6305550"/>
                <a:gd name="connsiteY3" fmla="*/ 1851025 h 1851025"/>
                <a:gd name="connsiteX0" fmla="*/ 0 w 4400255"/>
                <a:gd name="connsiteY0" fmla="*/ 665454 h 1851025"/>
                <a:gd name="connsiteX1" fmla="*/ 1247480 w 4400255"/>
                <a:gd name="connsiteY1" fmla="*/ 0 h 1851025"/>
                <a:gd name="connsiteX2" fmla="*/ 4400255 w 4400255"/>
                <a:gd name="connsiteY2" fmla="*/ 1851025 h 1851025"/>
                <a:gd name="connsiteX3" fmla="*/ 0 w 4400255"/>
                <a:gd name="connsiteY3" fmla="*/ 665454 h 1851025"/>
                <a:gd name="connsiteX0" fmla="*/ 0 w 4564266"/>
                <a:gd name="connsiteY0" fmla="*/ 1491667 h 1851025"/>
                <a:gd name="connsiteX1" fmla="*/ 1411491 w 4564266"/>
                <a:gd name="connsiteY1" fmla="*/ 0 h 1851025"/>
                <a:gd name="connsiteX2" fmla="*/ 4564266 w 4564266"/>
                <a:gd name="connsiteY2" fmla="*/ 1851025 h 1851025"/>
                <a:gd name="connsiteX3" fmla="*/ 0 w 4564266"/>
                <a:gd name="connsiteY3" fmla="*/ 1491667 h 1851025"/>
                <a:gd name="connsiteX0" fmla="*/ 0 w 2959732"/>
                <a:gd name="connsiteY0" fmla="*/ 1491667 h 2272126"/>
                <a:gd name="connsiteX1" fmla="*/ 1411491 w 2959732"/>
                <a:gd name="connsiteY1" fmla="*/ 0 h 2272126"/>
                <a:gd name="connsiteX2" fmla="*/ 2959732 w 2959732"/>
                <a:gd name="connsiteY2" fmla="*/ 2272126 h 2272126"/>
                <a:gd name="connsiteX3" fmla="*/ 0 w 2959732"/>
                <a:gd name="connsiteY3" fmla="*/ 1491667 h 2272126"/>
                <a:gd name="connsiteX0" fmla="*/ 0 w 2959732"/>
                <a:gd name="connsiteY0" fmla="*/ 2063290 h 2843749"/>
                <a:gd name="connsiteX1" fmla="*/ 550702 w 2959732"/>
                <a:gd name="connsiteY1" fmla="*/ 0 h 2843749"/>
                <a:gd name="connsiteX2" fmla="*/ 2959732 w 2959732"/>
                <a:gd name="connsiteY2" fmla="*/ 2843749 h 2843749"/>
                <a:gd name="connsiteX3" fmla="*/ 0 w 2959732"/>
                <a:gd name="connsiteY3" fmla="*/ 2063290 h 2843749"/>
                <a:gd name="connsiteX0" fmla="*/ 0 w 2959732"/>
                <a:gd name="connsiteY0" fmla="*/ 3304925 h 4085384"/>
                <a:gd name="connsiteX1" fmla="*/ 725622 w 2959732"/>
                <a:gd name="connsiteY1" fmla="*/ 0 h 4085384"/>
                <a:gd name="connsiteX2" fmla="*/ 2959732 w 2959732"/>
                <a:gd name="connsiteY2" fmla="*/ 4085384 h 4085384"/>
                <a:gd name="connsiteX3" fmla="*/ 0 w 2959732"/>
                <a:gd name="connsiteY3" fmla="*/ 3304925 h 4085384"/>
                <a:gd name="connsiteX0" fmla="*/ 0 w 3039437"/>
                <a:gd name="connsiteY0" fmla="*/ 3088500 h 4085384"/>
                <a:gd name="connsiteX1" fmla="*/ 805327 w 3039437"/>
                <a:gd name="connsiteY1" fmla="*/ 0 h 4085384"/>
                <a:gd name="connsiteX2" fmla="*/ 3039437 w 3039437"/>
                <a:gd name="connsiteY2" fmla="*/ 4085384 h 4085384"/>
                <a:gd name="connsiteX3" fmla="*/ 0 w 3039437"/>
                <a:gd name="connsiteY3" fmla="*/ 3088500 h 4085384"/>
                <a:gd name="connsiteX0" fmla="*/ 0 w 2366601"/>
                <a:gd name="connsiteY0" fmla="*/ 3088500 h 3727241"/>
                <a:gd name="connsiteX1" fmla="*/ 805327 w 2366601"/>
                <a:gd name="connsiteY1" fmla="*/ 0 h 3727241"/>
                <a:gd name="connsiteX2" fmla="*/ 2366601 w 2366601"/>
                <a:gd name="connsiteY2" fmla="*/ 3727241 h 3727241"/>
                <a:gd name="connsiteX3" fmla="*/ 0 w 2366601"/>
                <a:gd name="connsiteY3" fmla="*/ 3088500 h 3727241"/>
                <a:gd name="connsiteX0" fmla="*/ 0 w 1787429"/>
                <a:gd name="connsiteY0" fmla="*/ 3088500 h 3554841"/>
                <a:gd name="connsiteX1" fmla="*/ 805327 w 1787429"/>
                <a:gd name="connsiteY1" fmla="*/ 0 h 3554841"/>
                <a:gd name="connsiteX2" fmla="*/ 1787429 w 1787429"/>
                <a:gd name="connsiteY2" fmla="*/ 3554841 h 3554841"/>
                <a:gd name="connsiteX3" fmla="*/ 0 w 1787429"/>
                <a:gd name="connsiteY3" fmla="*/ 3088500 h 3554841"/>
                <a:gd name="connsiteX0" fmla="*/ 0 w 1787045"/>
                <a:gd name="connsiteY0" fmla="*/ 3088500 h 3577687"/>
                <a:gd name="connsiteX1" fmla="*/ 805327 w 1787045"/>
                <a:gd name="connsiteY1" fmla="*/ 0 h 3577687"/>
                <a:gd name="connsiteX2" fmla="*/ 1787045 w 1787045"/>
                <a:gd name="connsiteY2" fmla="*/ 3577687 h 3577687"/>
                <a:gd name="connsiteX3" fmla="*/ 0 w 1787045"/>
                <a:gd name="connsiteY3" fmla="*/ 3088500 h 3577687"/>
                <a:gd name="connsiteX0" fmla="*/ 0 w 1787045"/>
                <a:gd name="connsiteY0" fmla="*/ 3090985 h 3580172"/>
                <a:gd name="connsiteX1" fmla="*/ 817467 w 1787045"/>
                <a:gd name="connsiteY1" fmla="*/ 0 h 3580172"/>
                <a:gd name="connsiteX2" fmla="*/ 1787045 w 1787045"/>
                <a:gd name="connsiteY2" fmla="*/ 3580172 h 3580172"/>
                <a:gd name="connsiteX3" fmla="*/ 0 w 1787045"/>
                <a:gd name="connsiteY3" fmla="*/ 3090985 h 3580172"/>
                <a:gd name="connsiteX0" fmla="*/ 0 w 1787045"/>
                <a:gd name="connsiteY0" fmla="*/ 3085248 h 3574435"/>
                <a:gd name="connsiteX1" fmla="*/ 838879 w 1787045"/>
                <a:gd name="connsiteY1" fmla="*/ 0 h 3574435"/>
                <a:gd name="connsiteX2" fmla="*/ 1787045 w 1787045"/>
                <a:gd name="connsiteY2" fmla="*/ 3574435 h 3574435"/>
                <a:gd name="connsiteX3" fmla="*/ 0 w 1787045"/>
                <a:gd name="connsiteY3" fmla="*/ 3085248 h 3574435"/>
                <a:gd name="connsiteX0" fmla="*/ 0 w 1787045"/>
                <a:gd name="connsiteY0" fmla="*/ 3088116 h 3577303"/>
                <a:gd name="connsiteX1" fmla="*/ 828174 w 1787045"/>
                <a:gd name="connsiteY1" fmla="*/ 0 h 3577303"/>
                <a:gd name="connsiteX2" fmla="*/ 1787045 w 1787045"/>
                <a:gd name="connsiteY2" fmla="*/ 3577303 h 3577303"/>
                <a:gd name="connsiteX3" fmla="*/ 0 w 1787045"/>
                <a:gd name="connsiteY3" fmla="*/ 3088116 h 3577303"/>
                <a:gd name="connsiteX0" fmla="*/ 0 w 1784560"/>
                <a:gd name="connsiteY0" fmla="*/ 3088116 h 3565162"/>
                <a:gd name="connsiteX1" fmla="*/ 828174 w 1784560"/>
                <a:gd name="connsiteY1" fmla="*/ 0 h 3565162"/>
                <a:gd name="connsiteX2" fmla="*/ 1784560 w 1784560"/>
                <a:gd name="connsiteY2" fmla="*/ 3565162 h 3565162"/>
                <a:gd name="connsiteX3" fmla="*/ 0 w 1784560"/>
                <a:gd name="connsiteY3" fmla="*/ 3088116 h 3565162"/>
                <a:gd name="connsiteX0" fmla="*/ 0 w 1790628"/>
                <a:gd name="connsiteY0" fmla="*/ 3110763 h 3565162"/>
                <a:gd name="connsiteX1" fmla="*/ 834242 w 1790628"/>
                <a:gd name="connsiteY1" fmla="*/ 0 h 3565162"/>
                <a:gd name="connsiteX2" fmla="*/ 1790628 w 1790628"/>
                <a:gd name="connsiteY2" fmla="*/ 3565162 h 3565162"/>
                <a:gd name="connsiteX3" fmla="*/ 0 w 1790628"/>
                <a:gd name="connsiteY3" fmla="*/ 3110763 h 3565162"/>
                <a:gd name="connsiteX0" fmla="*/ 0 w 1781525"/>
                <a:gd name="connsiteY0" fmla="*/ 3110763 h 3599132"/>
                <a:gd name="connsiteX1" fmla="*/ 834242 w 1781525"/>
                <a:gd name="connsiteY1" fmla="*/ 0 h 3599132"/>
                <a:gd name="connsiteX2" fmla="*/ 1781525 w 1781525"/>
                <a:gd name="connsiteY2" fmla="*/ 3599132 h 3599132"/>
                <a:gd name="connsiteX3" fmla="*/ 0 w 1781525"/>
                <a:gd name="connsiteY3" fmla="*/ 3110763 h 3599132"/>
                <a:gd name="connsiteX0" fmla="*/ 0 w 1786311"/>
                <a:gd name="connsiteY0" fmla="*/ 3110763 h 3596369"/>
                <a:gd name="connsiteX1" fmla="*/ 834242 w 1786311"/>
                <a:gd name="connsiteY1" fmla="*/ 0 h 3596369"/>
                <a:gd name="connsiteX2" fmla="*/ 1786311 w 1786311"/>
                <a:gd name="connsiteY2" fmla="*/ 3596369 h 3596369"/>
                <a:gd name="connsiteX3" fmla="*/ 0 w 1786311"/>
                <a:gd name="connsiteY3" fmla="*/ 3110763 h 3596369"/>
                <a:gd name="connsiteX0" fmla="*/ 0 w 1794872"/>
                <a:gd name="connsiteY0" fmla="*/ 3110763 h 3594617"/>
                <a:gd name="connsiteX1" fmla="*/ 834242 w 1794872"/>
                <a:gd name="connsiteY1" fmla="*/ 0 h 3594617"/>
                <a:gd name="connsiteX2" fmla="*/ 1794872 w 1794872"/>
                <a:gd name="connsiteY2" fmla="*/ 3594617 h 3594617"/>
                <a:gd name="connsiteX3" fmla="*/ 0 w 1794872"/>
                <a:gd name="connsiteY3" fmla="*/ 3110763 h 3594617"/>
                <a:gd name="connsiteX0" fmla="*/ 0 w 1797906"/>
                <a:gd name="connsiteY0" fmla="*/ 3110763 h 3583294"/>
                <a:gd name="connsiteX1" fmla="*/ 834242 w 1797906"/>
                <a:gd name="connsiteY1" fmla="*/ 0 h 3583294"/>
                <a:gd name="connsiteX2" fmla="*/ 1797906 w 1797906"/>
                <a:gd name="connsiteY2" fmla="*/ 3583294 h 3583294"/>
                <a:gd name="connsiteX3" fmla="*/ 0 w 1797906"/>
                <a:gd name="connsiteY3" fmla="*/ 3110763 h 3583294"/>
                <a:gd name="connsiteX0" fmla="*/ 0 w 1795883"/>
                <a:gd name="connsiteY0" fmla="*/ 3110763 h 3590844"/>
                <a:gd name="connsiteX1" fmla="*/ 834242 w 1795883"/>
                <a:gd name="connsiteY1" fmla="*/ 0 h 3590844"/>
                <a:gd name="connsiteX2" fmla="*/ 1795883 w 1795883"/>
                <a:gd name="connsiteY2" fmla="*/ 3590844 h 3590844"/>
                <a:gd name="connsiteX3" fmla="*/ 0 w 1795883"/>
                <a:gd name="connsiteY3" fmla="*/ 3110763 h 35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5883" h="3590844">
                  <a:moveTo>
                    <a:pt x="0" y="3110763"/>
                  </a:moveTo>
                  <a:lnTo>
                    <a:pt x="834242" y="0"/>
                  </a:lnTo>
                  <a:lnTo>
                    <a:pt x="1795883" y="3590844"/>
                  </a:lnTo>
                  <a:lnTo>
                    <a:pt x="0" y="31107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2508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B71302-0B05-4113-9E40-5363A97AA4FA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АППАРАТНОЙ ЧАСТИ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2C932AF-F434-43DF-8EF4-26777FBD94A7}"/>
              </a:ext>
            </a:extLst>
          </p:cNvPr>
          <p:cNvSpPr/>
          <p:nvPr/>
        </p:nvSpPr>
        <p:spPr>
          <a:xfrm>
            <a:off x="8506688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Принципиальная схема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175E69-34D1-42E7-9611-598A50F2A2A7}"/>
              </a:ext>
            </a:extLst>
          </p:cNvPr>
          <p:cNvSpPr/>
          <p:nvPr/>
        </p:nvSpPr>
        <p:spPr>
          <a:xfrm>
            <a:off x="838200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Проектирование ППМ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7E8A4B-64B9-44D7-B11C-E87371FA8664}"/>
              </a:ext>
            </a:extLst>
          </p:cNvPr>
          <p:cNvSpPr/>
          <p:nvPr/>
        </p:nvSpPr>
        <p:spPr>
          <a:xfrm>
            <a:off x="8506688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Выбор САПР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8ED7A4-5C34-4A94-9382-38FAE9266125}"/>
              </a:ext>
            </a:extLst>
          </p:cNvPr>
          <p:cNvSpPr/>
          <p:nvPr/>
        </p:nvSpPr>
        <p:spPr>
          <a:xfrm>
            <a:off x="838200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Структурная схема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E31AAA0-3805-4E50-99BD-ED6A96DE4096}"/>
              </a:ext>
            </a:extLst>
          </p:cNvPr>
          <p:cNvSpPr/>
          <p:nvPr/>
        </p:nvSpPr>
        <p:spPr>
          <a:xfrm>
            <a:off x="4672445" y="1825625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Функциональная схема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40B1D05-0B0F-49AC-9BE0-670607F25A8A}"/>
              </a:ext>
            </a:extLst>
          </p:cNvPr>
          <p:cNvSpPr/>
          <p:nvPr/>
        </p:nvSpPr>
        <p:spPr>
          <a:xfrm>
            <a:off x="4672444" y="4396509"/>
            <a:ext cx="2847109" cy="178045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Настройка правил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CD36-F5E5-4CB0-B8F4-4EA5DF7F9568}"/>
              </a:ext>
            </a:extLst>
          </p:cNvPr>
          <p:cNvSpPr txBox="1"/>
          <p:nvPr/>
        </p:nvSpPr>
        <p:spPr>
          <a:xfrm>
            <a:off x="875143" y="187180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45A5A-E70B-42B8-9C50-055B5EA7EDB6}"/>
              </a:ext>
            </a:extLst>
          </p:cNvPr>
          <p:cNvSpPr txBox="1"/>
          <p:nvPr/>
        </p:nvSpPr>
        <p:spPr>
          <a:xfrm>
            <a:off x="4709387" y="1869934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5792A-D5E1-4C7C-A488-65EB9DBADD22}"/>
              </a:ext>
            </a:extLst>
          </p:cNvPr>
          <p:cNvSpPr txBox="1"/>
          <p:nvPr/>
        </p:nvSpPr>
        <p:spPr>
          <a:xfrm>
            <a:off x="8543631" y="186681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549-EE00-46F9-9159-FB9487A4BC2A}"/>
              </a:ext>
            </a:extLst>
          </p:cNvPr>
          <p:cNvSpPr txBox="1"/>
          <p:nvPr/>
        </p:nvSpPr>
        <p:spPr>
          <a:xfrm>
            <a:off x="875142" y="444268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2DCA-523F-4B58-AB29-E67507748A17}"/>
              </a:ext>
            </a:extLst>
          </p:cNvPr>
          <p:cNvSpPr txBox="1"/>
          <p:nvPr/>
        </p:nvSpPr>
        <p:spPr>
          <a:xfrm>
            <a:off x="4709386" y="4443050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B029F-133A-4E07-A411-F1CE6250B19A}"/>
              </a:ext>
            </a:extLst>
          </p:cNvPr>
          <p:cNvSpPr txBox="1"/>
          <p:nvPr/>
        </p:nvSpPr>
        <p:spPr>
          <a:xfrm>
            <a:off x="8543630" y="444268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324E69-86AA-4521-BA05-F46B23A9A1A1}"/>
              </a:ext>
            </a:extLst>
          </p:cNvPr>
          <p:cNvCxnSpPr/>
          <p:nvPr/>
        </p:nvCxnSpPr>
        <p:spPr>
          <a:xfrm>
            <a:off x="3953164" y="271585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9D1BD49-BC33-4152-8197-782876648BE8}"/>
              </a:ext>
            </a:extLst>
          </p:cNvPr>
          <p:cNvCxnSpPr/>
          <p:nvPr/>
        </p:nvCxnSpPr>
        <p:spPr>
          <a:xfrm>
            <a:off x="7777019" y="2762395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D9F7469-8F81-477D-AA08-FE3588B9D9D6}"/>
              </a:ext>
            </a:extLst>
          </p:cNvPr>
          <p:cNvCxnSpPr>
            <a:cxnSpLocks/>
          </p:cNvCxnSpPr>
          <p:nvPr/>
        </p:nvCxnSpPr>
        <p:spPr>
          <a:xfrm rot="5400000">
            <a:off x="9799783" y="400129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6CA917E-7271-49A8-9196-FDD3368DAEA6}"/>
              </a:ext>
            </a:extLst>
          </p:cNvPr>
          <p:cNvCxnSpPr>
            <a:cxnSpLocks/>
          </p:cNvCxnSpPr>
          <p:nvPr/>
        </p:nvCxnSpPr>
        <p:spPr>
          <a:xfrm flipH="1">
            <a:off x="7767782" y="532960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54A604D-75AA-4EB9-A4B4-5D60DC15E8D7}"/>
              </a:ext>
            </a:extLst>
          </p:cNvPr>
          <p:cNvCxnSpPr>
            <a:cxnSpLocks/>
          </p:cNvCxnSpPr>
          <p:nvPr/>
        </p:nvCxnSpPr>
        <p:spPr>
          <a:xfrm flipH="1">
            <a:off x="3953163" y="522692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овина рамки 7">
            <a:extLst>
              <a:ext uri="{FF2B5EF4-FFF2-40B4-BE49-F238E27FC236}">
                <a16:creationId xmlns:a16="http://schemas.microsoft.com/office/drawing/2014/main" id="{F2EE2873-AAC0-4AD3-9F22-F0F851A29755}"/>
              </a:ext>
            </a:extLst>
          </p:cNvPr>
          <p:cNvSpPr/>
          <p:nvPr/>
        </p:nvSpPr>
        <p:spPr>
          <a:xfrm>
            <a:off x="0" y="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оловина рамки 9">
            <a:extLst>
              <a:ext uri="{FF2B5EF4-FFF2-40B4-BE49-F238E27FC236}">
                <a16:creationId xmlns:a16="http://schemas.microsoft.com/office/drawing/2014/main" id="{0C54B240-A2ED-43EF-A22C-C5B556EF6385}"/>
              </a:ext>
            </a:extLst>
          </p:cNvPr>
          <p:cNvSpPr/>
          <p:nvPr/>
        </p:nvSpPr>
        <p:spPr>
          <a:xfrm rot="10800000">
            <a:off x="10905109" y="556260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оловина рамки 10">
            <a:extLst>
              <a:ext uri="{FF2B5EF4-FFF2-40B4-BE49-F238E27FC236}">
                <a16:creationId xmlns:a16="http://schemas.microsoft.com/office/drawing/2014/main" id="{EAC9C63C-757E-477A-90C7-7A9CFCF1E707}"/>
              </a:ext>
            </a:extLst>
          </p:cNvPr>
          <p:cNvSpPr/>
          <p:nvPr/>
        </p:nvSpPr>
        <p:spPr>
          <a:xfrm rot="5400000">
            <a:off x="10896600" y="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оловина рамки 20">
            <a:extLst>
              <a:ext uri="{FF2B5EF4-FFF2-40B4-BE49-F238E27FC236}">
                <a16:creationId xmlns:a16="http://schemas.microsoft.com/office/drawing/2014/main" id="{61F26B88-06FA-4BC6-8617-348DE6987339}"/>
              </a:ext>
            </a:extLst>
          </p:cNvPr>
          <p:cNvSpPr/>
          <p:nvPr/>
        </p:nvSpPr>
        <p:spPr>
          <a:xfrm rot="16200000">
            <a:off x="0" y="5562600"/>
            <a:ext cx="1285875" cy="1285875"/>
          </a:xfrm>
          <a:prstGeom prst="halfFrame">
            <a:avLst>
              <a:gd name="adj1" fmla="val 12592"/>
              <a:gd name="adj2" fmla="val 11852"/>
            </a:avLst>
          </a:prstGeom>
          <a:solidFill>
            <a:srgbClr val="C00000"/>
          </a:solidFill>
          <a:ln w="19050"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0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A1FD20-6159-418C-870B-EE9CE725DAD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ПРОГРАММНОЙ ЧАСТИ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4253F25-F55E-485A-84AE-4DCABDD86114}"/>
              </a:ext>
            </a:extLst>
          </p:cNvPr>
          <p:cNvSpPr/>
          <p:nvPr/>
        </p:nvSpPr>
        <p:spPr>
          <a:xfrm>
            <a:off x="838201" y="1825625"/>
            <a:ext cx="3448048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969674862">
                  <a:custGeom>
                    <a:avLst/>
                    <a:gdLst>
                      <a:gd name="connsiteX0" fmla="*/ 0 w 3850405"/>
                      <a:gd name="connsiteY0" fmla="*/ 296748 h 1780454"/>
                      <a:gd name="connsiteX1" fmla="*/ 296748 w 3850405"/>
                      <a:gd name="connsiteY1" fmla="*/ 0 h 1780454"/>
                      <a:gd name="connsiteX2" fmla="*/ 3553657 w 3850405"/>
                      <a:gd name="connsiteY2" fmla="*/ 0 h 1780454"/>
                      <a:gd name="connsiteX3" fmla="*/ 3850405 w 3850405"/>
                      <a:gd name="connsiteY3" fmla="*/ 296748 h 1780454"/>
                      <a:gd name="connsiteX4" fmla="*/ 3850405 w 3850405"/>
                      <a:gd name="connsiteY4" fmla="*/ 1483706 h 1780454"/>
                      <a:gd name="connsiteX5" fmla="*/ 3553657 w 3850405"/>
                      <a:gd name="connsiteY5" fmla="*/ 1780454 h 1780454"/>
                      <a:gd name="connsiteX6" fmla="*/ 296748 w 3850405"/>
                      <a:gd name="connsiteY6" fmla="*/ 1780454 h 1780454"/>
                      <a:gd name="connsiteX7" fmla="*/ 0 w 3850405"/>
                      <a:gd name="connsiteY7" fmla="*/ 1483706 h 1780454"/>
                      <a:gd name="connsiteX8" fmla="*/ 0 w 3850405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50405" h="1780454" fill="none" extrusionOk="0">
                        <a:moveTo>
                          <a:pt x="0" y="296748"/>
                        </a:moveTo>
                        <a:cubicBezTo>
                          <a:pt x="1992" y="133930"/>
                          <a:pt x="108871" y="17023"/>
                          <a:pt x="296748" y="0"/>
                        </a:cubicBezTo>
                        <a:cubicBezTo>
                          <a:pt x="709697" y="-98537"/>
                          <a:pt x="2683419" y="123534"/>
                          <a:pt x="3553657" y="0"/>
                        </a:cubicBezTo>
                        <a:cubicBezTo>
                          <a:pt x="3708760" y="25103"/>
                          <a:pt x="3844496" y="139678"/>
                          <a:pt x="3850405" y="296748"/>
                        </a:cubicBezTo>
                        <a:cubicBezTo>
                          <a:pt x="3794397" y="669545"/>
                          <a:pt x="3889664" y="1192672"/>
                          <a:pt x="3850405" y="1483706"/>
                        </a:cubicBezTo>
                        <a:cubicBezTo>
                          <a:pt x="3845938" y="1627218"/>
                          <a:pt x="3719108" y="1770408"/>
                          <a:pt x="3553657" y="1780454"/>
                        </a:cubicBezTo>
                        <a:cubicBezTo>
                          <a:pt x="2647664" y="1702667"/>
                          <a:pt x="1196112" y="1752113"/>
                          <a:pt x="296748" y="1780454"/>
                        </a:cubicBezTo>
                        <a:cubicBezTo>
                          <a:pt x="113645" y="1793107"/>
                          <a:pt x="31067" y="1641089"/>
                          <a:pt x="0" y="1483706"/>
                        </a:cubicBezTo>
                        <a:cubicBezTo>
                          <a:pt x="-19603" y="1002401"/>
                          <a:pt x="96539" y="659892"/>
                          <a:pt x="0" y="296748"/>
                        </a:cubicBezTo>
                        <a:close/>
                      </a:path>
                      <a:path w="3850405" h="1780454" stroke="0" extrusionOk="0">
                        <a:moveTo>
                          <a:pt x="0" y="296748"/>
                        </a:moveTo>
                        <a:cubicBezTo>
                          <a:pt x="14122" y="130826"/>
                          <a:pt x="130775" y="-27962"/>
                          <a:pt x="296748" y="0"/>
                        </a:cubicBezTo>
                        <a:cubicBezTo>
                          <a:pt x="1351767" y="-81862"/>
                          <a:pt x="2531028" y="1660"/>
                          <a:pt x="3553657" y="0"/>
                        </a:cubicBezTo>
                        <a:cubicBezTo>
                          <a:pt x="3708361" y="-19294"/>
                          <a:pt x="3831906" y="120946"/>
                          <a:pt x="3850405" y="296748"/>
                        </a:cubicBezTo>
                        <a:cubicBezTo>
                          <a:pt x="3909727" y="622325"/>
                          <a:pt x="3779989" y="1300310"/>
                          <a:pt x="3850405" y="1483706"/>
                        </a:cubicBezTo>
                        <a:cubicBezTo>
                          <a:pt x="3860146" y="1619949"/>
                          <a:pt x="3736649" y="1766488"/>
                          <a:pt x="3553657" y="1780454"/>
                        </a:cubicBezTo>
                        <a:cubicBezTo>
                          <a:pt x="2136512" y="1693511"/>
                          <a:pt x="1265616" y="1945790"/>
                          <a:pt x="296748" y="1780454"/>
                        </a:cubicBezTo>
                        <a:cubicBezTo>
                          <a:pt x="154665" y="1760071"/>
                          <a:pt x="1852" y="1671894"/>
                          <a:pt x="0" y="1483706"/>
                        </a:cubicBezTo>
                        <a:cubicBezTo>
                          <a:pt x="-69560" y="906633"/>
                          <a:pt x="51034" y="774910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Выбор </a:t>
            </a:r>
            <a:r>
              <a:rPr lang="en-US" sz="2000" dirty="0">
                <a:solidFill>
                  <a:schemeClr val="tx1"/>
                </a:solidFill>
              </a:rPr>
              <a:t>IDE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ED4B7-937B-4BD8-BB62-CF1973863792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F17C09-FF88-4C53-AB84-A9431D74E1CD}"/>
              </a:ext>
            </a:extLst>
          </p:cNvPr>
          <p:cNvCxnSpPr>
            <a:cxnSpLocks/>
          </p:cNvCxnSpPr>
          <p:nvPr/>
        </p:nvCxnSpPr>
        <p:spPr>
          <a:xfrm>
            <a:off x="5394036" y="2706616"/>
            <a:ext cx="14316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10F289-A01A-4B46-9AFE-EFE6F6D7F76F}"/>
              </a:ext>
            </a:extLst>
          </p:cNvPr>
          <p:cNvSpPr/>
          <p:nvPr/>
        </p:nvSpPr>
        <p:spPr>
          <a:xfrm>
            <a:off x="838199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744827832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1213" y="146202"/>
                          <a:pt x="159410" y="-2767"/>
                          <a:pt x="296748" y="0"/>
                        </a:cubicBezTo>
                        <a:cubicBezTo>
                          <a:pt x="723145" y="81848"/>
                          <a:pt x="1633473" y="-153530"/>
                          <a:pt x="2550361" y="0"/>
                        </a:cubicBezTo>
                        <a:cubicBezTo>
                          <a:pt x="2738731" y="-9345"/>
                          <a:pt x="2839119" y="133463"/>
                          <a:pt x="2847109" y="296748"/>
                        </a:cubicBezTo>
                        <a:cubicBezTo>
                          <a:pt x="2906237" y="670141"/>
                          <a:pt x="2819139" y="1239697"/>
                          <a:pt x="2847109" y="1483706"/>
                        </a:cubicBezTo>
                        <a:cubicBezTo>
                          <a:pt x="2826130" y="1644773"/>
                          <a:pt x="2711971" y="1780667"/>
                          <a:pt x="2550361" y="1780454"/>
                        </a:cubicBezTo>
                        <a:cubicBezTo>
                          <a:pt x="1443623" y="1734366"/>
                          <a:pt x="1078364" y="1910147"/>
                          <a:pt x="296748" y="1780454"/>
                        </a:cubicBezTo>
                        <a:cubicBezTo>
                          <a:pt x="138122" y="1786886"/>
                          <a:pt x="13622" y="1664852"/>
                          <a:pt x="0" y="1483706"/>
                        </a:cubicBezTo>
                        <a:cubicBezTo>
                          <a:pt x="-95501" y="1169847"/>
                          <a:pt x="-104212" y="460729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-30831" y="122083"/>
                          <a:pt x="116943" y="4403"/>
                          <a:pt x="296748" y="0"/>
                        </a:cubicBezTo>
                        <a:cubicBezTo>
                          <a:pt x="938418" y="-66694"/>
                          <a:pt x="2180849" y="74041"/>
                          <a:pt x="2550361" y="0"/>
                        </a:cubicBezTo>
                        <a:cubicBezTo>
                          <a:pt x="2727928" y="26108"/>
                          <a:pt x="2840312" y="135418"/>
                          <a:pt x="2847109" y="296748"/>
                        </a:cubicBezTo>
                        <a:cubicBezTo>
                          <a:pt x="2809645" y="573448"/>
                          <a:pt x="2941025" y="1164307"/>
                          <a:pt x="2847109" y="1483706"/>
                        </a:cubicBezTo>
                        <a:cubicBezTo>
                          <a:pt x="2849229" y="1649119"/>
                          <a:pt x="2731051" y="1779408"/>
                          <a:pt x="2550361" y="1780454"/>
                        </a:cubicBezTo>
                        <a:cubicBezTo>
                          <a:pt x="1581814" y="1843972"/>
                          <a:pt x="819648" y="1682284"/>
                          <a:pt x="296748" y="1780454"/>
                        </a:cubicBezTo>
                        <a:cubicBezTo>
                          <a:pt x="126792" y="1776162"/>
                          <a:pt x="-127" y="1654249"/>
                          <a:pt x="0" y="1483706"/>
                        </a:cubicBezTo>
                        <a:cubicBezTo>
                          <a:pt x="77733" y="917983"/>
                          <a:pt x="13410" y="462713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8480-21A6-462D-A2FB-CF83E2D6DC2B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31C15B-5537-432B-A73A-39DF9CC31AC5}"/>
              </a:ext>
            </a:extLst>
          </p:cNvPr>
          <p:cNvSpPr/>
          <p:nvPr/>
        </p:nvSpPr>
        <p:spPr>
          <a:xfrm>
            <a:off x="8506694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927726467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20782" y="132339"/>
                          <a:pt x="132571" y="-9938"/>
                          <a:pt x="296748" y="0"/>
                        </a:cubicBezTo>
                        <a:cubicBezTo>
                          <a:pt x="1156683" y="127727"/>
                          <a:pt x="1539678" y="13982"/>
                          <a:pt x="2550361" y="0"/>
                        </a:cubicBezTo>
                        <a:cubicBezTo>
                          <a:pt x="2694888" y="-17052"/>
                          <a:pt x="2832729" y="154898"/>
                          <a:pt x="2847109" y="296748"/>
                        </a:cubicBezTo>
                        <a:cubicBezTo>
                          <a:pt x="2935527" y="533717"/>
                          <a:pt x="2950876" y="1117276"/>
                          <a:pt x="2847109" y="1483706"/>
                        </a:cubicBezTo>
                        <a:cubicBezTo>
                          <a:pt x="2826033" y="1639769"/>
                          <a:pt x="2717804" y="1770752"/>
                          <a:pt x="2550361" y="1780454"/>
                        </a:cubicBezTo>
                        <a:cubicBezTo>
                          <a:pt x="1830291" y="1776418"/>
                          <a:pt x="1130606" y="1788643"/>
                          <a:pt x="296748" y="1780454"/>
                        </a:cubicBezTo>
                        <a:cubicBezTo>
                          <a:pt x="136761" y="1781447"/>
                          <a:pt x="18963" y="1653955"/>
                          <a:pt x="0" y="1483706"/>
                        </a:cubicBezTo>
                        <a:cubicBezTo>
                          <a:pt x="-36031" y="1086416"/>
                          <a:pt x="73743" y="655872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1041" y="137477"/>
                          <a:pt x="128066" y="-1331"/>
                          <a:pt x="296748" y="0"/>
                        </a:cubicBezTo>
                        <a:cubicBezTo>
                          <a:pt x="1326001" y="-131829"/>
                          <a:pt x="1514292" y="-114417"/>
                          <a:pt x="2550361" y="0"/>
                        </a:cubicBezTo>
                        <a:cubicBezTo>
                          <a:pt x="2706006" y="23847"/>
                          <a:pt x="2837919" y="109904"/>
                          <a:pt x="2847109" y="296748"/>
                        </a:cubicBezTo>
                        <a:cubicBezTo>
                          <a:pt x="2915760" y="678395"/>
                          <a:pt x="2822616" y="1242280"/>
                          <a:pt x="2847109" y="1483706"/>
                        </a:cubicBezTo>
                        <a:cubicBezTo>
                          <a:pt x="2859148" y="1644506"/>
                          <a:pt x="2706851" y="1779313"/>
                          <a:pt x="2550361" y="1780454"/>
                        </a:cubicBezTo>
                        <a:cubicBezTo>
                          <a:pt x="1805651" y="1793848"/>
                          <a:pt x="937986" y="1681891"/>
                          <a:pt x="296748" y="1780454"/>
                        </a:cubicBezTo>
                        <a:cubicBezTo>
                          <a:pt x="133864" y="1778753"/>
                          <a:pt x="-2562" y="1657896"/>
                          <a:pt x="0" y="1483706"/>
                        </a:cubicBezTo>
                        <a:cubicBezTo>
                          <a:pt x="86302" y="1141905"/>
                          <a:pt x="-50383" y="728790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Разработка 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алгоритма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94C95-0FA8-4258-B64E-D26B7FF8A77E}"/>
              </a:ext>
            </a:extLst>
          </p:cNvPr>
          <p:cNvSpPr txBox="1"/>
          <p:nvPr/>
        </p:nvSpPr>
        <p:spPr>
          <a:xfrm>
            <a:off x="8506693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66F08B5-B21F-4F5C-81DB-456F5CB15BBD}"/>
              </a:ext>
            </a:extLst>
          </p:cNvPr>
          <p:cNvSpPr/>
          <p:nvPr/>
        </p:nvSpPr>
        <p:spPr>
          <a:xfrm>
            <a:off x="7905752" y="1820635"/>
            <a:ext cx="3448051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676537563">
                  <a:custGeom>
                    <a:avLst/>
                    <a:gdLst>
                      <a:gd name="connsiteX0" fmla="*/ 0 w 3850406"/>
                      <a:gd name="connsiteY0" fmla="*/ 296748 h 1780454"/>
                      <a:gd name="connsiteX1" fmla="*/ 296748 w 3850406"/>
                      <a:gd name="connsiteY1" fmla="*/ 0 h 1780454"/>
                      <a:gd name="connsiteX2" fmla="*/ 3553658 w 3850406"/>
                      <a:gd name="connsiteY2" fmla="*/ 0 h 1780454"/>
                      <a:gd name="connsiteX3" fmla="*/ 3850406 w 3850406"/>
                      <a:gd name="connsiteY3" fmla="*/ 296748 h 1780454"/>
                      <a:gd name="connsiteX4" fmla="*/ 3850406 w 3850406"/>
                      <a:gd name="connsiteY4" fmla="*/ 1483706 h 1780454"/>
                      <a:gd name="connsiteX5" fmla="*/ 3553658 w 3850406"/>
                      <a:gd name="connsiteY5" fmla="*/ 1780454 h 1780454"/>
                      <a:gd name="connsiteX6" fmla="*/ 296748 w 3850406"/>
                      <a:gd name="connsiteY6" fmla="*/ 1780454 h 1780454"/>
                      <a:gd name="connsiteX7" fmla="*/ 0 w 3850406"/>
                      <a:gd name="connsiteY7" fmla="*/ 1483706 h 1780454"/>
                      <a:gd name="connsiteX8" fmla="*/ 0 w 3850406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50406" h="1780454" fill="none" extrusionOk="0">
                        <a:moveTo>
                          <a:pt x="0" y="296748"/>
                        </a:moveTo>
                        <a:cubicBezTo>
                          <a:pt x="-23256" y="115363"/>
                          <a:pt x="130628" y="4572"/>
                          <a:pt x="296748" y="0"/>
                        </a:cubicBezTo>
                        <a:cubicBezTo>
                          <a:pt x="1842659" y="-124340"/>
                          <a:pt x="2635461" y="-39457"/>
                          <a:pt x="3553658" y="0"/>
                        </a:cubicBezTo>
                        <a:cubicBezTo>
                          <a:pt x="3709273" y="22992"/>
                          <a:pt x="3844335" y="115948"/>
                          <a:pt x="3850406" y="296748"/>
                        </a:cubicBezTo>
                        <a:cubicBezTo>
                          <a:pt x="3795255" y="710487"/>
                          <a:pt x="3943811" y="1023547"/>
                          <a:pt x="3850406" y="1483706"/>
                        </a:cubicBezTo>
                        <a:cubicBezTo>
                          <a:pt x="3856617" y="1643495"/>
                          <a:pt x="3701179" y="1791921"/>
                          <a:pt x="3553658" y="1780454"/>
                        </a:cubicBezTo>
                        <a:cubicBezTo>
                          <a:pt x="2441444" y="1629131"/>
                          <a:pt x="1231715" y="1784940"/>
                          <a:pt x="296748" y="1780454"/>
                        </a:cubicBezTo>
                        <a:cubicBezTo>
                          <a:pt x="130198" y="1808124"/>
                          <a:pt x="-4204" y="1656786"/>
                          <a:pt x="0" y="1483706"/>
                        </a:cubicBezTo>
                        <a:cubicBezTo>
                          <a:pt x="-105816" y="1345130"/>
                          <a:pt x="24697" y="841310"/>
                          <a:pt x="0" y="296748"/>
                        </a:cubicBezTo>
                        <a:close/>
                      </a:path>
                      <a:path w="3850406" h="1780454" stroke="0" extrusionOk="0">
                        <a:moveTo>
                          <a:pt x="0" y="296748"/>
                        </a:moveTo>
                        <a:cubicBezTo>
                          <a:pt x="4842" y="136686"/>
                          <a:pt x="129042" y="-4466"/>
                          <a:pt x="296748" y="0"/>
                        </a:cubicBezTo>
                        <a:cubicBezTo>
                          <a:pt x="1863316" y="106797"/>
                          <a:pt x="1947753" y="-162323"/>
                          <a:pt x="3553658" y="0"/>
                        </a:cubicBezTo>
                        <a:cubicBezTo>
                          <a:pt x="3717592" y="2075"/>
                          <a:pt x="3841072" y="121471"/>
                          <a:pt x="3850406" y="296748"/>
                        </a:cubicBezTo>
                        <a:cubicBezTo>
                          <a:pt x="3844509" y="444166"/>
                          <a:pt x="3759203" y="1027475"/>
                          <a:pt x="3850406" y="1483706"/>
                        </a:cubicBezTo>
                        <a:cubicBezTo>
                          <a:pt x="3860881" y="1655386"/>
                          <a:pt x="3749302" y="1785042"/>
                          <a:pt x="3553658" y="1780454"/>
                        </a:cubicBezTo>
                        <a:cubicBezTo>
                          <a:pt x="2634488" y="1944314"/>
                          <a:pt x="1481193" y="1781954"/>
                          <a:pt x="296748" y="1780454"/>
                        </a:cubicBezTo>
                        <a:cubicBezTo>
                          <a:pt x="131729" y="1783318"/>
                          <a:pt x="31370" y="1638414"/>
                          <a:pt x="0" y="1483706"/>
                        </a:cubicBezTo>
                        <a:cubicBezTo>
                          <a:pt x="-5383" y="1143373"/>
                          <a:pt x="-23192" y="662764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900" dirty="0">
                <a:solidFill>
                  <a:schemeClr val="tx1"/>
                </a:solidFill>
              </a:rPr>
              <a:t>Конфигурирование </a:t>
            </a:r>
          </a:p>
          <a:p>
            <a:pPr algn="r"/>
            <a:r>
              <a:rPr lang="ru-RU" sz="1900" dirty="0">
                <a:solidFill>
                  <a:schemeClr val="tx1"/>
                </a:solidFill>
              </a:rPr>
              <a:t>микроконтроллера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E1167-AC02-4457-AC96-C8D839EE7CD9}"/>
              </a:ext>
            </a:extLst>
          </p:cNvPr>
          <p:cNvSpPr txBox="1"/>
          <p:nvPr/>
        </p:nvSpPr>
        <p:spPr>
          <a:xfrm>
            <a:off x="7916145" y="1815645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endParaRPr lang="ru-RU" sz="40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DF2648-A3DB-4D6A-A187-D4526BD1035E}"/>
              </a:ext>
            </a:extLst>
          </p:cNvPr>
          <p:cNvCxnSpPr>
            <a:cxnSpLocks/>
          </p:cNvCxnSpPr>
          <p:nvPr/>
        </p:nvCxnSpPr>
        <p:spPr>
          <a:xfrm>
            <a:off x="9970654" y="3717997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8B2D8E-E86C-463C-B539-0C8ACE643A0F}"/>
              </a:ext>
            </a:extLst>
          </p:cNvPr>
          <p:cNvSpPr/>
          <p:nvPr/>
        </p:nvSpPr>
        <p:spPr>
          <a:xfrm>
            <a:off x="4671291" y="4396509"/>
            <a:ext cx="2847109" cy="1780454"/>
          </a:xfrm>
          <a:prstGeom prst="roundRect">
            <a:avLst/>
          </a:prstGeom>
          <a:solidFill>
            <a:srgbClr val="1C1C1C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494087161">
                  <a:custGeom>
                    <a:avLst/>
                    <a:gdLst>
                      <a:gd name="connsiteX0" fmla="*/ 0 w 2847109"/>
                      <a:gd name="connsiteY0" fmla="*/ 296748 h 1780454"/>
                      <a:gd name="connsiteX1" fmla="*/ 296748 w 2847109"/>
                      <a:gd name="connsiteY1" fmla="*/ 0 h 1780454"/>
                      <a:gd name="connsiteX2" fmla="*/ 2550361 w 2847109"/>
                      <a:gd name="connsiteY2" fmla="*/ 0 h 1780454"/>
                      <a:gd name="connsiteX3" fmla="*/ 2847109 w 2847109"/>
                      <a:gd name="connsiteY3" fmla="*/ 296748 h 1780454"/>
                      <a:gd name="connsiteX4" fmla="*/ 2847109 w 2847109"/>
                      <a:gd name="connsiteY4" fmla="*/ 1483706 h 1780454"/>
                      <a:gd name="connsiteX5" fmla="*/ 2550361 w 2847109"/>
                      <a:gd name="connsiteY5" fmla="*/ 1780454 h 1780454"/>
                      <a:gd name="connsiteX6" fmla="*/ 296748 w 2847109"/>
                      <a:gd name="connsiteY6" fmla="*/ 1780454 h 1780454"/>
                      <a:gd name="connsiteX7" fmla="*/ 0 w 2847109"/>
                      <a:gd name="connsiteY7" fmla="*/ 1483706 h 1780454"/>
                      <a:gd name="connsiteX8" fmla="*/ 0 w 2847109"/>
                      <a:gd name="connsiteY8" fmla="*/ 296748 h 178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7109" h="1780454" fill="none" extrusionOk="0">
                        <a:moveTo>
                          <a:pt x="0" y="296748"/>
                        </a:moveTo>
                        <a:cubicBezTo>
                          <a:pt x="-2442" y="133922"/>
                          <a:pt x="142704" y="3045"/>
                          <a:pt x="296748" y="0"/>
                        </a:cubicBezTo>
                        <a:cubicBezTo>
                          <a:pt x="1223403" y="100659"/>
                          <a:pt x="1701694" y="-79031"/>
                          <a:pt x="2550361" y="0"/>
                        </a:cubicBezTo>
                        <a:cubicBezTo>
                          <a:pt x="2692889" y="-4388"/>
                          <a:pt x="2870608" y="120566"/>
                          <a:pt x="2847109" y="296748"/>
                        </a:cubicBezTo>
                        <a:cubicBezTo>
                          <a:pt x="2754560" y="841891"/>
                          <a:pt x="2837762" y="1166363"/>
                          <a:pt x="2847109" y="1483706"/>
                        </a:cubicBezTo>
                        <a:cubicBezTo>
                          <a:pt x="2872508" y="1657636"/>
                          <a:pt x="2707810" y="1793459"/>
                          <a:pt x="2550361" y="1780454"/>
                        </a:cubicBezTo>
                        <a:cubicBezTo>
                          <a:pt x="2047969" y="1946616"/>
                          <a:pt x="903284" y="1751231"/>
                          <a:pt x="296748" y="1780454"/>
                        </a:cubicBezTo>
                        <a:cubicBezTo>
                          <a:pt x="134569" y="1762382"/>
                          <a:pt x="-4484" y="1657868"/>
                          <a:pt x="0" y="1483706"/>
                        </a:cubicBezTo>
                        <a:cubicBezTo>
                          <a:pt x="52208" y="1250936"/>
                          <a:pt x="15254" y="686234"/>
                          <a:pt x="0" y="296748"/>
                        </a:cubicBezTo>
                        <a:close/>
                      </a:path>
                      <a:path w="2847109" h="1780454" stroke="0" extrusionOk="0">
                        <a:moveTo>
                          <a:pt x="0" y="296748"/>
                        </a:moveTo>
                        <a:cubicBezTo>
                          <a:pt x="15634" y="138738"/>
                          <a:pt x="138430" y="9523"/>
                          <a:pt x="296748" y="0"/>
                        </a:cubicBezTo>
                        <a:cubicBezTo>
                          <a:pt x="704465" y="-39473"/>
                          <a:pt x="2152974" y="-165264"/>
                          <a:pt x="2550361" y="0"/>
                        </a:cubicBezTo>
                        <a:cubicBezTo>
                          <a:pt x="2725703" y="-4129"/>
                          <a:pt x="2816025" y="138172"/>
                          <a:pt x="2847109" y="296748"/>
                        </a:cubicBezTo>
                        <a:cubicBezTo>
                          <a:pt x="2789673" y="441549"/>
                          <a:pt x="2782516" y="1061172"/>
                          <a:pt x="2847109" y="1483706"/>
                        </a:cubicBezTo>
                        <a:cubicBezTo>
                          <a:pt x="2872182" y="1665354"/>
                          <a:pt x="2721590" y="1782658"/>
                          <a:pt x="2550361" y="1780454"/>
                        </a:cubicBezTo>
                        <a:cubicBezTo>
                          <a:pt x="1988836" y="1931470"/>
                          <a:pt x="929981" y="1920589"/>
                          <a:pt x="296748" y="1780454"/>
                        </a:cubicBezTo>
                        <a:cubicBezTo>
                          <a:pt x="160180" y="1777154"/>
                          <a:pt x="-1000" y="1641012"/>
                          <a:pt x="0" y="1483706"/>
                        </a:cubicBezTo>
                        <a:cubicBezTo>
                          <a:pt x="-106538" y="893167"/>
                          <a:pt x="34" y="841888"/>
                          <a:pt x="0" y="2967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Реализация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A3F627-1843-4D6C-8DCB-86726C4270F6}"/>
              </a:ext>
            </a:extLst>
          </p:cNvPr>
          <p:cNvCxnSpPr>
            <a:cxnSpLocks/>
          </p:cNvCxnSpPr>
          <p:nvPr/>
        </p:nvCxnSpPr>
        <p:spPr>
          <a:xfrm rot="5400000">
            <a:off x="7970981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7D26490-6146-4DD4-8DFF-B2C8DA60E5C5}"/>
              </a:ext>
            </a:extLst>
          </p:cNvPr>
          <p:cNvCxnSpPr>
            <a:cxnSpLocks/>
          </p:cNvCxnSpPr>
          <p:nvPr/>
        </p:nvCxnSpPr>
        <p:spPr>
          <a:xfrm rot="5400000">
            <a:off x="4207163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C62086-1502-4BC5-B6C6-21F699AE00AF}"/>
              </a:ext>
            </a:extLst>
          </p:cNvPr>
          <p:cNvSpPr txBox="1"/>
          <p:nvPr/>
        </p:nvSpPr>
        <p:spPr>
          <a:xfrm>
            <a:off x="4688605" y="4396509"/>
            <a:ext cx="51954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  <a:endParaRPr lang="ru-RU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9015D6-6596-4288-887F-4748D922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40" y="1992168"/>
            <a:ext cx="655351" cy="65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50BBEE3-E70B-4A11-80B3-EDEFF095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02" y="2814061"/>
            <a:ext cx="650949" cy="6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9A9616-8537-44A2-8A70-59CCDF8E4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69" t="13433" r="78395" b="14179"/>
          <a:stretch/>
        </p:blipFill>
        <p:spPr>
          <a:xfrm>
            <a:off x="7974446" y="2843169"/>
            <a:ext cx="710734" cy="6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5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DE0F-6E6D-4241-AE4D-C3ED687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устройства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B1761-979C-4985-B470-A9E82BC9FAF2}"/>
              </a:ext>
            </a:extLst>
          </p:cNvPr>
          <p:cNvSpPr/>
          <p:nvPr/>
        </p:nvSpPr>
        <p:spPr>
          <a:xfrm>
            <a:off x="1042988" y="2043113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/>
              <a:t>Идентификация пользователя</a:t>
            </a:r>
          </a:p>
          <a:p>
            <a:pPr algn="r"/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5EEC58-7077-4F5A-A386-A9F348C902C7}"/>
              </a:ext>
            </a:extLst>
          </p:cNvPr>
          <p:cNvSpPr/>
          <p:nvPr/>
        </p:nvSpPr>
        <p:spPr>
          <a:xfrm>
            <a:off x="1042988" y="4108499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PIN-</a:t>
            </a:r>
            <a:r>
              <a:rPr lang="ru-RU" sz="2800" dirty="0"/>
              <a:t>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656520-F5BF-429B-AF81-C89EBB96E2FB}"/>
              </a:ext>
            </a:extLst>
          </p:cNvPr>
          <p:cNvSpPr/>
          <p:nvPr/>
        </p:nvSpPr>
        <p:spPr>
          <a:xfrm>
            <a:off x="3681413" y="204310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RFID</a:t>
            </a:r>
            <a:r>
              <a:rPr lang="ru-RU" sz="2800" dirty="0"/>
              <a:t> карт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959F4F-A1A4-4D48-B915-6A3E4DB90571}"/>
              </a:ext>
            </a:extLst>
          </p:cNvPr>
          <p:cNvSpPr/>
          <p:nvPr/>
        </p:nvSpPr>
        <p:spPr>
          <a:xfrm>
            <a:off x="3681413" y="410849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/>
              <a:t>Сканер </a:t>
            </a:r>
            <a:endParaRPr lang="en-US" sz="2400" dirty="0"/>
          </a:p>
          <a:p>
            <a:pPr algn="r"/>
            <a:r>
              <a:rPr lang="ru-RU" sz="2400" dirty="0"/>
              <a:t>отпечатка пальцев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B996BC-CBB7-4FDE-A7AD-9D9C5CF9D010}"/>
              </a:ext>
            </a:extLst>
          </p:cNvPr>
          <p:cNvSpPr/>
          <p:nvPr/>
        </p:nvSpPr>
        <p:spPr>
          <a:xfrm>
            <a:off x="6319840" y="2043107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800" dirty="0"/>
              <a:t>База </a:t>
            </a:r>
            <a:endParaRPr lang="en-US" sz="2800" dirty="0"/>
          </a:p>
          <a:p>
            <a:pPr algn="r"/>
            <a:r>
              <a:rPr lang="ru-RU" sz="2800" dirty="0"/>
              <a:t>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0CEC0F-E572-4B91-ACFF-338CFA07C7F4}"/>
              </a:ext>
            </a:extLst>
          </p:cNvPr>
          <p:cNvSpPr/>
          <p:nvPr/>
        </p:nvSpPr>
        <p:spPr>
          <a:xfrm>
            <a:off x="6319839" y="4108497"/>
            <a:ext cx="2414588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Web</a:t>
            </a:r>
            <a:br>
              <a:rPr lang="en-US" sz="2800" dirty="0"/>
            </a:br>
            <a:r>
              <a:rPr lang="ru-RU" sz="2800" dirty="0"/>
              <a:t>сервер</a:t>
            </a:r>
            <a:endParaRPr lang="ru-RU" sz="3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26C4BC-0A66-4B91-A7B0-A22742C9B41E}"/>
              </a:ext>
            </a:extLst>
          </p:cNvPr>
          <p:cNvSpPr/>
          <p:nvPr/>
        </p:nvSpPr>
        <p:spPr>
          <a:xfrm>
            <a:off x="8958265" y="2043108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/>
              <a:t>Резервный источник питания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41569-4515-48F6-BF6A-9B35DD4B9315}"/>
              </a:ext>
            </a:extLst>
          </p:cNvPr>
          <p:cNvSpPr txBox="1"/>
          <p:nvPr/>
        </p:nvSpPr>
        <p:spPr>
          <a:xfrm>
            <a:off x="3764534" y="4414320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egoe MDL2 Assets" panose="050A0102010101010101" pitchFamily="18" charset="0"/>
              </a:rPr>
              <a:t></a:t>
            </a:r>
            <a:endParaRPr lang="ru-RU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1FE43-B7EB-4DA9-B2EA-A66AE3903AF8}"/>
              </a:ext>
            </a:extLst>
          </p:cNvPr>
          <p:cNvSpPr txBox="1"/>
          <p:nvPr/>
        </p:nvSpPr>
        <p:spPr>
          <a:xfrm>
            <a:off x="6433653" y="4414320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egoe MDL2 Assets" panose="050A0102010101010101" pitchFamily="18" charset="0"/>
              </a:rPr>
              <a:t></a:t>
            </a:r>
            <a:endParaRPr lang="ru-RU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41056-B7B7-4A3F-9F4B-85AA48840834}"/>
              </a:ext>
            </a:extLst>
          </p:cNvPr>
          <p:cNvSpPr txBox="1"/>
          <p:nvPr/>
        </p:nvSpPr>
        <p:spPr>
          <a:xfrm>
            <a:off x="1153823" y="4447019"/>
            <a:ext cx="91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egoe MDL2 Assets" panose="050A0102010101010101" pitchFamily="18" charset="0"/>
              </a:rPr>
              <a:t></a:t>
            </a:r>
            <a:endParaRPr lang="ru-RU" sz="4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8B586DA-3EEB-4A47-9E0A-9FA97B488A9D}"/>
              </a:ext>
            </a:extLst>
          </p:cNvPr>
          <p:cNvSpPr/>
          <p:nvPr/>
        </p:nvSpPr>
        <p:spPr>
          <a:xfrm>
            <a:off x="8963025" y="4106098"/>
            <a:ext cx="2414588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800" dirty="0"/>
              <a:t>Журнал</a:t>
            </a:r>
            <a:endParaRPr lang="ru-RU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325CE-B34E-4976-A68B-30C1AB3BD79F}"/>
              </a:ext>
            </a:extLst>
          </p:cNvPr>
          <p:cNvSpPr txBox="1"/>
          <p:nvPr/>
        </p:nvSpPr>
        <p:spPr>
          <a:xfrm>
            <a:off x="9059864" y="4414320"/>
            <a:ext cx="9190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MDL2 Assets" panose="050A0102010101010101" pitchFamily="18" charset="0"/>
              </a:rPr>
              <a:t></a:t>
            </a:r>
            <a:endParaRPr lang="ru-RU" sz="4400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373CFAD-ED06-44AF-A062-F949AD60E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64534" y="2370191"/>
            <a:ext cx="841017" cy="841017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2247E7D-3FE8-4976-80C0-203A50347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9059" y="2370191"/>
            <a:ext cx="868206" cy="86820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3567826-7CE5-4CEE-81A2-0A06BF53D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11480" y="2367790"/>
            <a:ext cx="842167" cy="84216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A09D881-461E-4BD9-9652-2C1431C0D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879" y="2595417"/>
            <a:ext cx="642979" cy="6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5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/>
      <p:bldP spid="26" grpId="0"/>
      <p:bldP spid="28" grpId="0"/>
      <p:bldP spid="2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6702EE-0419-47AC-A401-3F80A5F11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805752"/>
              </p:ext>
            </p:extLst>
          </p:nvPr>
        </p:nvGraphicFramePr>
        <p:xfrm>
          <a:off x="6553200" y="0"/>
          <a:ext cx="5638801" cy="685799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2924732834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1862408155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2450675758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2139094175"/>
                    </a:ext>
                  </a:extLst>
                </a:gridCol>
                <a:gridCol w="1106164">
                  <a:extLst>
                    <a:ext uri="{9D8B030D-6E8A-4147-A177-3AD203B41FA5}">
                      <a16:colId xmlns:a16="http://schemas.microsoft.com/office/drawing/2014/main" val="501852079"/>
                    </a:ext>
                  </a:extLst>
                </a:gridCol>
              </a:tblGrid>
              <a:tr h="839759"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Срок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Ежемесячное производство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Предварительное производство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82486"/>
                  </a:ext>
                </a:extLst>
              </a:tr>
              <a:tr h="914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Тираж при +25%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F8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Тираж при +50%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Тираж при +25%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492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dirty="0"/>
                        <a:t>Тираж при +50%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6583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36988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44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43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26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85269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33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57378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58937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13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4232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6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23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11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14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68865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12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72032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17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11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07164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15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6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721505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10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14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004116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10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407489"/>
                  </a:ext>
                </a:extLst>
              </a:tr>
              <a:tr h="4253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12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11</a:t>
                      </a:r>
                    </a:p>
                  </a:txBody>
                  <a:tcPr marL="60482" marR="60482" marT="8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7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4</a:t>
                      </a:r>
                    </a:p>
                  </a:txBody>
                  <a:tcPr marL="60482" marR="60482" marT="8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265198"/>
                  </a:ext>
                </a:extLst>
              </a:tr>
            </a:tbl>
          </a:graphicData>
        </a:graphic>
      </p:graphicFrame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C533292-8EBE-41CA-96FE-4753A14B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Экономическая </a:t>
            </a:r>
            <a:br>
              <a:rPr lang="ru-RU" dirty="0"/>
            </a:br>
            <a:r>
              <a:rPr lang="ru-RU" dirty="0"/>
              <a:t>эффективность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93A79E4-EA58-411A-A28D-128EB38CE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328649"/>
              </p:ext>
            </p:extLst>
          </p:nvPr>
        </p:nvGraphicFramePr>
        <p:xfrm>
          <a:off x="409308" y="1769806"/>
          <a:ext cx="6143891" cy="472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69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"/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"/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"/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"/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"/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CEEEF-912E-46D5-861B-94ED870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5235562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8839-2BF1-4337-B068-458AD2C5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25183E-DA5A-4215-9797-1F1F54884A1E}"/>
              </a:ext>
            </a:extLst>
          </p:cNvPr>
          <p:cNvCxnSpPr/>
          <p:nvPr/>
        </p:nvCxnSpPr>
        <p:spPr>
          <a:xfrm>
            <a:off x="3390900" y="3733800"/>
            <a:ext cx="5419725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0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269</Words>
  <Application>Microsoft Office PowerPoint</Application>
  <PresentationFormat>Широкоэкранный</PresentationFormat>
  <Paragraphs>152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MDL2 Assets</vt:lpstr>
      <vt:lpstr>Office Theme</vt:lpstr>
      <vt:lpstr>Выпускная квалификационная работа на тему:  «Разработка интеллектуальной системы контроля и управления доступом»</vt:lpstr>
      <vt:lpstr>Актуальность</vt:lpstr>
      <vt:lpstr>Цель</vt:lpstr>
      <vt:lpstr>Разработка</vt:lpstr>
      <vt:lpstr>Разработка</vt:lpstr>
      <vt:lpstr>Функционал устройства</vt:lpstr>
      <vt:lpstr>Экономическая  эффективность</vt:lpstr>
      <vt:lpstr>Работа устройства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«Разработка интеллектуальной системы контроля и управления доступом»</dc:title>
  <dc:creator>Максим Кулаков</dc:creator>
  <cp:lastModifiedBy>Максим Кулаков</cp:lastModifiedBy>
  <cp:revision>7</cp:revision>
  <dcterms:created xsi:type="dcterms:W3CDTF">2020-06-02T10:49:54Z</dcterms:created>
  <dcterms:modified xsi:type="dcterms:W3CDTF">2020-06-13T19:37:36Z</dcterms:modified>
</cp:coreProperties>
</file>