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Кулаков" userId="04e6ebed4306f91a" providerId="LiveId" clId="{F88AC418-1FA4-4664-94E1-074E5A67EC7A}"/>
    <pc:docChg chg="undo custSel addSld modSld modMainMaster">
      <pc:chgData name="Максим Кулаков" userId="04e6ebed4306f91a" providerId="LiveId" clId="{F88AC418-1FA4-4664-94E1-074E5A67EC7A}" dt="2020-06-03T15:45:11.288" v="739"/>
      <pc:docMkLst>
        <pc:docMk/>
      </pc:docMkLst>
      <pc:sldChg chg="modTransition">
        <pc:chgData name="Максим Кулаков" userId="04e6ebed4306f91a" providerId="LiveId" clId="{F88AC418-1FA4-4664-94E1-074E5A67EC7A}" dt="2020-06-03T15:42:36.097" v="728"/>
        <pc:sldMkLst>
          <pc:docMk/>
          <pc:sldMk cId="2656794804" sldId="256"/>
        </pc:sldMkLst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3226652925" sldId="257"/>
        </pc:sldMkLst>
        <pc:spChg chg="add del mod">
          <ac:chgData name="Максим Кулаков" userId="04e6ebed4306f91a" providerId="LiveId" clId="{F88AC418-1FA4-4664-94E1-074E5A67EC7A}" dt="2020-06-03T15:16:19.614" v="41" actId="478"/>
          <ac:spMkLst>
            <pc:docMk/>
            <pc:sldMk cId="3226652925" sldId="257"/>
            <ac:spMk id="3" creationId="{5EC2B094-2A8D-483E-86F9-B2ADCB7A25F1}"/>
          </ac:spMkLst>
        </pc:spChg>
        <pc:spChg chg="add mod">
          <ac:chgData name="Максим Кулаков" userId="04e6ebed4306f91a" providerId="LiveId" clId="{F88AC418-1FA4-4664-94E1-074E5A67EC7A}" dt="2020-06-03T15:20:08.261" v="271" actId="1076"/>
          <ac:spMkLst>
            <pc:docMk/>
            <pc:sldMk cId="3226652925" sldId="257"/>
            <ac:spMk id="4" creationId="{EF7EABEB-D8EA-4ECB-A7A5-C43E52EE9BFE}"/>
          </ac:spMkLst>
        </pc:spChg>
        <pc:spChg chg="add mod">
          <ac:chgData name="Максим Кулаков" userId="04e6ebed4306f91a" providerId="LiveId" clId="{F88AC418-1FA4-4664-94E1-074E5A67EC7A}" dt="2020-06-03T15:20:10.683" v="272" actId="1076"/>
          <ac:spMkLst>
            <pc:docMk/>
            <pc:sldMk cId="3226652925" sldId="257"/>
            <ac:spMk id="7" creationId="{58A1A06F-2727-4AAE-8AEB-6519F16D129F}"/>
          </ac:spMkLst>
        </pc:spChg>
        <pc:spChg chg="add mod">
          <ac:chgData name="Максим Кулаков" userId="04e6ebed4306f91a" providerId="LiveId" clId="{F88AC418-1FA4-4664-94E1-074E5A67EC7A}" dt="2020-06-03T15:21:49.050" v="291" actId="20577"/>
          <ac:spMkLst>
            <pc:docMk/>
            <pc:sldMk cId="3226652925" sldId="257"/>
            <ac:spMk id="8" creationId="{DE0E8B06-A302-4D75-AD2D-8B85D78DD42C}"/>
          </ac:spMkLst>
        </pc:spChg>
        <pc:graphicFrameChg chg="mod">
          <ac:chgData name="Максим Кулаков" userId="04e6ebed4306f91a" providerId="LiveId" clId="{F88AC418-1FA4-4664-94E1-074E5A67EC7A}" dt="2020-06-03T15:19:59.707" v="270" actId="1076"/>
          <ac:graphicFrameMkLst>
            <pc:docMk/>
            <pc:sldMk cId="3226652925" sldId="257"/>
            <ac:graphicFrameMk id="6" creationId="{813DCE52-06E5-4A98-A927-0D0D30D346FD}"/>
          </ac:graphicFrameMkLst>
        </pc:graphicFrameChg>
      </pc:sldChg>
      <pc:sldChg chg="addSp delSp modSp mod modTransition delAnim modAnim">
        <pc:chgData name="Максим Кулаков" userId="04e6ebed4306f91a" providerId="LiveId" clId="{F88AC418-1FA4-4664-94E1-074E5A67EC7A}" dt="2020-06-03T15:45:11.288" v="739"/>
        <pc:sldMkLst>
          <pc:docMk/>
          <pc:sldMk cId="3825080715" sldId="258"/>
        </pc:sldMkLst>
        <pc:spChg chg="add mod">
          <ac:chgData name="Максим Кулаков" userId="04e6ebed4306f91a" providerId="LiveId" clId="{F88AC418-1FA4-4664-94E1-074E5A67EC7A}" dt="2020-06-03T15:17:48.411" v="146" actId="20577"/>
          <ac:spMkLst>
            <pc:docMk/>
            <pc:sldMk cId="3825080715" sldId="258"/>
            <ac:spMk id="6" creationId="{2F08A4DC-E195-43C4-A918-56AC672FA987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7" creationId="{E380EE7F-DD68-4232-A982-C8770CEC3599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0" creationId="{767C3E82-ED79-4028-A1C2-5916A75325FF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1" creationId="{BA51518A-89EB-42AE-A5C3-EF10797E444E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2" creationId="{DE6CBD86-3DF2-4F5E-B510-F6434B63410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3" creationId="{4A3C10EB-3636-436D-A7B4-856FBA159605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4" creationId="{0B3840C3-A848-4927-B8D9-22F2617534C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5" creationId="{76CAEB2D-9639-4DB0-9D9D-2E9A7A8C5F2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6" creationId="{CD73DCDD-431F-4409-8B6E-A7967A74F631}"/>
          </ac:spMkLst>
        </pc:spChg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1279104608" sldId="259"/>
        </pc:sldMkLst>
        <pc:spChg chg="add del">
          <ac:chgData name="Максим Кулаков" userId="04e6ebed4306f91a" providerId="LiveId" clId="{F88AC418-1FA4-4664-94E1-074E5A67EC7A}" dt="2020-06-03T15:23:24.458" v="320" actId="478"/>
          <ac:spMkLst>
            <pc:docMk/>
            <pc:sldMk cId="1279104608" sldId="259"/>
            <ac:spMk id="3" creationId="{1A755F73-D148-4B2C-8542-B3BBD2CFA666}"/>
          </ac:spMkLst>
        </pc:spChg>
        <pc:spChg chg="add mod">
          <ac:chgData name="Максим Кулаков" userId="04e6ebed4306f91a" providerId="LiveId" clId="{F88AC418-1FA4-4664-94E1-074E5A67EC7A}" dt="2020-06-03T15:13:28.808" v="24" actId="403"/>
          <ac:spMkLst>
            <pc:docMk/>
            <pc:sldMk cId="1279104608" sldId="259"/>
            <ac:spMk id="4" creationId="{43B71302-0B05-4113-9E40-5363A97AA4FA}"/>
          </ac:spMkLst>
        </pc:spChg>
        <pc:spChg chg="add del mod">
          <ac:chgData name="Максим Кулаков" userId="04e6ebed4306f91a" providerId="LiveId" clId="{F88AC418-1FA4-4664-94E1-074E5A67EC7A}" dt="2020-06-03T15:23:01.103" v="309"/>
          <ac:spMkLst>
            <pc:docMk/>
            <pc:sldMk cId="1279104608" sldId="259"/>
            <ac:spMk id="5" creationId="{C111DFFA-5559-4086-B042-A216EDFF0CD1}"/>
          </ac:spMkLst>
        </pc:spChg>
        <pc:spChg chg="add mod">
          <ac:chgData name="Максим Кулаков" userId="04e6ebed4306f91a" providerId="LiveId" clId="{F88AC418-1FA4-4664-94E1-074E5A67EC7A}" dt="2020-06-03T15:26:34.075" v="427" actId="20577"/>
          <ac:spMkLst>
            <pc:docMk/>
            <pc:sldMk cId="1279104608" sldId="259"/>
            <ac:spMk id="6" creationId="{B2C932AF-F434-43DF-8EF4-26777FBD94A7}"/>
          </ac:spMkLst>
        </pc:spChg>
        <pc:spChg chg="add mod">
          <ac:chgData name="Максим Кулаков" userId="04e6ebed4306f91a" providerId="LiveId" clId="{F88AC418-1FA4-4664-94E1-074E5A67EC7A}" dt="2020-06-03T15:26:59.453" v="463" actId="20577"/>
          <ac:spMkLst>
            <pc:docMk/>
            <pc:sldMk cId="1279104608" sldId="259"/>
            <ac:spMk id="7" creationId="{99175E69-34D1-42E7-9611-598A50F2A2A7}"/>
          </ac:spMkLst>
        </pc:spChg>
        <pc:spChg chg="add del mod">
          <ac:chgData name="Максим Кулаков" userId="04e6ebed4306f91a" providerId="LiveId" clId="{F88AC418-1FA4-4664-94E1-074E5A67EC7A}" dt="2020-06-03T15:24:31.106" v="331" actId="478"/>
          <ac:spMkLst>
            <pc:docMk/>
            <pc:sldMk cId="1279104608" sldId="259"/>
            <ac:spMk id="8" creationId="{B6FC3CF4-3010-44DC-83D1-40A1237D0AAD}"/>
          </ac:spMkLst>
        </pc:spChg>
        <pc:spChg chg="add mod">
          <ac:chgData name="Максим Кулаков" userId="04e6ebed4306f91a" providerId="LiveId" clId="{F88AC418-1FA4-4664-94E1-074E5A67EC7A}" dt="2020-06-03T15:26:19.245" v="396" actId="20577"/>
          <ac:spMkLst>
            <pc:docMk/>
            <pc:sldMk cId="1279104608" sldId="259"/>
            <ac:spMk id="9" creationId="{737E8A4B-64B9-44D7-B11C-E87371FA8664}"/>
          </ac:spMkLst>
        </pc:spChg>
        <pc:spChg chg="add del mod">
          <ac:chgData name="Максим Кулаков" userId="04e6ebed4306f91a" providerId="LiveId" clId="{F88AC418-1FA4-4664-94E1-074E5A67EC7A}" dt="2020-06-03T15:24:12.943" v="325"/>
          <ac:spMkLst>
            <pc:docMk/>
            <pc:sldMk cId="1279104608" sldId="259"/>
            <ac:spMk id="10" creationId="{04DE7F39-3994-4EEB-AAE4-42B5BCED6BFE}"/>
          </ac:spMkLst>
        </pc:spChg>
        <pc:spChg chg="add del mod">
          <ac:chgData name="Максим Кулаков" userId="04e6ebed4306f91a" providerId="LiveId" clId="{F88AC418-1FA4-4664-94E1-074E5A67EC7A}" dt="2020-06-03T15:24:21.371" v="328" actId="478"/>
          <ac:spMkLst>
            <pc:docMk/>
            <pc:sldMk cId="1279104608" sldId="259"/>
            <ac:spMk id="11" creationId="{4FE2095E-590E-4494-8004-9394368E620E}"/>
          </ac:spMkLst>
        </pc:spChg>
        <pc:spChg chg="add mod">
          <ac:chgData name="Максим Кулаков" userId="04e6ebed4306f91a" providerId="LiveId" clId="{F88AC418-1FA4-4664-94E1-074E5A67EC7A}" dt="2020-06-03T15:27:05.485" v="464" actId="20577"/>
          <ac:spMkLst>
            <pc:docMk/>
            <pc:sldMk cId="1279104608" sldId="259"/>
            <ac:spMk id="12" creationId="{6C8ED7A4-5C34-4A94-9382-38FAE9266125}"/>
          </ac:spMkLst>
        </pc:spChg>
        <pc:spChg chg="add mod">
          <ac:chgData name="Максим Кулаков" userId="04e6ebed4306f91a" providerId="LiveId" clId="{F88AC418-1FA4-4664-94E1-074E5A67EC7A}" dt="2020-06-03T15:25:41.304" v="384" actId="20577"/>
          <ac:spMkLst>
            <pc:docMk/>
            <pc:sldMk cId="1279104608" sldId="259"/>
            <ac:spMk id="13" creationId="{9E31AAA0-3805-4E50-99BD-ED6A96DE4096}"/>
          </ac:spMkLst>
        </pc:spChg>
        <pc:spChg chg="add mod">
          <ac:chgData name="Максим Кулаков" userId="04e6ebed4306f91a" providerId="LiveId" clId="{F88AC418-1FA4-4664-94E1-074E5A67EC7A}" dt="2020-06-03T15:26:44.804" v="445" actId="20577"/>
          <ac:spMkLst>
            <pc:docMk/>
            <pc:sldMk cId="1279104608" sldId="259"/>
            <ac:spMk id="14" creationId="{F40B1D05-0B0F-49AC-9BE0-670607F25A8A}"/>
          </ac:spMkLst>
        </pc:spChg>
        <pc:spChg chg="add mod">
          <ac:chgData name="Максим Кулаков" userId="04e6ebed4306f91a" providerId="LiveId" clId="{F88AC418-1FA4-4664-94E1-074E5A67EC7A}" dt="2020-06-03T15:27:37.160" v="475" actId="122"/>
          <ac:spMkLst>
            <pc:docMk/>
            <pc:sldMk cId="1279104608" sldId="259"/>
            <ac:spMk id="15" creationId="{9B9BCD36-F5E5-4CB0-B8F4-4EA5DF7F9568}"/>
          </ac:spMkLst>
        </pc:spChg>
        <pc:spChg chg="add mod">
          <ac:chgData name="Максим Кулаков" userId="04e6ebed4306f91a" providerId="LiveId" clId="{F88AC418-1FA4-4664-94E1-074E5A67EC7A}" dt="2020-06-03T15:28:17.342" v="487" actId="20577"/>
          <ac:spMkLst>
            <pc:docMk/>
            <pc:sldMk cId="1279104608" sldId="259"/>
            <ac:spMk id="16" creationId="{63A45A5A-E70B-42B8-9C50-055B5EA7EDB6}"/>
          </ac:spMkLst>
        </pc:spChg>
        <pc:spChg chg="add mod">
          <ac:chgData name="Максим Кулаков" userId="04e6ebed4306f91a" providerId="LiveId" clId="{F88AC418-1FA4-4664-94E1-074E5A67EC7A}" dt="2020-06-03T15:28:20.229" v="489" actId="20577"/>
          <ac:spMkLst>
            <pc:docMk/>
            <pc:sldMk cId="1279104608" sldId="259"/>
            <ac:spMk id="17" creationId="{27F5792A-D5E1-4C7C-A488-65EB9DBADD22}"/>
          </ac:spMkLst>
        </pc:spChg>
        <pc:spChg chg="add mod">
          <ac:chgData name="Максим Кулаков" userId="04e6ebed4306f91a" providerId="LiveId" clId="{F88AC418-1FA4-4664-94E1-074E5A67EC7A}" dt="2020-06-03T15:28:29.122" v="495" actId="20577"/>
          <ac:spMkLst>
            <pc:docMk/>
            <pc:sldMk cId="1279104608" sldId="259"/>
            <ac:spMk id="18" creationId="{594C4549-EE00-46F9-9159-FB9487A4BC2A}"/>
          </ac:spMkLst>
        </pc:spChg>
        <pc:spChg chg="add mod">
          <ac:chgData name="Максим Кулаков" userId="04e6ebed4306f91a" providerId="LiveId" clId="{F88AC418-1FA4-4664-94E1-074E5A67EC7A}" dt="2020-06-03T15:28:26.502" v="493" actId="20577"/>
          <ac:spMkLst>
            <pc:docMk/>
            <pc:sldMk cId="1279104608" sldId="259"/>
            <ac:spMk id="19" creationId="{D04C2DCA-523F-4B58-AB29-E67507748A17}"/>
          </ac:spMkLst>
        </pc:spChg>
        <pc:spChg chg="add mod">
          <ac:chgData name="Максим Кулаков" userId="04e6ebed4306f91a" providerId="LiveId" clId="{F88AC418-1FA4-4664-94E1-074E5A67EC7A}" dt="2020-06-03T15:28:23.163" v="491" actId="20577"/>
          <ac:spMkLst>
            <pc:docMk/>
            <pc:sldMk cId="1279104608" sldId="259"/>
            <ac:spMk id="20" creationId="{BFFB029F-133A-4E07-A411-F1CE6250B19A}"/>
          </ac:spMkLst>
        </pc:spChg>
        <pc:cxnChg chg="add mod">
          <ac:chgData name="Максим Кулаков" userId="04e6ebed4306f91a" providerId="LiveId" clId="{F88AC418-1FA4-4664-94E1-074E5A67EC7A}" dt="2020-06-03T15:29:21.143" v="501" actId="1076"/>
          <ac:cxnSpMkLst>
            <pc:docMk/>
            <pc:sldMk cId="1279104608" sldId="259"/>
            <ac:cxnSpMk id="22" creationId="{A4324E69-86AA-4521-BA05-F46B23A9A1A1}"/>
          </ac:cxnSpMkLst>
        </pc:cxnChg>
        <pc:cxnChg chg="add mod">
          <ac:chgData name="Максим Кулаков" userId="04e6ebed4306f91a" providerId="LiveId" clId="{F88AC418-1FA4-4664-94E1-074E5A67EC7A}" dt="2020-06-03T15:29:27.096" v="503" actId="1076"/>
          <ac:cxnSpMkLst>
            <pc:docMk/>
            <pc:sldMk cId="1279104608" sldId="259"/>
            <ac:cxnSpMk id="23" creationId="{E9D1BD49-BC33-4152-8197-782876648BE8}"/>
          </ac:cxnSpMkLst>
        </pc:cxnChg>
        <pc:cxnChg chg="add mod">
          <ac:chgData name="Максим Кулаков" userId="04e6ebed4306f91a" providerId="LiveId" clId="{F88AC418-1FA4-4664-94E1-074E5A67EC7A}" dt="2020-06-03T15:29:43.174" v="508" actId="1076"/>
          <ac:cxnSpMkLst>
            <pc:docMk/>
            <pc:sldMk cId="1279104608" sldId="259"/>
            <ac:cxnSpMk id="24" creationId="{4D9F7469-8F81-477D-AA08-FE3588B9D9D6}"/>
          </ac:cxnSpMkLst>
        </pc:cxnChg>
        <pc:cxnChg chg="add mod">
          <ac:chgData name="Максим Кулаков" userId="04e6ebed4306f91a" providerId="LiveId" clId="{F88AC418-1FA4-4664-94E1-074E5A67EC7A}" dt="2020-06-03T15:30:02.331" v="512" actId="1076"/>
          <ac:cxnSpMkLst>
            <pc:docMk/>
            <pc:sldMk cId="1279104608" sldId="259"/>
            <ac:cxnSpMk id="25" creationId="{B6CA917E-7271-49A8-9196-FDD3368DAEA6}"/>
          </ac:cxnSpMkLst>
        </pc:cxnChg>
        <pc:cxnChg chg="add mod">
          <ac:chgData name="Максим Кулаков" userId="04e6ebed4306f91a" providerId="LiveId" clId="{F88AC418-1FA4-4664-94E1-074E5A67EC7A}" dt="2020-06-03T15:30:09.811" v="514" actId="1076"/>
          <ac:cxnSpMkLst>
            <pc:docMk/>
            <pc:sldMk cId="1279104608" sldId="259"/>
            <ac:cxnSpMk id="26" creationId="{054A604D-75AA-4EB9-A4B4-5D60DC15E8D7}"/>
          </ac:cxnSpMkLst>
        </pc:cxnChg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3523556248" sldId="260"/>
        </pc:sldMkLst>
        <pc:spChg chg="del">
          <ac:chgData name="Максим Кулаков" userId="04e6ebed4306f91a" providerId="LiveId" clId="{F88AC418-1FA4-4664-94E1-074E5A67EC7A}" dt="2020-06-03T15:20:55.447" v="273"/>
          <ac:spMkLst>
            <pc:docMk/>
            <pc:sldMk cId="3523556248" sldId="260"/>
            <ac:spMk id="3" creationId="{AB92EE25-E882-4A84-9E91-0EB41C19A0F1}"/>
          </ac:spMkLst>
        </pc:spChg>
        <pc:spChg chg="add mod">
          <ac:chgData name="Максим Кулаков" userId="04e6ebed4306f91a" providerId="LiveId" clId="{F88AC418-1FA4-4664-94E1-074E5A67EC7A}" dt="2020-06-03T15:21:12.808" v="286" actId="20577"/>
          <ac:spMkLst>
            <pc:docMk/>
            <pc:sldMk cId="3523556248" sldId="260"/>
            <ac:spMk id="4" creationId="{4A01A517-A17C-4A20-8590-A4A680EAABED}"/>
          </ac:spMkLst>
        </pc:spChg>
      </pc:sldChg>
      <pc:sldChg chg="modTransition">
        <pc:chgData name="Максим Кулаков" userId="04e6ebed4306f91a" providerId="LiveId" clId="{F88AC418-1FA4-4664-94E1-074E5A67EC7A}" dt="2020-06-03T15:42:33.070" v="727"/>
        <pc:sldMkLst>
          <pc:docMk/>
          <pc:sldMk cId="4170250133" sldId="261"/>
        </pc:sldMkLst>
      </pc:sldChg>
      <pc:sldChg chg="addSp delSp modSp add mod modTransition">
        <pc:chgData name="Максим Кулаков" userId="04e6ebed4306f91a" providerId="LiveId" clId="{F88AC418-1FA4-4664-94E1-074E5A67EC7A}" dt="2020-06-03T15:42:33.070" v="727"/>
        <pc:sldMkLst>
          <pc:docMk/>
          <pc:sldMk cId="3043985443" sldId="262"/>
        </pc:sldMkLst>
        <pc:spChg chg="del">
          <ac:chgData name="Максим Кулаков" userId="04e6ebed4306f91a" providerId="LiveId" clId="{F88AC418-1FA4-4664-94E1-074E5A67EC7A}" dt="2020-06-03T15:32:07.444" v="595" actId="478"/>
          <ac:spMkLst>
            <pc:docMk/>
            <pc:sldMk cId="3043985443" sldId="262"/>
            <ac:spMk id="3" creationId="{1A755F73-D148-4B2C-8542-B3BBD2CFA666}"/>
          </ac:spMkLst>
        </pc:spChg>
        <pc:spChg chg="add mod">
          <ac:chgData name="Максим Кулаков" userId="04e6ebed4306f91a" providerId="LiveId" clId="{F88AC418-1FA4-4664-94E1-074E5A67EC7A}" dt="2020-06-03T15:13:45.819" v="36" actId="20577"/>
          <ac:spMkLst>
            <pc:docMk/>
            <pc:sldMk cId="3043985443" sldId="262"/>
            <ac:spMk id="4" creationId="{C8A1FD20-6159-418C-870B-EE9CE725DAD0}"/>
          </ac:spMkLst>
        </pc:spChg>
        <pc:spChg chg="add mod">
          <ac:chgData name="Максим Кулаков" userId="04e6ebed4306f91a" providerId="LiveId" clId="{F88AC418-1FA4-4664-94E1-074E5A67EC7A}" dt="2020-06-03T15:31:04.739" v="524" actId="20577"/>
          <ac:spMkLst>
            <pc:docMk/>
            <pc:sldMk cId="3043985443" sldId="262"/>
            <ac:spMk id="5" creationId="{34253F25-F55E-485A-84AE-4DCABDD86114}"/>
          </ac:spMkLst>
        </pc:spChg>
        <pc:spChg chg="add mod">
          <ac:chgData name="Максим Кулаков" userId="04e6ebed4306f91a" providerId="LiveId" clId="{F88AC418-1FA4-4664-94E1-074E5A67EC7A}" dt="2020-06-03T15:30:53.632" v="515"/>
          <ac:spMkLst>
            <pc:docMk/>
            <pc:sldMk cId="3043985443" sldId="262"/>
            <ac:spMk id="6" creationId="{08CED4B7-937B-4BD8-BB62-CF1973863792}"/>
          </ac:spMkLst>
        </pc:spChg>
        <pc:spChg chg="add mod">
          <ac:chgData name="Максим Кулаков" userId="04e6ebed4306f91a" providerId="LiveId" clId="{F88AC418-1FA4-4664-94E1-074E5A67EC7A}" dt="2020-06-03T15:35:12.810" v="705" actId="20577"/>
          <ac:spMkLst>
            <pc:docMk/>
            <pc:sldMk cId="3043985443" sldId="262"/>
            <ac:spMk id="8" creationId="{3710F289-A01A-4B46-9AFE-EFE6F6D7F76F}"/>
          </ac:spMkLst>
        </pc:spChg>
        <pc:spChg chg="add mod">
          <ac:chgData name="Максим Кулаков" userId="04e6ebed4306f91a" providerId="LiveId" clId="{F88AC418-1FA4-4664-94E1-074E5A67EC7A}" dt="2020-06-03T15:35:05.379" v="693" actId="20577"/>
          <ac:spMkLst>
            <pc:docMk/>
            <pc:sldMk cId="3043985443" sldId="262"/>
            <ac:spMk id="9" creationId="{7CEB8480-21A6-462D-A2FB-CF83E2D6DC2B}"/>
          </ac:spMkLst>
        </pc:spChg>
        <pc:spChg chg="add mod">
          <ac:chgData name="Максим Кулаков" userId="04e6ebed4306f91a" providerId="LiveId" clId="{F88AC418-1FA4-4664-94E1-074E5A67EC7A}" dt="2020-06-03T15:33:19.661" v="663" actId="313"/>
          <ac:spMkLst>
            <pc:docMk/>
            <pc:sldMk cId="3043985443" sldId="262"/>
            <ac:spMk id="11" creationId="{9831C15B-5537-432B-A73A-39DF9CC31AC5}"/>
          </ac:spMkLst>
        </pc:spChg>
        <pc:spChg chg="add mod">
          <ac:chgData name="Максим Кулаков" userId="04e6ebed4306f91a" providerId="LiveId" clId="{F88AC418-1FA4-4664-94E1-074E5A67EC7A}" dt="2020-06-03T15:32:38.027" v="603" actId="20577"/>
          <ac:spMkLst>
            <pc:docMk/>
            <pc:sldMk cId="3043985443" sldId="262"/>
            <ac:spMk id="12" creationId="{EF694C95-0FA8-4258-B64E-D26B7FF8A77E}"/>
          </ac:spMkLst>
        </pc:spChg>
        <pc:spChg chg="add mod">
          <ac:chgData name="Максим Кулаков" userId="04e6ebed4306f91a" providerId="LiveId" clId="{F88AC418-1FA4-4664-94E1-074E5A67EC7A}" dt="2020-06-03T15:33:01.170" v="641" actId="20577"/>
          <ac:spMkLst>
            <pc:docMk/>
            <pc:sldMk cId="3043985443" sldId="262"/>
            <ac:spMk id="13" creationId="{366F08B5-B21F-4F5C-81DB-456F5CB15BBD}"/>
          </ac:spMkLst>
        </pc:spChg>
        <pc:spChg chg="add mod">
          <ac:chgData name="Максим Кулаков" userId="04e6ebed4306f91a" providerId="LiveId" clId="{F88AC418-1FA4-4664-94E1-074E5A67EC7A}" dt="2020-06-03T15:32:35.135" v="601" actId="20577"/>
          <ac:spMkLst>
            <pc:docMk/>
            <pc:sldMk cId="3043985443" sldId="262"/>
            <ac:spMk id="14" creationId="{3F3E1167-AC02-4457-AC96-C8D839EE7CD9}"/>
          </ac:spMkLst>
        </pc:spChg>
        <pc:spChg chg="add mod">
          <ac:chgData name="Максим Кулаков" userId="04e6ebed4306f91a" providerId="LiveId" clId="{F88AC418-1FA4-4664-94E1-074E5A67EC7A}" dt="2020-06-03T15:34:23.377" v="679" actId="1076"/>
          <ac:spMkLst>
            <pc:docMk/>
            <pc:sldMk cId="3043985443" sldId="262"/>
            <ac:spMk id="20" creationId="{AB8B2D8E-E86C-463C-B539-0C8ACE643A0F}"/>
          </ac:spMkLst>
        </pc:spChg>
        <pc:spChg chg="add mod">
          <ac:chgData name="Максим Кулаков" userId="04e6ebed4306f91a" providerId="LiveId" clId="{F88AC418-1FA4-4664-94E1-074E5A67EC7A}" dt="2020-06-03T15:35:02.362" v="691" actId="1076"/>
          <ac:spMkLst>
            <pc:docMk/>
            <pc:sldMk cId="3043985443" sldId="262"/>
            <ac:spMk id="25" creationId="{5FC62086-1502-4BC5-B6C6-21F699AE00AF}"/>
          </ac:spMkLst>
        </pc:spChg>
        <pc:cxnChg chg="add mod">
          <ac:chgData name="Максим Кулаков" userId="04e6ebed4306f91a" providerId="LiveId" clId="{F88AC418-1FA4-4664-94E1-074E5A67EC7A}" dt="2020-06-03T15:31:45.901" v="534" actId="14100"/>
          <ac:cxnSpMkLst>
            <pc:docMk/>
            <pc:sldMk cId="3043985443" sldId="262"/>
            <ac:cxnSpMk id="7" creationId="{2BF17C09-FF88-4C53-AB84-A9431D74E1CD}"/>
          </ac:cxnSpMkLst>
        </pc:cxnChg>
        <pc:cxnChg chg="add del mod">
          <ac:chgData name="Максим Кулаков" userId="04e6ebed4306f91a" providerId="LiveId" clId="{F88AC418-1FA4-4664-94E1-074E5A67EC7A}" dt="2020-06-03T15:31:51.926" v="535" actId="478"/>
          <ac:cxnSpMkLst>
            <pc:docMk/>
            <pc:sldMk cId="3043985443" sldId="262"/>
            <ac:cxnSpMk id="10" creationId="{DD3E0B53-68BF-4770-AE2B-FA8B4EE27E43}"/>
          </ac:cxnSpMkLst>
        </pc:cxnChg>
        <pc:cxnChg chg="add del mod">
          <ac:chgData name="Максим Кулаков" userId="04e6ebed4306f91a" providerId="LiveId" clId="{F88AC418-1FA4-4664-94E1-074E5A67EC7A}" dt="2020-06-03T15:34:27.613" v="681" actId="478"/>
          <ac:cxnSpMkLst>
            <pc:docMk/>
            <pc:sldMk cId="3043985443" sldId="262"/>
            <ac:cxnSpMk id="17" creationId="{05037242-D38B-4E88-AF9A-1422DB1B2E0C}"/>
          </ac:cxnSpMkLst>
        </pc:cxnChg>
        <pc:cxnChg chg="add mod">
          <ac:chgData name="Максим Кулаков" userId="04e6ebed4306f91a" providerId="LiveId" clId="{F88AC418-1FA4-4664-94E1-074E5A67EC7A}" dt="2020-06-03T15:32:31.666" v="599" actId="1076"/>
          <ac:cxnSpMkLst>
            <pc:docMk/>
            <pc:sldMk cId="3043985443" sldId="262"/>
            <ac:cxnSpMk id="18" creationId="{4ADF2648-A3DB-4D6A-A187-D4526BD1035E}"/>
          </ac:cxnSpMkLst>
        </pc:cxnChg>
        <pc:cxnChg chg="add mod">
          <ac:chgData name="Максим Кулаков" userId="04e6ebed4306f91a" providerId="LiveId" clId="{F88AC418-1FA4-4664-94E1-074E5A67EC7A}" dt="2020-06-03T15:34:39.896" v="685" actId="1076"/>
          <ac:cxnSpMkLst>
            <pc:docMk/>
            <pc:sldMk cId="3043985443" sldId="262"/>
            <ac:cxnSpMk id="22" creationId="{8EA3F627-1843-4D6C-8DCB-86726C4270F6}"/>
          </ac:cxnSpMkLst>
        </pc:cxnChg>
        <pc:cxnChg chg="add mod">
          <ac:chgData name="Максим Кулаков" userId="04e6ebed4306f91a" providerId="LiveId" clId="{F88AC418-1FA4-4664-94E1-074E5A67EC7A}" dt="2020-06-03T15:34:49.054" v="687" actId="1076"/>
          <ac:cxnSpMkLst>
            <pc:docMk/>
            <pc:sldMk cId="3043985443" sldId="262"/>
            <ac:cxnSpMk id="23" creationId="{87D26490-6146-4DD4-8DFF-B2C8DA60E5C5}"/>
          </ac:cxnSpMkLst>
        </pc:cxnChg>
        <pc:cxnChg chg="add del mod">
          <ac:chgData name="Максим Кулаков" userId="04e6ebed4306f91a" providerId="LiveId" clId="{F88AC418-1FA4-4664-94E1-074E5A67EC7A}" dt="2020-06-03T15:34:54.722" v="689"/>
          <ac:cxnSpMkLst>
            <pc:docMk/>
            <pc:sldMk cId="3043985443" sldId="262"/>
            <ac:cxnSpMk id="24" creationId="{78C0565C-160E-4975-A31F-904725E617EA}"/>
          </ac:cxnSpMkLst>
        </pc:cxnChg>
      </pc:sldChg>
      <pc:sldMasterChg chg="modTransition modSldLayout">
        <pc:chgData name="Максим Кулаков" userId="04e6ebed4306f91a" providerId="LiveId" clId="{F88AC418-1FA4-4664-94E1-074E5A67EC7A}" dt="2020-06-03T15:42:33.070" v="727"/>
        <pc:sldMasterMkLst>
          <pc:docMk/>
          <pc:sldMasterMk cId="1740498793" sldId="2147483660"/>
        </pc:sldMasterMkLst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564937075" sldId="2147483661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646281113" sldId="2147483662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410738993" sldId="2147483663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620470689" sldId="2147483664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043410129" sldId="2147483665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489084790" sldId="2147483666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865465551" sldId="2147483667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316074011" sldId="2147483668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003586868" sldId="2147483669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657851483" sldId="2147483670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988228153" sldId="2147483671"/>
          </pc:sldLayoutMkLst>
        </pc:sldLayoutChg>
      </pc:sldMasterChg>
    </pc:docChg>
  </pc:docChgLst>
  <pc:docChgLst>
    <pc:chgData name="Максим Кулаков" userId="04e6ebed4306f91a" providerId="LiveId" clId="{5F6422F0-1994-4B49-9D1F-36403F19BC9F}"/>
    <pc:docChg chg="undo custSel addSld modSld">
      <pc:chgData name="Максим Кулаков" userId="04e6ebed4306f91a" providerId="LiveId" clId="{5F6422F0-1994-4B49-9D1F-36403F19BC9F}" dt="2020-06-09T06:41:28.591" v="429"/>
      <pc:docMkLst>
        <pc:docMk/>
      </pc:docMkLst>
      <pc:sldChg chg="modSp">
        <pc:chgData name="Максим Кулаков" userId="04e6ebed4306f91a" providerId="LiveId" clId="{5F6422F0-1994-4B49-9D1F-36403F19BC9F}" dt="2020-06-09T06:34:24.450" v="199" actId="207"/>
        <pc:sldMkLst>
          <pc:docMk/>
          <pc:sldMk cId="2656794804" sldId="256"/>
        </pc:sldMkLst>
        <pc:spChg chg="mod">
          <ac:chgData name="Максим Кулаков" userId="04e6ebed4306f91a" providerId="LiveId" clId="{5F6422F0-1994-4B49-9D1F-36403F19BC9F}" dt="2020-06-09T06:34:04.341" v="197" actId="207"/>
          <ac:spMkLst>
            <pc:docMk/>
            <pc:sldMk cId="2656794804" sldId="256"/>
            <ac:spMk id="2" creationId="{C6B397D0-E3B7-468F-89EA-5A24F238934B}"/>
          </ac:spMkLst>
        </pc:spChg>
        <pc:spChg chg="mod">
          <ac:chgData name="Максим Кулаков" userId="04e6ebed4306f91a" providerId="LiveId" clId="{5F6422F0-1994-4B49-9D1F-36403F19BC9F}" dt="2020-06-09T06:34:24.450" v="199" actId="207"/>
          <ac:spMkLst>
            <pc:docMk/>
            <pc:sldMk cId="2656794804" sldId="256"/>
            <ac:spMk id="3" creationId="{665EB16D-E780-468D-96CF-6BEBC7CB1785}"/>
          </ac:spMkLst>
        </pc:spChg>
      </pc:sldChg>
      <pc:sldChg chg="modSp mod">
        <pc:chgData name="Максим Кулаков" userId="04e6ebed4306f91a" providerId="LiveId" clId="{5F6422F0-1994-4B49-9D1F-36403F19BC9F}" dt="2020-06-09T06:33:49.262" v="196"/>
        <pc:sldMkLst>
          <pc:docMk/>
          <pc:sldMk cId="3226652925" sldId="257"/>
        </pc:sldMkLst>
        <pc:spChg chg="mod">
          <ac:chgData name="Максим Кулаков" userId="04e6ebed4306f91a" providerId="LiveId" clId="{5F6422F0-1994-4B49-9D1F-36403F19BC9F}" dt="2020-06-09T06:23:02.803" v="42" actId="20577"/>
          <ac:spMkLst>
            <pc:docMk/>
            <pc:sldMk cId="3226652925" sldId="257"/>
            <ac:spMk id="7" creationId="{58A1A06F-2727-4AAE-8AEB-6519F16D129F}"/>
          </ac:spMkLst>
        </pc:spChg>
        <pc:spChg chg="mod">
          <ac:chgData name="Максим Кулаков" userId="04e6ebed4306f91a" providerId="LiveId" clId="{5F6422F0-1994-4B49-9D1F-36403F19BC9F}" dt="2020-06-09T06:24:00.443" v="114" actId="20577"/>
          <ac:spMkLst>
            <pc:docMk/>
            <pc:sldMk cId="3226652925" sldId="257"/>
            <ac:spMk id="8" creationId="{DE0E8B06-A302-4D75-AD2D-8B85D78DD42C}"/>
          </ac:spMkLst>
        </pc:spChg>
        <pc:graphicFrameChg chg="mod">
          <ac:chgData name="Максим Кулаков" userId="04e6ebed4306f91a" providerId="LiveId" clId="{5F6422F0-1994-4B49-9D1F-36403F19BC9F}" dt="2020-06-09T06:33:49.262" v="196"/>
          <ac:graphicFrameMkLst>
            <pc:docMk/>
            <pc:sldMk cId="3226652925" sldId="257"/>
            <ac:graphicFrameMk id="6" creationId="{813DCE52-06E5-4A98-A927-0D0D30D346FD}"/>
          </ac:graphicFrameMkLst>
        </pc:graphicFrameChg>
      </pc:sldChg>
      <pc:sldChg chg="modSp mod">
        <pc:chgData name="Максим Кулаков" userId="04e6ebed4306f91a" providerId="LiveId" clId="{5F6422F0-1994-4B49-9D1F-36403F19BC9F}" dt="2020-06-09T06:32:12.024" v="165" actId="208"/>
        <pc:sldMkLst>
          <pc:docMk/>
          <pc:sldMk cId="3825080715" sldId="258"/>
        </pc:sldMkLst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6" creationId="{2F08A4DC-E195-43C4-A918-56AC672FA987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3" creationId="{4A3C10EB-3636-436D-A7B4-856FBA159605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4" creationId="{0B3840C3-A848-4927-B8D9-22F2617534CB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5" creationId="{76CAEB2D-9639-4DB0-9D9D-2E9A7A8C5F2B}"/>
          </ac:spMkLst>
        </pc:spChg>
        <pc:spChg chg="mod">
          <ac:chgData name="Максим Кулаков" userId="04e6ebed4306f91a" providerId="LiveId" clId="{5F6422F0-1994-4B49-9D1F-36403F19BC9F}" dt="2020-06-09T06:32:12.024" v="165" actId="208"/>
          <ac:spMkLst>
            <pc:docMk/>
            <pc:sldMk cId="3825080715" sldId="258"/>
            <ac:spMk id="16" creationId="{CD73DCDD-431F-4409-8B6E-A7967A74F631}"/>
          </ac:spMkLst>
        </pc:spChg>
      </pc:sldChg>
      <pc:sldChg chg="modSp mod modAnim">
        <pc:chgData name="Максим Кулаков" userId="04e6ebed4306f91a" providerId="LiveId" clId="{5F6422F0-1994-4B49-9D1F-36403F19BC9F}" dt="2020-06-09T06:35:39.528" v="204"/>
        <pc:sldMkLst>
          <pc:docMk/>
          <pc:sldMk cId="1279104608" sldId="259"/>
        </pc:sldMkLst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6" creationId="{B2C932AF-F434-43DF-8EF4-26777FBD94A7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7" creationId="{99175E69-34D1-42E7-9611-598A50F2A2A7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9" creationId="{737E8A4B-64B9-44D7-B11C-E87371FA8664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12" creationId="{6C8ED7A4-5C34-4A94-9382-38FAE9266125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13" creationId="{9E31AAA0-3805-4E50-99BD-ED6A96DE4096}"/>
          </ac:spMkLst>
        </pc:spChg>
        <pc:spChg chg="mod">
          <ac:chgData name="Максим Кулаков" userId="04e6ebed4306f91a" providerId="LiveId" clId="{5F6422F0-1994-4B49-9D1F-36403F19BC9F}" dt="2020-06-09T06:31:47.337" v="162" actId="207"/>
          <ac:spMkLst>
            <pc:docMk/>
            <pc:sldMk cId="1279104608" sldId="259"/>
            <ac:spMk id="14" creationId="{F40B1D05-0B0F-49AC-9BE0-670607F25A8A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5" creationId="{9B9BCD36-F5E5-4CB0-B8F4-4EA5DF7F9568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6" creationId="{63A45A5A-E70B-42B8-9C50-055B5EA7EDB6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7" creationId="{27F5792A-D5E1-4C7C-A488-65EB9DBADD22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8" creationId="{594C4549-EE00-46F9-9159-FB9487A4BC2A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19" creationId="{D04C2DCA-523F-4B58-AB29-E67507748A17}"/>
          </ac:spMkLst>
        </pc:spChg>
        <pc:spChg chg="mod">
          <ac:chgData name="Максим Кулаков" userId="04e6ebed4306f91a" providerId="LiveId" clId="{5F6422F0-1994-4B49-9D1F-36403F19BC9F}" dt="2020-06-09T06:31:36.133" v="160" actId="207"/>
          <ac:spMkLst>
            <pc:docMk/>
            <pc:sldMk cId="1279104608" sldId="259"/>
            <ac:spMk id="20" creationId="{BFFB029F-133A-4E07-A411-F1CE6250B19A}"/>
          </ac:spMkLst>
        </pc:spChg>
      </pc:sldChg>
      <pc:sldChg chg="addSp delSp modSp mod">
        <pc:chgData name="Максим Кулаков" userId="04e6ebed4306f91a" providerId="LiveId" clId="{5F6422F0-1994-4B49-9D1F-36403F19BC9F}" dt="2020-06-09T06:32:54.365" v="167" actId="478"/>
        <pc:sldMkLst>
          <pc:docMk/>
          <pc:sldMk cId="3523556248" sldId="260"/>
        </pc:sldMkLst>
        <pc:spChg chg="del">
          <ac:chgData name="Максим Кулаков" userId="04e6ebed4306f91a" providerId="LiveId" clId="{5F6422F0-1994-4B49-9D1F-36403F19BC9F}" dt="2020-06-09T06:32:52.192" v="166" actId="478"/>
          <ac:spMkLst>
            <pc:docMk/>
            <pc:sldMk cId="3523556248" sldId="260"/>
            <ac:spMk id="4" creationId="{4A01A517-A17C-4A20-8590-A4A680EAABED}"/>
          </ac:spMkLst>
        </pc:spChg>
        <pc:spChg chg="add del mod">
          <ac:chgData name="Максим Кулаков" userId="04e6ebed4306f91a" providerId="LiveId" clId="{5F6422F0-1994-4B49-9D1F-36403F19BC9F}" dt="2020-06-09T06:32:54.365" v="167" actId="478"/>
          <ac:spMkLst>
            <pc:docMk/>
            <pc:sldMk cId="3523556248" sldId="260"/>
            <ac:spMk id="5" creationId="{AA21A03D-F102-45A0-8A7B-543DB58BA5BA}"/>
          </ac:spMkLst>
        </pc:spChg>
      </pc:sldChg>
      <pc:sldChg chg="modSp mod">
        <pc:chgData name="Максим Кулаков" userId="04e6ebed4306f91a" providerId="LiveId" clId="{5F6422F0-1994-4B49-9D1F-36403F19BC9F}" dt="2020-06-09T06:39:52.231" v="328" actId="1076"/>
        <pc:sldMkLst>
          <pc:docMk/>
          <pc:sldMk cId="3043985443" sldId="262"/>
        </pc:sldMkLst>
        <pc:spChg chg="mod">
          <ac:chgData name="Максим Кулаков" userId="04e6ebed4306f91a" providerId="LiveId" clId="{5F6422F0-1994-4B49-9D1F-36403F19BC9F}" dt="2020-06-09T06:30:28.196" v="152" actId="14100"/>
          <ac:spMkLst>
            <pc:docMk/>
            <pc:sldMk cId="3043985443" sldId="262"/>
            <ac:spMk id="5" creationId="{34253F25-F55E-485A-84AE-4DCABDD86114}"/>
          </ac:spMkLst>
        </pc:spChg>
        <pc:spChg chg="mod">
          <ac:chgData name="Максим Кулаков" userId="04e6ebed4306f91a" providerId="LiveId" clId="{5F6422F0-1994-4B49-9D1F-36403F19BC9F}" dt="2020-06-09T06:30:30.977" v="153" actId="14100"/>
          <ac:spMkLst>
            <pc:docMk/>
            <pc:sldMk cId="3043985443" sldId="262"/>
            <ac:spMk id="13" creationId="{366F08B5-B21F-4F5C-81DB-456F5CB15BBD}"/>
          </ac:spMkLst>
        </pc:spChg>
        <pc:spChg chg="mod">
          <ac:chgData name="Максим Кулаков" userId="04e6ebed4306f91a" providerId="LiveId" clId="{5F6422F0-1994-4B49-9D1F-36403F19BC9F}" dt="2020-06-09T06:39:52.231" v="328" actId="1076"/>
          <ac:spMkLst>
            <pc:docMk/>
            <pc:sldMk cId="3043985443" sldId="262"/>
            <ac:spMk id="14" creationId="{3F3E1167-AC02-4457-AC96-C8D839EE7CD9}"/>
          </ac:spMkLst>
        </pc:spChg>
      </pc:sldChg>
      <pc:sldChg chg="addSp delSp modSp new mod modAnim">
        <pc:chgData name="Максим Кулаков" userId="04e6ebed4306f91a" providerId="LiveId" clId="{5F6422F0-1994-4B49-9D1F-36403F19BC9F}" dt="2020-06-09T06:41:28.591" v="429"/>
        <pc:sldMkLst>
          <pc:docMk/>
          <pc:sldMk cId="1345057888" sldId="263"/>
        </pc:sldMkLst>
        <pc:spChg chg="mod">
          <ac:chgData name="Максим Кулаков" userId="04e6ebed4306f91a" providerId="LiveId" clId="{5F6422F0-1994-4B49-9D1F-36403F19BC9F}" dt="2020-06-09T06:33:11.169" v="195" actId="20577"/>
          <ac:spMkLst>
            <pc:docMk/>
            <pc:sldMk cId="1345057888" sldId="263"/>
            <ac:spMk id="2" creationId="{4536DE0F-6E6D-4241-AE4D-C3ED6879C62F}"/>
          </ac:spMkLst>
        </pc:spChg>
        <pc:spChg chg="del">
          <ac:chgData name="Максим Кулаков" userId="04e6ebed4306f91a" providerId="LiveId" clId="{5F6422F0-1994-4B49-9D1F-36403F19BC9F}" dt="2020-06-09T06:35:58.934" v="205" actId="478"/>
          <ac:spMkLst>
            <pc:docMk/>
            <pc:sldMk cId="1345057888" sldId="263"/>
            <ac:spMk id="3" creationId="{E557CAB9-ED0F-48C3-9613-3DDC122C94EA}"/>
          </ac:spMkLst>
        </pc:spChg>
        <pc:spChg chg="add mod">
          <ac:chgData name="Максим Кулаков" userId="04e6ebed4306f91a" providerId="LiveId" clId="{5F6422F0-1994-4B49-9D1F-36403F19BC9F}" dt="2020-06-09T06:38:09.372" v="276" actId="404"/>
          <ac:spMkLst>
            <pc:docMk/>
            <pc:sldMk cId="1345057888" sldId="263"/>
            <ac:spMk id="4" creationId="{471B1761-979C-4985-B470-A9E82BC9FAF2}"/>
          </ac:spMkLst>
        </pc:spChg>
        <pc:spChg chg="add mod">
          <ac:chgData name="Максим Кулаков" userId="04e6ebed4306f91a" providerId="LiveId" clId="{5F6422F0-1994-4B49-9D1F-36403F19BC9F}" dt="2020-06-09T06:38:06.262" v="273" actId="403"/>
          <ac:spMkLst>
            <pc:docMk/>
            <pc:sldMk cId="1345057888" sldId="263"/>
            <ac:spMk id="5" creationId="{6E5EEC58-7077-4F5A-A386-A9F348C902C7}"/>
          </ac:spMkLst>
        </pc:spChg>
        <pc:spChg chg="add mod">
          <ac:chgData name="Максим Кулаков" userId="04e6ebed4306f91a" providerId="LiveId" clId="{5F6422F0-1994-4B49-9D1F-36403F19BC9F}" dt="2020-06-09T06:38:30.497" v="295" actId="20577"/>
          <ac:spMkLst>
            <pc:docMk/>
            <pc:sldMk cId="1345057888" sldId="263"/>
            <ac:spMk id="6" creationId="{8D656520-F5BF-429B-AF81-C89EBB96E2FB}"/>
          </ac:spMkLst>
        </pc:spChg>
        <pc:spChg chg="add mod">
          <ac:chgData name="Максим Кулаков" userId="04e6ebed4306f91a" providerId="LiveId" clId="{5F6422F0-1994-4B49-9D1F-36403F19BC9F}" dt="2020-06-09T06:38:58.216" v="323" actId="404"/>
          <ac:spMkLst>
            <pc:docMk/>
            <pc:sldMk cId="1345057888" sldId="263"/>
            <ac:spMk id="7" creationId="{98959F4F-A1A4-4D48-B915-6A3E4DB90571}"/>
          </ac:spMkLst>
        </pc:spChg>
        <pc:spChg chg="add mod">
          <ac:chgData name="Максим Кулаков" userId="04e6ebed4306f91a" providerId="LiveId" clId="{5F6422F0-1994-4B49-9D1F-36403F19BC9F}" dt="2020-06-09T06:40:45.794" v="408" actId="6549"/>
          <ac:spMkLst>
            <pc:docMk/>
            <pc:sldMk cId="1345057888" sldId="263"/>
            <ac:spMk id="8" creationId="{AFB996BC-CBB7-4FDE-A7AD-9D9C5CF9D010}"/>
          </ac:spMkLst>
        </pc:spChg>
        <pc:spChg chg="add mod">
          <ac:chgData name="Максим Кулаков" userId="04e6ebed4306f91a" providerId="LiveId" clId="{5F6422F0-1994-4B49-9D1F-36403F19BC9F}" dt="2020-06-09T06:41:16.419" v="427" actId="404"/>
          <ac:spMkLst>
            <pc:docMk/>
            <pc:sldMk cId="1345057888" sldId="263"/>
            <ac:spMk id="9" creationId="{770CEC0F-E572-4B91-ACFF-338CFA07C7F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37314085739277E-2"/>
          <c:y val="9.4153835866057824E-4"/>
          <c:w val="0.88887111767279103"/>
          <c:h val="0.8341995288546386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Рынок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61-4730-B134-EA34961F55D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61-4730-B134-EA34961F55D5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61-4730-B134-EA34961F55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Видеонаблюдение</c:v>
                </c:pt>
                <c:pt idx="1">
                  <c:v>ОПС</c:v>
                </c:pt>
                <c:pt idx="2">
                  <c:v>СКУД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0.45</c:v>
                </c:pt>
                <c:pt idx="1">
                  <c:v>0.35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0-4872-8ED6-9E3495450D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0.34028</cdr:x>
      <cdr:y>0.40041</cdr:y>
    </cdr:from>
    <cdr:to>
      <cdr:x>0.65972</cdr:x>
      <cdr:y>0.49165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2F28D5A-48E2-49BD-AFF0-2E9EB290E500}"/>
            </a:ext>
          </a:extLst>
        </cdr:cNvPr>
        <cdr:cNvSpPr txBox="1"/>
      </cdr:nvSpPr>
      <cdr:spPr>
        <a:xfrm xmlns:a="http://schemas.openxmlformats.org/drawingml/2006/main">
          <a:off x="1244600" y="1560511"/>
          <a:ext cx="1168400" cy="355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600" dirty="0">
              <a:solidFill>
                <a:schemeClr val="tx1"/>
              </a:solidFill>
            </a:rPr>
            <a:t>за 2017 год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92-1254-415D-9D6A-1D2A893B2F70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651AD-414D-4A4A-8885-5623C2E78D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5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00:00</a:t>
            </a:r>
          </a:p>
          <a:p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18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4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56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64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10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77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9370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8514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2281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2811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89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4706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4101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0847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4655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07401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5868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4FE3-AB61-406F-AE3E-5E3CFB8A6317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498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397D0-E3B7-468F-89EA-5A24F238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212" y="2170703"/>
            <a:ext cx="10441576" cy="2211794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dirty="0"/>
              <a:t>Выпускная квалификационная работа</a:t>
            </a:r>
            <a:br>
              <a:rPr lang="ru-RU" dirty="0"/>
            </a:br>
            <a:r>
              <a:rPr lang="ru-RU" sz="4400" dirty="0"/>
              <a:t>на тему</a:t>
            </a:r>
            <a:r>
              <a:rPr lang="en-US" sz="4400" dirty="0"/>
              <a:t>: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en-US" sz="4400" dirty="0">
                <a:solidFill>
                  <a:srgbClr val="C00000"/>
                </a:solidFill>
              </a:rPr>
              <a:t>«</a:t>
            </a:r>
            <a:r>
              <a:rPr lang="ru-RU" sz="4400" dirty="0">
                <a:solidFill>
                  <a:srgbClr val="C00000"/>
                </a:solidFill>
              </a:rPr>
              <a:t>Разработка интеллектуальной системы контроля и управления доступом</a:t>
            </a:r>
            <a:r>
              <a:rPr lang="en-US" sz="4400" dirty="0">
                <a:solidFill>
                  <a:srgbClr val="C00000"/>
                </a:solidFill>
              </a:rPr>
              <a:t>»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EB16D-E780-468D-96CF-6BEBC7CB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030" y="4740546"/>
            <a:ext cx="4020821" cy="1655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Выполнил обучающийся </a:t>
            </a:r>
            <a:br>
              <a:rPr lang="ru-RU" sz="2000" dirty="0"/>
            </a:br>
            <a:r>
              <a:rPr lang="ru-RU" sz="2000" dirty="0"/>
              <a:t>гр. КСт-16-(9)-2 отд. ИТВТ МПК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</a:rPr>
              <a:t>Кулаков Максим Иванович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Проверил</a:t>
            </a:r>
            <a:r>
              <a:rPr lang="en-US" sz="2000" dirty="0"/>
              <a:t>:</a:t>
            </a:r>
            <a:r>
              <a:rPr lang="ru-RU" sz="2000" dirty="0"/>
              <a:t> руководитель ВКР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FF0000"/>
                </a:solidFill>
              </a:rPr>
              <a:t>Кинчин Евгений Викторович </a:t>
            </a:r>
          </a:p>
          <a:p>
            <a:pPr algn="l"/>
            <a:endParaRPr lang="ru-RU" sz="2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60AC6B0-0990-4F62-B75A-683F5EBB8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45968B-E4B0-486C-9C16-DEA8D1C4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5" y="460375"/>
            <a:ext cx="2286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9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C4A1F-2390-4780-95DE-6BC7D78C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13DCE52-06E5-4A98-A927-0D0D30D34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999463"/>
              </p:ext>
            </p:extLst>
          </p:nvPr>
        </p:nvGraphicFramePr>
        <p:xfrm>
          <a:off x="7696200" y="1690471"/>
          <a:ext cx="3657600" cy="389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F7EABEB-D8EA-4ECB-A7A5-C43E52EE9BFE}"/>
              </a:ext>
            </a:extLst>
          </p:cNvPr>
          <p:cNvSpPr/>
          <p:nvPr/>
        </p:nvSpPr>
        <p:spPr>
          <a:xfrm>
            <a:off x="838200" y="1690471"/>
            <a:ext cx="2715491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Появление и внедрение новых технологий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8A1A06F-2727-4AAE-8AEB-6519F16D129F}"/>
              </a:ext>
            </a:extLst>
          </p:cNvPr>
          <p:cNvSpPr/>
          <p:nvPr/>
        </p:nvSpPr>
        <p:spPr>
          <a:xfrm>
            <a:off x="838199" y="4063782"/>
            <a:ext cx="2715491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Рост требований и активное развитие сферы безопасности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E0E8B06-A302-4D75-AD2D-8B85D78DD42C}"/>
              </a:ext>
            </a:extLst>
          </p:cNvPr>
          <p:cNvSpPr/>
          <p:nvPr/>
        </p:nvSpPr>
        <p:spPr>
          <a:xfrm>
            <a:off x="4267199" y="2877235"/>
            <a:ext cx="2715491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Постоянный рост потребности в внедрении ограничения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3226652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6E1C-5791-4ABF-BF9B-B6EA3ED4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1280" cy="1325563"/>
          </a:xfrm>
        </p:spPr>
        <p:txBody>
          <a:bodyPr/>
          <a:lstStyle/>
          <a:p>
            <a:pPr defTabSz="4680000"/>
            <a:r>
              <a:rPr lang="ru-RU" dirty="0"/>
              <a:t>Цель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725A8F8-B5B7-45AE-A8EC-81A0D2727F92}"/>
              </a:ext>
            </a:extLst>
          </p:cNvPr>
          <p:cNvCxnSpPr/>
          <p:nvPr/>
        </p:nvCxnSpPr>
        <p:spPr>
          <a:xfrm>
            <a:off x="6087296" y="1690688"/>
            <a:ext cx="0" cy="4048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F4DE1D2-70C2-4942-87E4-944B801552A3}"/>
              </a:ext>
            </a:extLst>
          </p:cNvPr>
          <p:cNvSpPr txBox="1">
            <a:spLocks/>
          </p:cNvSpPr>
          <p:nvPr/>
        </p:nvSpPr>
        <p:spPr>
          <a:xfrm>
            <a:off x="4490363" y="345801"/>
            <a:ext cx="321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680000"/>
            <a:r>
              <a:rPr lang="ru-RU" dirty="0"/>
              <a:t>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D878BFF-D432-4E58-BDDD-B69AB7112FB0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dirty="0"/>
              <a:t>Задачи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F08A4DC-E195-43C4-A918-56AC672FA987}"/>
              </a:ext>
            </a:extLst>
          </p:cNvPr>
          <p:cNvSpPr/>
          <p:nvPr/>
        </p:nvSpPr>
        <p:spPr>
          <a:xfrm>
            <a:off x="1774872" y="2667000"/>
            <a:ext cx="2715491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устройства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A3C10EB-3636-436D-A7B4-856FBA159605}"/>
              </a:ext>
            </a:extLst>
          </p:cNvPr>
          <p:cNvSpPr/>
          <p:nvPr/>
        </p:nvSpPr>
        <p:spPr>
          <a:xfrm>
            <a:off x="9134768" y="1671364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Проектирование аппаратной части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B3840C3-A848-4927-B8D9-22F2617534CB}"/>
              </a:ext>
            </a:extLst>
          </p:cNvPr>
          <p:cNvSpPr/>
          <p:nvPr/>
        </p:nvSpPr>
        <p:spPr>
          <a:xfrm>
            <a:off x="6501518" y="1685698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документации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6CAEB2D-9639-4DB0-9D9D-2E9A7A8C5F2B}"/>
              </a:ext>
            </a:extLst>
          </p:cNvPr>
          <p:cNvSpPr/>
          <p:nvPr/>
        </p:nvSpPr>
        <p:spPr>
          <a:xfrm>
            <a:off x="6592122" y="4214949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программной части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D73DCDD-431F-4409-8B6E-A7967A74F631}"/>
              </a:ext>
            </a:extLst>
          </p:cNvPr>
          <p:cNvSpPr/>
          <p:nvPr/>
        </p:nvSpPr>
        <p:spPr>
          <a:xfrm>
            <a:off x="9134768" y="4191000"/>
            <a:ext cx="2219029" cy="15240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Оформление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82508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25902-D0C5-4F3E-B53B-670DE4A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B71302-0B05-4113-9E40-5363A97AA4FA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sz="2800" b="1" dirty="0"/>
              <a:t>АППАРАТНОЙ ЧАСТИ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2C932AF-F434-43DF-8EF4-26777FBD94A7}"/>
              </a:ext>
            </a:extLst>
          </p:cNvPr>
          <p:cNvSpPr/>
          <p:nvPr/>
        </p:nvSpPr>
        <p:spPr>
          <a:xfrm>
            <a:off x="8506688" y="4396509"/>
            <a:ext cx="2847109" cy="178045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Разработка принципиальной схемы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9175E69-34D1-42E7-9611-598A50F2A2A7}"/>
              </a:ext>
            </a:extLst>
          </p:cNvPr>
          <p:cNvSpPr/>
          <p:nvPr/>
        </p:nvSpPr>
        <p:spPr>
          <a:xfrm>
            <a:off x="838200" y="4396509"/>
            <a:ext cx="2847109" cy="178045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Проектирование ППМ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37E8A4B-64B9-44D7-B11C-E87371FA8664}"/>
              </a:ext>
            </a:extLst>
          </p:cNvPr>
          <p:cNvSpPr/>
          <p:nvPr/>
        </p:nvSpPr>
        <p:spPr>
          <a:xfrm>
            <a:off x="8506688" y="1825625"/>
            <a:ext cx="2847109" cy="178045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САПР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C8ED7A4-5C34-4A94-9382-38FAE9266125}"/>
              </a:ext>
            </a:extLst>
          </p:cNvPr>
          <p:cNvSpPr/>
          <p:nvPr/>
        </p:nvSpPr>
        <p:spPr>
          <a:xfrm>
            <a:off x="838200" y="1825625"/>
            <a:ext cx="2847109" cy="178045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Разработка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 структурной схемы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E31AAA0-3805-4E50-99BD-ED6A96DE4096}"/>
              </a:ext>
            </a:extLst>
          </p:cNvPr>
          <p:cNvSpPr/>
          <p:nvPr/>
        </p:nvSpPr>
        <p:spPr>
          <a:xfrm>
            <a:off x="4672445" y="1825625"/>
            <a:ext cx="2847109" cy="178045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Разработка функциональной схемы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40B1D05-0B0F-49AC-9BE0-670607F25A8A}"/>
              </a:ext>
            </a:extLst>
          </p:cNvPr>
          <p:cNvSpPr/>
          <p:nvPr/>
        </p:nvSpPr>
        <p:spPr>
          <a:xfrm>
            <a:off x="4672444" y="4396509"/>
            <a:ext cx="2847109" cy="178045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Настройка правил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BCD36-F5E5-4CB0-B8F4-4EA5DF7F9568}"/>
              </a:ext>
            </a:extLst>
          </p:cNvPr>
          <p:cNvSpPr txBox="1"/>
          <p:nvPr/>
        </p:nvSpPr>
        <p:spPr>
          <a:xfrm>
            <a:off x="838199" y="182562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45A5A-E70B-42B8-9C50-055B5EA7EDB6}"/>
              </a:ext>
            </a:extLst>
          </p:cNvPr>
          <p:cNvSpPr txBox="1"/>
          <p:nvPr/>
        </p:nvSpPr>
        <p:spPr>
          <a:xfrm>
            <a:off x="4672443" y="1823754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5792A-D5E1-4C7C-A488-65EB9DBADD22}"/>
              </a:ext>
            </a:extLst>
          </p:cNvPr>
          <p:cNvSpPr txBox="1"/>
          <p:nvPr/>
        </p:nvSpPr>
        <p:spPr>
          <a:xfrm>
            <a:off x="8506687" y="182063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4549-EE00-46F9-9159-FB9487A4BC2A}"/>
              </a:ext>
            </a:extLst>
          </p:cNvPr>
          <p:cNvSpPr txBox="1"/>
          <p:nvPr/>
        </p:nvSpPr>
        <p:spPr>
          <a:xfrm>
            <a:off x="838198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C2DCA-523F-4B58-AB29-E67507748A17}"/>
              </a:ext>
            </a:extLst>
          </p:cNvPr>
          <p:cNvSpPr txBox="1"/>
          <p:nvPr/>
        </p:nvSpPr>
        <p:spPr>
          <a:xfrm>
            <a:off x="4672442" y="4396870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B029F-133A-4E07-A411-F1CE6250B19A}"/>
              </a:ext>
            </a:extLst>
          </p:cNvPr>
          <p:cNvSpPr txBox="1"/>
          <p:nvPr/>
        </p:nvSpPr>
        <p:spPr>
          <a:xfrm>
            <a:off x="8506686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4324E69-86AA-4521-BA05-F46B23A9A1A1}"/>
              </a:ext>
            </a:extLst>
          </p:cNvPr>
          <p:cNvCxnSpPr/>
          <p:nvPr/>
        </p:nvCxnSpPr>
        <p:spPr>
          <a:xfrm>
            <a:off x="3953164" y="2715852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9D1BD49-BC33-4152-8197-782876648BE8}"/>
              </a:ext>
            </a:extLst>
          </p:cNvPr>
          <p:cNvCxnSpPr/>
          <p:nvPr/>
        </p:nvCxnSpPr>
        <p:spPr>
          <a:xfrm>
            <a:off x="7777019" y="2762395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D9F7469-8F81-477D-AA08-FE3588B9D9D6}"/>
              </a:ext>
            </a:extLst>
          </p:cNvPr>
          <p:cNvCxnSpPr>
            <a:cxnSpLocks/>
          </p:cNvCxnSpPr>
          <p:nvPr/>
        </p:nvCxnSpPr>
        <p:spPr>
          <a:xfrm rot="5400000">
            <a:off x="9799783" y="4001294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6CA917E-7271-49A8-9196-FDD3368DAEA6}"/>
              </a:ext>
            </a:extLst>
          </p:cNvPr>
          <p:cNvCxnSpPr>
            <a:cxnSpLocks/>
          </p:cNvCxnSpPr>
          <p:nvPr/>
        </p:nvCxnSpPr>
        <p:spPr>
          <a:xfrm flipH="1">
            <a:off x="7767782" y="5329604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54A604D-75AA-4EB9-A4B4-5D60DC15E8D7}"/>
              </a:ext>
            </a:extLst>
          </p:cNvPr>
          <p:cNvCxnSpPr>
            <a:cxnSpLocks/>
          </p:cNvCxnSpPr>
          <p:nvPr/>
        </p:nvCxnSpPr>
        <p:spPr>
          <a:xfrm flipH="1">
            <a:off x="3953163" y="5226922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04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2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2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8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6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25902-D0C5-4F3E-B53B-670DE4A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8A1FD20-6159-418C-870B-EE9CE725DAD0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sz="2800" b="1" dirty="0"/>
              <a:t>ПРОГРАММНОЙ ЧАСТИ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4253F25-F55E-485A-84AE-4DCABDD86114}"/>
              </a:ext>
            </a:extLst>
          </p:cNvPr>
          <p:cNvSpPr/>
          <p:nvPr/>
        </p:nvSpPr>
        <p:spPr>
          <a:xfrm>
            <a:off x="838200" y="1825625"/>
            <a:ext cx="3850405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</a:t>
            </a:r>
            <a:r>
              <a:rPr lang="en-US" dirty="0"/>
              <a:t>IDE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ED4B7-937B-4BD8-BB62-CF1973863792}"/>
              </a:ext>
            </a:extLst>
          </p:cNvPr>
          <p:cNvSpPr txBox="1"/>
          <p:nvPr/>
        </p:nvSpPr>
        <p:spPr>
          <a:xfrm>
            <a:off x="838199" y="182562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1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BF17C09-FF88-4C53-AB84-A9431D74E1CD}"/>
              </a:ext>
            </a:extLst>
          </p:cNvPr>
          <p:cNvCxnSpPr>
            <a:cxnSpLocks/>
          </p:cNvCxnSpPr>
          <p:nvPr/>
        </p:nvCxnSpPr>
        <p:spPr>
          <a:xfrm>
            <a:off x="5394036" y="2706616"/>
            <a:ext cx="14316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710F289-A01A-4B46-9AFE-EFE6F6D7F76F}"/>
              </a:ext>
            </a:extLst>
          </p:cNvPr>
          <p:cNvSpPr/>
          <p:nvPr/>
        </p:nvSpPr>
        <p:spPr>
          <a:xfrm>
            <a:off x="838199" y="4396509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B8480-21A6-462D-A2FB-CF83E2D6DC2B}"/>
              </a:ext>
            </a:extLst>
          </p:cNvPr>
          <p:cNvSpPr txBox="1"/>
          <p:nvPr/>
        </p:nvSpPr>
        <p:spPr>
          <a:xfrm>
            <a:off x="838198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31C15B-5537-432B-A73A-39DF9CC31AC5}"/>
              </a:ext>
            </a:extLst>
          </p:cNvPr>
          <p:cNvSpPr/>
          <p:nvPr/>
        </p:nvSpPr>
        <p:spPr>
          <a:xfrm>
            <a:off x="8506694" y="4396509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алгоритма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94C95-0FA8-4258-B64E-D26B7FF8A77E}"/>
              </a:ext>
            </a:extLst>
          </p:cNvPr>
          <p:cNvSpPr txBox="1"/>
          <p:nvPr/>
        </p:nvSpPr>
        <p:spPr>
          <a:xfrm>
            <a:off x="8506693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  <a:endParaRPr lang="ru-RU" sz="40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66F08B5-B21F-4F5C-81DB-456F5CB15BBD}"/>
              </a:ext>
            </a:extLst>
          </p:cNvPr>
          <p:cNvSpPr/>
          <p:nvPr/>
        </p:nvSpPr>
        <p:spPr>
          <a:xfrm>
            <a:off x="7503398" y="1820635"/>
            <a:ext cx="3850406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Конфигурирование МК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E1167-AC02-4457-AC96-C8D839EE7CD9}"/>
              </a:ext>
            </a:extLst>
          </p:cNvPr>
          <p:cNvSpPr txBox="1"/>
          <p:nvPr/>
        </p:nvSpPr>
        <p:spPr>
          <a:xfrm>
            <a:off x="7518400" y="182063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  <a:endParaRPr lang="ru-RU" sz="40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ADF2648-A3DB-4D6A-A187-D4526BD1035E}"/>
              </a:ext>
            </a:extLst>
          </p:cNvPr>
          <p:cNvCxnSpPr>
            <a:cxnSpLocks/>
          </p:cNvCxnSpPr>
          <p:nvPr/>
        </p:nvCxnSpPr>
        <p:spPr>
          <a:xfrm>
            <a:off x="9970654" y="3717997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8B2D8E-E86C-463C-B539-0C8ACE643A0F}"/>
              </a:ext>
            </a:extLst>
          </p:cNvPr>
          <p:cNvSpPr/>
          <p:nvPr/>
        </p:nvSpPr>
        <p:spPr>
          <a:xfrm>
            <a:off x="4671291" y="4396509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EA3F627-1843-4D6C-8DCB-86726C4270F6}"/>
              </a:ext>
            </a:extLst>
          </p:cNvPr>
          <p:cNvCxnSpPr>
            <a:cxnSpLocks/>
          </p:cNvCxnSpPr>
          <p:nvPr/>
        </p:nvCxnSpPr>
        <p:spPr>
          <a:xfrm rot="5400000">
            <a:off x="7970981" y="5001744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7D26490-6146-4DD4-8DFF-B2C8DA60E5C5}"/>
              </a:ext>
            </a:extLst>
          </p:cNvPr>
          <p:cNvCxnSpPr>
            <a:cxnSpLocks/>
          </p:cNvCxnSpPr>
          <p:nvPr/>
        </p:nvCxnSpPr>
        <p:spPr>
          <a:xfrm rot="5400000">
            <a:off x="4207163" y="5001744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C62086-1502-4BC5-B6C6-21F699AE00AF}"/>
              </a:ext>
            </a:extLst>
          </p:cNvPr>
          <p:cNvSpPr txBox="1"/>
          <p:nvPr/>
        </p:nvSpPr>
        <p:spPr>
          <a:xfrm>
            <a:off x="4688605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439854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6DE0F-6E6D-4241-AE4D-C3ED6879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устройства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B1761-979C-4985-B470-A9E82BC9FAF2}"/>
              </a:ext>
            </a:extLst>
          </p:cNvPr>
          <p:cNvSpPr/>
          <p:nvPr/>
        </p:nvSpPr>
        <p:spPr>
          <a:xfrm>
            <a:off x="1042988" y="2043113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Идентификация пользователя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5EEC58-7077-4F5A-A386-A9F348C902C7}"/>
              </a:ext>
            </a:extLst>
          </p:cNvPr>
          <p:cNvSpPr/>
          <p:nvPr/>
        </p:nvSpPr>
        <p:spPr>
          <a:xfrm>
            <a:off x="1042988" y="4108499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PIN-</a:t>
            </a:r>
            <a:r>
              <a:rPr lang="ru-RU" sz="3200" dirty="0"/>
              <a:t>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656520-F5BF-429B-AF81-C89EBB96E2FB}"/>
              </a:ext>
            </a:extLst>
          </p:cNvPr>
          <p:cNvSpPr/>
          <p:nvPr/>
        </p:nvSpPr>
        <p:spPr>
          <a:xfrm>
            <a:off x="4248078" y="2043112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RFID</a:t>
            </a:r>
            <a:r>
              <a:rPr lang="ru-RU" sz="3200" dirty="0"/>
              <a:t> карт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959F4F-A1A4-4D48-B915-6A3E4DB90571}"/>
              </a:ext>
            </a:extLst>
          </p:cNvPr>
          <p:cNvSpPr/>
          <p:nvPr/>
        </p:nvSpPr>
        <p:spPr>
          <a:xfrm>
            <a:off x="4248077" y="4108499"/>
            <a:ext cx="241458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Скана отпечатка пальцев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B996BC-CBB7-4FDE-A7AD-9D9C5CF9D010}"/>
              </a:ext>
            </a:extLst>
          </p:cNvPr>
          <p:cNvSpPr/>
          <p:nvPr/>
        </p:nvSpPr>
        <p:spPr>
          <a:xfrm>
            <a:off x="7527133" y="2043111"/>
            <a:ext cx="382666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Введение журнала и списка разращённых пользователей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0CEC0F-E572-4B91-ACFF-338CFA07C7F4}"/>
              </a:ext>
            </a:extLst>
          </p:cNvPr>
          <p:cNvSpPr/>
          <p:nvPr/>
        </p:nvSpPr>
        <p:spPr>
          <a:xfrm>
            <a:off x="7527132" y="4108498"/>
            <a:ext cx="3826667" cy="1385887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Веб-сервер</a:t>
            </a:r>
          </a:p>
        </p:txBody>
      </p:sp>
    </p:spTree>
    <p:extLst>
      <p:ext uri="{BB962C8B-B14F-4D97-AF65-F5344CB8AC3E}">
        <p14:creationId xmlns:p14="http://schemas.microsoft.com/office/powerpoint/2010/main" val="1345057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CEEEF-912E-46D5-861B-94ED870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3523556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38839-2BF1-4337-B068-458AD2C5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02501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182</Words>
  <Application>Microsoft Office PowerPoint</Application>
  <PresentationFormat>Широкоэкранный</PresentationFormat>
  <Paragraphs>71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Выпускная квалификационная работа на тему:  «Разработка интеллектуальной системы контроля и управления доступом»</vt:lpstr>
      <vt:lpstr>Актуальность</vt:lpstr>
      <vt:lpstr>Цель</vt:lpstr>
      <vt:lpstr>Разработка</vt:lpstr>
      <vt:lpstr>Разработка</vt:lpstr>
      <vt:lpstr>Функционал устройства</vt:lpstr>
      <vt:lpstr>Работа устройства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 «Разработка интеллектуальной системы контроля и управления доступом»</dc:title>
  <dc:creator>Максим Кулаков</dc:creator>
  <cp:lastModifiedBy>Максим Кулаков</cp:lastModifiedBy>
  <cp:revision>7</cp:revision>
  <dcterms:created xsi:type="dcterms:W3CDTF">2020-06-02T10:49:54Z</dcterms:created>
  <dcterms:modified xsi:type="dcterms:W3CDTF">2020-06-09T06:41:53Z</dcterms:modified>
</cp:coreProperties>
</file>