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8AC418-1FA4-4664-94E1-074E5A67EC7A}" v="75" dt="2020-06-03T15:45:11.2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 Кулаков" userId="04e6ebed4306f91a" providerId="LiveId" clId="{F88AC418-1FA4-4664-94E1-074E5A67EC7A}"/>
    <pc:docChg chg="undo custSel addSld modSld modMainMaster">
      <pc:chgData name="Максим Кулаков" userId="04e6ebed4306f91a" providerId="LiveId" clId="{F88AC418-1FA4-4664-94E1-074E5A67EC7A}" dt="2020-06-03T15:45:11.288" v="739"/>
      <pc:docMkLst>
        <pc:docMk/>
      </pc:docMkLst>
      <pc:sldChg chg="modTransition">
        <pc:chgData name="Максим Кулаков" userId="04e6ebed4306f91a" providerId="LiveId" clId="{F88AC418-1FA4-4664-94E1-074E5A67EC7A}" dt="2020-06-03T15:42:36.097" v="728"/>
        <pc:sldMkLst>
          <pc:docMk/>
          <pc:sldMk cId="2656794804" sldId="256"/>
        </pc:sldMkLst>
      </pc:sldChg>
      <pc:sldChg chg="addSp delSp modSp mod modTransition">
        <pc:chgData name="Максим Кулаков" userId="04e6ebed4306f91a" providerId="LiveId" clId="{F88AC418-1FA4-4664-94E1-074E5A67EC7A}" dt="2020-06-03T15:42:33.070" v="727"/>
        <pc:sldMkLst>
          <pc:docMk/>
          <pc:sldMk cId="3226652925" sldId="257"/>
        </pc:sldMkLst>
        <pc:spChg chg="add del mod">
          <ac:chgData name="Максим Кулаков" userId="04e6ebed4306f91a" providerId="LiveId" clId="{F88AC418-1FA4-4664-94E1-074E5A67EC7A}" dt="2020-06-03T15:16:19.614" v="41" actId="478"/>
          <ac:spMkLst>
            <pc:docMk/>
            <pc:sldMk cId="3226652925" sldId="257"/>
            <ac:spMk id="3" creationId="{5EC2B094-2A8D-483E-86F9-B2ADCB7A25F1}"/>
          </ac:spMkLst>
        </pc:spChg>
        <pc:spChg chg="add mod">
          <ac:chgData name="Максим Кулаков" userId="04e6ebed4306f91a" providerId="LiveId" clId="{F88AC418-1FA4-4664-94E1-074E5A67EC7A}" dt="2020-06-03T15:20:08.261" v="271" actId="1076"/>
          <ac:spMkLst>
            <pc:docMk/>
            <pc:sldMk cId="3226652925" sldId="257"/>
            <ac:spMk id="4" creationId="{EF7EABEB-D8EA-4ECB-A7A5-C43E52EE9BFE}"/>
          </ac:spMkLst>
        </pc:spChg>
        <pc:spChg chg="add mod">
          <ac:chgData name="Максим Кулаков" userId="04e6ebed4306f91a" providerId="LiveId" clId="{F88AC418-1FA4-4664-94E1-074E5A67EC7A}" dt="2020-06-03T15:20:10.683" v="272" actId="1076"/>
          <ac:spMkLst>
            <pc:docMk/>
            <pc:sldMk cId="3226652925" sldId="257"/>
            <ac:spMk id="7" creationId="{58A1A06F-2727-4AAE-8AEB-6519F16D129F}"/>
          </ac:spMkLst>
        </pc:spChg>
        <pc:spChg chg="add mod">
          <ac:chgData name="Максим Кулаков" userId="04e6ebed4306f91a" providerId="LiveId" clId="{F88AC418-1FA4-4664-94E1-074E5A67EC7A}" dt="2020-06-03T15:21:49.050" v="291" actId="20577"/>
          <ac:spMkLst>
            <pc:docMk/>
            <pc:sldMk cId="3226652925" sldId="257"/>
            <ac:spMk id="8" creationId="{DE0E8B06-A302-4D75-AD2D-8B85D78DD42C}"/>
          </ac:spMkLst>
        </pc:spChg>
        <pc:graphicFrameChg chg="mod">
          <ac:chgData name="Максим Кулаков" userId="04e6ebed4306f91a" providerId="LiveId" clId="{F88AC418-1FA4-4664-94E1-074E5A67EC7A}" dt="2020-06-03T15:19:59.707" v="270" actId="1076"/>
          <ac:graphicFrameMkLst>
            <pc:docMk/>
            <pc:sldMk cId="3226652925" sldId="257"/>
            <ac:graphicFrameMk id="6" creationId="{813DCE52-06E5-4A98-A927-0D0D30D346FD}"/>
          </ac:graphicFrameMkLst>
        </pc:graphicFrameChg>
      </pc:sldChg>
      <pc:sldChg chg="addSp delSp modSp mod modTransition delAnim modAnim">
        <pc:chgData name="Максим Кулаков" userId="04e6ebed4306f91a" providerId="LiveId" clId="{F88AC418-1FA4-4664-94E1-074E5A67EC7A}" dt="2020-06-03T15:45:11.288" v="739"/>
        <pc:sldMkLst>
          <pc:docMk/>
          <pc:sldMk cId="3825080715" sldId="258"/>
        </pc:sldMkLst>
        <pc:spChg chg="add mod">
          <ac:chgData name="Максим Кулаков" userId="04e6ebed4306f91a" providerId="LiveId" clId="{F88AC418-1FA4-4664-94E1-074E5A67EC7A}" dt="2020-06-03T15:17:48.411" v="146" actId="20577"/>
          <ac:spMkLst>
            <pc:docMk/>
            <pc:sldMk cId="3825080715" sldId="258"/>
            <ac:spMk id="6" creationId="{2F08A4DC-E195-43C4-A918-56AC672FA987}"/>
          </ac:spMkLst>
        </pc:spChg>
        <pc:spChg chg="add del mod">
          <ac:chgData name="Максим Кулаков" userId="04e6ebed4306f91a" providerId="LiveId" clId="{F88AC418-1FA4-4664-94E1-074E5A67EC7A}" dt="2020-06-03T15:43:58.973" v="733" actId="21"/>
          <ac:spMkLst>
            <pc:docMk/>
            <pc:sldMk cId="3825080715" sldId="258"/>
            <ac:spMk id="7" creationId="{E380EE7F-DD68-4232-A982-C8770CEC3599}"/>
          </ac:spMkLst>
        </pc:spChg>
        <pc:spChg chg="add del mod">
          <ac:chgData name="Максим Кулаков" userId="04e6ebed4306f91a" providerId="LiveId" clId="{F88AC418-1FA4-4664-94E1-074E5A67EC7A}" dt="2020-06-03T15:43:58.973" v="733" actId="21"/>
          <ac:spMkLst>
            <pc:docMk/>
            <pc:sldMk cId="3825080715" sldId="258"/>
            <ac:spMk id="10" creationId="{767C3E82-ED79-4028-A1C2-5916A75325FF}"/>
          </ac:spMkLst>
        </pc:spChg>
        <pc:spChg chg="add del mod">
          <ac:chgData name="Максим Кулаков" userId="04e6ebed4306f91a" providerId="LiveId" clId="{F88AC418-1FA4-4664-94E1-074E5A67EC7A}" dt="2020-06-03T15:43:58.973" v="733" actId="21"/>
          <ac:spMkLst>
            <pc:docMk/>
            <pc:sldMk cId="3825080715" sldId="258"/>
            <ac:spMk id="11" creationId="{BA51518A-89EB-42AE-A5C3-EF10797E444E}"/>
          </ac:spMkLst>
        </pc:spChg>
        <pc:spChg chg="add del mod">
          <ac:chgData name="Максим Кулаков" userId="04e6ebed4306f91a" providerId="LiveId" clId="{F88AC418-1FA4-4664-94E1-074E5A67EC7A}" dt="2020-06-03T15:43:58.973" v="733" actId="21"/>
          <ac:spMkLst>
            <pc:docMk/>
            <pc:sldMk cId="3825080715" sldId="258"/>
            <ac:spMk id="12" creationId="{DE6CBD86-3DF2-4F5E-B510-F6434B63410B}"/>
          </ac:spMkLst>
        </pc:spChg>
        <pc:spChg chg="add mod">
          <ac:chgData name="Максим Кулаков" userId="04e6ebed4306f91a" providerId="LiveId" clId="{F88AC418-1FA4-4664-94E1-074E5A67EC7A}" dt="2020-06-03T15:44:00.639" v="734"/>
          <ac:spMkLst>
            <pc:docMk/>
            <pc:sldMk cId="3825080715" sldId="258"/>
            <ac:spMk id="13" creationId="{4A3C10EB-3636-436D-A7B4-856FBA159605}"/>
          </ac:spMkLst>
        </pc:spChg>
        <pc:spChg chg="add mod">
          <ac:chgData name="Максим Кулаков" userId="04e6ebed4306f91a" providerId="LiveId" clId="{F88AC418-1FA4-4664-94E1-074E5A67EC7A}" dt="2020-06-03T15:44:00.639" v="734"/>
          <ac:spMkLst>
            <pc:docMk/>
            <pc:sldMk cId="3825080715" sldId="258"/>
            <ac:spMk id="14" creationId="{0B3840C3-A848-4927-B8D9-22F2617534CB}"/>
          </ac:spMkLst>
        </pc:spChg>
        <pc:spChg chg="add mod">
          <ac:chgData name="Максим Кулаков" userId="04e6ebed4306f91a" providerId="LiveId" clId="{F88AC418-1FA4-4664-94E1-074E5A67EC7A}" dt="2020-06-03T15:44:00.639" v="734"/>
          <ac:spMkLst>
            <pc:docMk/>
            <pc:sldMk cId="3825080715" sldId="258"/>
            <ac:spMk id="15" creationId="{76CAEB2D-9639-4DB0-9D9D-2E9A7A8C5F2B}"/>
          </ac:spMkLst>
        </pc:spChg>
        <pc:spChg chg="add mod">
          <ac:chgData name="Максим Кулаков" userId="04e6ebed4306f91a" providerId="LiveId" clId="{F88AC418-1FA4-4664-94E1-074E5A67EC7A}" dt="2020-06-03T15:44:00.639" v="734"/>
          <ac:spMkLst>
            <pc:docMk/>
            <pc:sldMk cId="3825080715" sldId="258"/>
            <ac:spMk id="16" creationId="{CD73DCDD-431F-4409-8B6E-A7967A74F631}"/>
          </ac:spMkLst>
        </pc:spChg>
      </pc:sldChg>
      <pc:sldChg chg="addSp delSp modSp mod modTransition">
        <pc:chgData name="Максим Кулаков" userId="04e6ebed4306f91a" providerId="LiveId" clId="{F88AC418-1FA4-4664-94E1-074E5A67EC7A}" dt="2020-06-03T15:42:33.070" v="727"/>
        <pc:sldMkLst>
          <pc:docMk/>
          <pc:sldMk cId="1279104608" sldId="259"/>
        </pc:sldMkLst>
        <pc:spChg chg="add del">
          <ac:chgData name="Максим Кулаков" userId="04e6ebed4306f91a" providerId="LiveId" clId="{F88AC418-1FA4-4664-94E1-074E5A67EC7A}" dt="2020-06-03T15:23:24.458" v="320" actId="478"/>
          <ac:spMkLst>
            <pc:docMk/>
            <pc:sldMk cId="1279104608" sldId="259"/>
            <ac:spMk id="3" creationId="{1A755F73-D148-4B2C-8542-B3BBD2CFA666}"/>
          </ac:spMkLst>
        </pc:spChg>
        <pc:spChg chg="add mod">
          <ac:chgData name="Максим Кулаков" userId="04e6ebed4306f91a" providerId="LiveId" clId="{F88AC418-1FA4-4664-94E1-074E5A67EC7A}" dt="2020-06-03T15:13:28.808" v="24" actId="403"/>
          <ac:spMkLst>
            <pc:docMk/>
            <pc:sldMk cId="1279104608" sldId="259"/>
            <ac:spMk id="4" creationId="{43B71302-0B05-4113-9E40-5363A97AA4FA}"/>
          </ac:spMkLst>
        </pc:spChg>
        <pc:spChg chg="add del mod">
          <ac:chgData name="Максим Кулаков" userId="04e6ebed4306f91a" providerId="LiveId" clId="{F88AC418-1FA4-4664-94E1-074E5A67EC7A}" dt="2020-06-03T15:23:01.103" v="309"/>
          <ac:spMkLst>
            <pc:docMk/>
            <pc:sldMk cId="1279104608" sldId="259"/>
            <ac:spMk id="5" creationId="{C111DFFA-5559-4086-B042-A216EDFF0CD1}"/>
          </ac:spMkLst>
        </pc:spChg>
        <pc:spChg chg="add mod">
          <ac:chgData name="Максим Кулаков" userId="04e6ebed4306f91a" providerId="LiveId" clId="{F88AC418-1FA4-4664-94E1-074E5A67EC7A}" dt="2020-06-03T15:26:34.075" v="427" actId="20577"/>
          <ac:spMkLst>
            <pc:docMk/>
            <pc:sldMk cId="1279104608" sldId="259"/>
            <ac:spMk id="6" creationId="{B2C932AF-F434-43DF-8EF4-26777FBD94A7}"/>
          </ac:spMkLst>
        </pc:spChg>
        <pc:spChg chg="add mod">
          <ac:chgData name="Максим Кулаков" userId="04e6ebed4306f91a" providerId="LiveId" clId="{F88AC418-1FA4-4664-94E1-074E5A67EC7A}" dt="2020-06-03T15:26:59.453" v="463" actId="20577"/>
          <ac:spMkLst>
            <pc:docMk/>
            <pc:sldMk cId="1279104608" sldId="259"/>
            <ac:spMk id="7" creationId="{99175E69-34D1-42E7-9611-598A50F2A2A7}"/>
          </ac:spMkLst>
        </pc:spChg>
        <pc:spChg chg="add del mod">
          <ac:chgData name="Максим Кулаков" userId="04e6ebed4306f91a" providerId="LiveId" clId="{F88AC418-1FA4-4664-94E1-074E5A67EC7A}" dt="2020-06-03T15:24:31.106" v="331" actId="478"/>
          <ac:spMkLst>
            <pc:docMk/>
            <pc:sldMk cId="1279104608" sldId="259"/>
            <ac:spMk id="8" creationId="{B6FC3CF4-3010-44DC-83D1-40A1237D0AAD}"/>
          </ac:spMkLst>
        </pc:spChg>
        <pc:spChg chg="add mod">
          <ac:chgData name="Максим Кулаков" userId="04e6ebed4306f91a" providerId="LiveId" clId="{F88AC418-1FA4-4664-94E1-074E5A67EC7A}" dt="2020-06-03T15:26:19.245" v="396" actId="20577"/>
          <ac:spMkLst>
            <pc:docMk/>
            <pc:sldMk cId="1279104608" sldId="259"/>
            <ac:spMk id="9" creationId="{737E8A4B-64B9-44D7-B11C-E87371FA8664}"/>
          </ac:spMkLst>
        </pc:spChg>
        <pc:spChg chg="add del mod">
          <ac:chgData name="Максим Кулаков" userId="04e6ebed4306f91a" providerId="LiveId" clId="{F88AC418-1FA4-4664-94E1-074E5A67EC7A}" dt="2020-06-03T15:24:12.943" v="325"/>
          <ac:spMkLst>
            <pc:docMk/>
            <pc:sldMk cId="1279104608" sldId="259"/>
            <ac:spMk id="10" creationId="{04DE7F39-3994-4EEB-AAE4-42B5BCED6BFE}"/>
          </ac:spMkLst>
        </pc:spChg>
        <pc:spChg chg="add del mod">
          <ac:chgData name="Максим Кулаков" userId="04e6ebed4306f91a" providerId="LiveId" clId="{F88AC418-1FA4-4664-94E1-074E5A67EC7A}" dt="2020-06-03T15:24:21.371" v="328" actId="478"/>
          <ac:spMkLst>
            <pc:docMk/>
            <pc:sldMk cId="1279104608" sldId="259"/>
            <ac:spMk id="11" creationId="{4FE2095E-590E-4494-8004-9394368E620E}"/>
          </ac:spMkLst>
        </pc:spChg>
        <pc:spChg chg="add mod">
          <ac:chgData name="Максим Кулаков" userId="04e6ebed4306f91a" providerId="LiveId" clId="{F88AC418-1FA4-4664-94E1-074E5A67EC7A}" dt="2020-06-03T15:27:05.485" v="464" actId="20577"/>
          <ac:spMkLst>
            <pc:docMk/>
            <pc:sldMk cId="1279104608" sldId="259"/>
            <ac:spMk id="12" creationId="{6C8ED7A4-5C34-4A94-9382-38FAE9266125}"/>
          </ac:spMkLst>
        </pc:spChg>
        <pc:spChg chg="add mod">
          <ac:chgData name="Максим Кулаков" userId="04e6ebed4306f91a" providerId="LiveId" clId="{F88AC418-1FA4-4664-94E1-074E5A67EC7A}" dt="2020-06-03T15:25:41.304" v="384" actId="20577"/>
          <ac:spMkLst>
            <pc:docMk/>
            <pc:sldMk cId="1279104608" sldId="259"/>
            <ac:spMk id="13" creationId="{9E31AAA0-3805-4E50-99BD-ED6A96DE4096}"/>
          </ac:spMkLst>
        </pc:spChg>
        <pc:spChg chg="add mod">
          <ac:chgData name="Максим Кулаков" userId="04e6ebed4306f91a" providerId="LiveId" clId="{F88AC418-1FA4-4664-94E1-074E5A67EC7A}" dt="2020-06-03T15:26:44.804" v="445" actId="20577"/>
          <ac:spMkLst>
            <pc:docMk/>
            <pc:sldMk cId="1279104608" sldId="259"/>
            <ac:spMk id="14" creationId="{F40B1D05-0B0F-49AC-9BE0-670607F25A8A}"/>
          </ac:spMkLst>
        </pc:spChg>
        <pc:spChg chg="add mod">
          <ac:chgData name="Максим Кулаков" userId="04e6ebed4306f91a" providerId="LiveId" clId="{F88AC418-1FA4-4664-94E1-074E5A67EC7A}" dt="2020-06-03T15:27:37.160" v="475" actId="122"/>
          <ac:spMkLst>
            <pc:docMk/>
            <pc:sldMk cId="1279104608" sldId="259"/>
            <ac:spMk id="15" creationId="{9B9BCD36-F5E5-4CB0-B8F4-4EA5DF7F9568}"/>
          </ac:spMkLst>
        </pc:spChg>
        <pc:spChg chg="add mod">
          <ac:chgData name="Максим Кулаков" userId="04e6ebed4306f91a" providerId="LiveId" clId="{F88AC418-1FA4-4664-94E1-074E5A67EC7A}" dt="2020-06-03T15:28:17.342" v="487" actId="20577"/>
          <ac:spMkLst>
            <pc:docMk/>
            <pc:sldMk cId="1279104608" sldId="259"/>
            <ac:spMk id="16" creationId="{63A45A5A-E70B-42B8-9C50-055B5EA7EDB6}"/>
          </ac:spMkLst>
        </pc:spChg>
        <pc:spChg chg="add mod">
          <ac:chgData name="Максим Кулаков" userId="04e6ebed4306f91a" providerId="LiveId" clId="{F88AC418-1FA4-4664-94E1-074E5A67EC7A}" dt="2020-06-03T15:28:20.229" v="489" actId="20577"/>
          <ac:spMkLst>
            <pc:docMk/>
            <pc:sldMk cId="1279104608" sldId="259"/>
            <ac:spMk id="17" creationId="{27F5792A-D5E1-4C7C-A488-65EB9DBADD22}"/>
          </ac:spMkLst>
        </pc:spChg>
        <pc:spChg chg="add mod">
          <ac:chgData name="Максим Кулаков" userId="04e6ebed4306f91a" providerId="LiveId" clId="{F88AC418-1FA4-4664-94E1-074E5A67EC7A}" dt="2020-06-03T15:28:29.122" v="495" actId="20577"/>
          <ac:spMkLst>
            <pc:docMk/>
            <pc:sldMk cId="1279104608" sldId="259"/>
            <ac:spMk id="18" creationId="{594C4549-EE00-46F9-9159-FB9487A4BC2A}"/>
          </ac:spMkLst>
        </pc:spChg>
        <pc:spChg chg="add mod">
          <ac:chgData name="Максим Кулаков" userId="04e6ebed4306f91a" providerId="LiveId" clId="{F88AC418-1FA4-4664-94E1-074E5A67EC7A}" dt="2020-06-03T15:28:26.502" v="493" actId="20577"/>
          <ac:spMkLst>
            <pc:docMk/>
            <pc:sldMk cId="1279104608" sldId="259"/>
            <ac:spMk id="19" creationId="{D04C2DCA-523F-4B58-AB29-E67507748A17}"/>
          </ac:spMkLst>
        </pc:spChg>
        <pc:spChg chg="add mod">
          <ac:chgData name="Максим Кулаков" userId="04e6ebed4306f91a" providerId="LiveId" clId="{F88AC418-1FA4-4664-94E1-074E5A67EC7A}" dt="2020-06-03T15:28:23.163" v="491" actId="20577"/>
          <ac:spMkLst>
            <pc:docMk/>
            <pc:sldMk cId="1279104608" sldId="259"/>
            <ac:spMk id="20" creationId="{BFFB029F-133A-4E07-A411-F1CE6250B19A}"/>
          </ac:spMkLst>
        </pc:spChg>
        <pc:cxnChg chg="add mod">
          <ac:chgData name="Максим Кулаков" userId="04e6ebed4306f91a" providerId="LiveId" clId="{F88AC418-1FA4-4664-94E1-074E5A67EC7A}" dt="2020-06-03T15:29:21.143" v="501" actId="1076"/>
          <ac:cxnSpMkLst>
            <pc:docMk/>
            <pc:sldMk cId="1279104608" sldId="259"/>
            <ac:cxnSpMk id="22" creationId="{A4324E69-86AA-4521-BA05-F46B23A9A1A1}"/>
          </ac:cxnSpMkLst>
        </pc:cxnChg>
        <pc:cxnChg chg="add mod">
          <ac:chgData name="Максим Кулаков" userId="04e6ebed4306f91a" providerId="LiveId" clId="{F88AC418-1FA4-4664-94E1-074E5A67EC7A}" dt="2020-06-03T15:29:27.096" v="503" actId="1076"/>
          <ac:cxnSpMkLst>
            <pc:docMk/>
            <pc:sldMk cId="1279104608" sldId="259"/>
            <ac:cxnSpMk id="23" creationId="{E9D1BD49-BC33-4152-8197-782876648BE8}"/>
          </ac:cxnSpMkLst>
        </pc:cxnChg>
        <pc:cxnChg chg="add mod">
          <ac:chgData name="Максим Кулаков" userId="04e6ebed4306f91a" providerId="LiveId" clId="{F88AC418-1FA4-4664-94E1-074E5A67EC7A}" dt="2020-06-03T15:29:43.174" v="508" actId="1076"/>
          <ac:cxnSpMkLst>
            <pc:docMk/>
            <pc:sldMk cId="1279104608" sldId="259"/>
            <ac:cxnSpMk id="24" creationId="{4D9F7469-8F81-477D-AA08-FE3588B9D9D6}"/>
          </ac:cxnSpMkLst>
        </pc:cxnChg>
        <pc:cxnChg chg="add mod">
          <ac:chgData name="Максим Кулаков" userId="04e6ebed4306f91a" providerId="LiveId" clId="{F88AC418-1FA4-4664-94E1-074E5A67EC7A}" dt="2020-06-03T15:30:02.331" v="512" actId="1076"/>
          <ac:cxnSpMkLst>
            <pc:docMk/>
            <pc:sldMk cId="1279104608" sldId="259"/>
            <ac:cxnSpMk id="25" creationId="{B6CA917E-7271-49A8-9196-FDD3368DAEA6}"/>
          </ac:cxnSpMkLst>
        </pc:cxnChg>
        <pc:cxnChg chg="add mod">
          <ac:chgData name="Максим Кулаков" userId="04e6ebed4306f91a" providerId="LiveId" clId="{F88AC418-1FA4-4664-94E1-074E5A67EC7A}" dt="2020-06-03T15:30:09.811" v="514" actId="1076"/>
          <ac:cxnSpMkLst>
            <pc:docMk/>
            <pc:sldMk cId="1279104608" sldId="259"/>
            <ac:cxnSpMk id="26" creationId="{054A604D-75AA-4EB9-A4B4-5D60DC15E8D7}"/>
          </ac:cxnSpMkLst>
        </pc:cxnChg>
      </pc:sldChg>
      <pc:sldChg chg="addSp delSp modSp mod modTransition">
        <pc:chgData name="Максим Кулаков" userId="04e6ebed4306f91a" providerId="LiveId" clId="{F88AC418-1FA4-4664-94E1-074E5A67EC7A}" dt="2020-06-03T15:42:33.070" v="727"/>
        <pc:sldMkLst>
          <pc:docMk/>
          <pc:sldMk cId="3523556248" sldId="260"/>
        </pc:sldMkLst>
        <pc:spChg chg="del">
          <ac:chgData name="Максим Кулаков" userId="04e6ebed4306f91a" providerId="LiveId" clId="{F88AC418-1FA4-4664-94E1-074E5A67EC7A}" dt="2020-06-03T15:20:55.447" v="273"/>
          <ac:spMkLst>
            <pc:docMk/>
            <pc:sldMk cId="3523556248" sldId="260"/>
            <ac:spMk id="3" creationId="{AB92EE25-E882-4A84-9E91-0EB41C19A0F1}"/>
          </ac:spMkLst>
        </pc:spChg>
        <pc:spChg chg="add mod">
          <ac:chgData name="Максим Кулаков" userId="04e6ebed4306f91a" providerId="LiveId" clId="{F88AC418-1FA4-4664-94E1-074E5A67EC7A}" dt="2020-06-03T15:21:12.808" v="286" actId="20577"/>
          <ac:spMkLst>
            <pc:docMk/>
            <pc:sldMk cId="3523556248" sldId="260"/>
            <ac:spMk id="4" creationId="{4A01A517-A17C-4A20-8590-A4A680EAABED}"/>
          </ac:spMkLst>
        </pc:spChg>
      </pc:sldChg>
      <pc:sldChg chg="modTransition">
        <pc:chgData name="Максим Кулаков" userId="04e6ebed4306f91a" providerId="LiveId" clId="{F88AC418-1FA4-4664-94E1-074E5A67EC7A}" dt="2020-06-03T15:42:33.070" v="727"/>
        <pc:sldMkLst>
          <pc:docMk/>
          <pc:sldMk cId="4170250133" sldId="261"/>
        </pc:sldMkLst>
      </pc:sldChg>
      <pc:sldChg chg="addSp delSp modSp add mod modTransition">
        <pc:chgData name="Максим Кулаков" userId="04e6ebed4306f91a" providerId="LiveId" clId="{F88AC418-1FA4-4664-94E1-074E5A67EC7A}" dt="2020-06-03T15:42:33.070" v="727"/>
        <pc:sldMkLst>
          <pc:docMk/>
          <pc:sldMk cId="3043985443" sldId="262"/>
        </pc:sldMkLst>
        <pc:spChg chg="del">
          <ac:chgData name="Максим Кулаков" userId="04e6ebed4306f91a" providerId="LiveId" clId="{F88AC418-1FA4-4664-94E1-074E5A67EC7A}" dt="2020-06-03T15:32:07.444" v="595" actId="478"/>
          <ac:spMkLst>
            <pc:docMk/>
            <pc:sldMk cId="3043985443" sldId="262"/>
            <ac:spMk id="3" creationId="{1A755F73-D148-4B2C-8542-B3BBD2CFA666}"/>
          </ac:spMkLst>
        </pc:spChg>
        <pc:spChg chg="add mod">
          <ac:chgData name="Максим Кулаков" userId="04e6ebed4306f91a" providerId="LiveId" clId="{F88AC418-1FA4-4664-94E1-074E5A67EC7A}" dt="2020-06-03T15:13:45.819" v="36" actId="20577"/>
          <ac:spMkLst>
            <pc:docMk/>
            <pc:sldMk cId="3043985443" sldId="262"/>
            <ac:spMk id="4" creationId="{C8A1FD20-6159-418C-870B-EE9CE725DAD0}"/>
          </ac:spMkLst>
        </pc:spChg>
        <pc:spChg chg="add mod">
          <ac:chgData name="Максим Кулаков" userId="04e6ebed4306f91a" providerId="LiveId" clId="{F88AC418-1FA4-4664-94E1-074E5A67EC7A}" dt="2020-06-03T15:31:04.739" v="524" actId="20577"/>
          <ac:spMkLst>
            <pc:docMk/>
            <pc:sldMk cId="3043985443" sldId="262"/>
            <ac:spMk id="5" creationId="{34253F25-F55E-485A-84AE-4DCABDD86114}"/>
          </ac:spMkLst>
        </pc:spChg>
        <pc:spChg chg="add mod">
          <ac:chgData name="Максим Кулаков" userId="04e6ebed4306f91a" providerId="LiveId" clId="{F88AC418-1FA4-4664-94E1-074E5A67EC7A}" dt="2020-06-03T15:30:53.632" v="515"/>
          <ac:spMkLst>
            <pc:docMk/>
            <pc:sldMk cId="3043985443" sldId="262"/>
            <ac:spMk id="6" creationId="{08CED4B7-937B-4BD8-BB62-CF1973863792}"/>
          </ac:spMkLst>
        </pc:spChg>
        <pc:spChg chg="add mod">
          <ac:chgData name="Максим Кулаков" userId="04e6ebed4306f91a" providerId="LiveId" clId="{F88AC418-1FA4-4664-94E1-074E5A67EC7A}" dt="2020-06-03T15:35:12.810" v="705" actId="20577"/>
          <ac:spMkLst>
            <pc:docMk/>
            <pc:sldMk cId="3043985443" sldId="262"/>
            <ac:spMk id="8" creationId="{3710F289-A01A-4B46-9AFE-EFE6F6D7F76F}"/>
          </ac:spMkLst>
        </pc:spChg>
        <pc:spChg chg="add mod">
          <ac:chgData name="Максим Кулаков" userId="04e6ebed4306f91a" providerId="LiveId" clId="{F88AC418-1FA4-4664-94E1-074E5A67EC7A}" dt="2020-06-03T15:35:05.379" v="693" actId="20577"/>
          <ac:spMkLst>
            <pc:docMk/>
            <pc:sldMk cId="3043985443" sldId="262"/>
            <ac:spMk id="9" creationId="{7CEB8480-21A6-462D-A2FB-CF83E2D6DC2B}"/>
          </ac:spMkLst>
        </pc:spChg>
        <pc:spChg chg="add mod">
          <ac:chgData name="Максим Кулаков" userId="04e6ebed4306f91a" providerId="LiveId" clId="{F88AC418-1FA4-4664-94E1-074E5A67EC7A}" dt="2020-06-03T15:33:19.661" v="663" actId="313"/>
          <ac:spMkLst>
            <pc:docMk/>
            <pc:sldMk cId="3043985443" sldId="262"/>
            <ac:spMk id="11" creationId="{9831C15B-5537-432B-A73A-39DF9CC31AC5}"/>
          </ac:spMkLst>
        </pc:spChg>
        <pc:spChg chg="add mod">
          <ac:chgData name="Максим Кулаков" userId="04e6ebed4306f91a" providerId="LiveId" clId="{F88AC418-1FA4-4664-94E1-074E5A67EC7A}" dt="2020-06-03T15:32:38.027" v="603" actId="20577"/>
          <ac:spMkLst>
            <pc:docMk/>
            <pc:sldMk cId="3043985443" sldId="262"/>
            <ac:spMk id="12" creationId="{EF694C95-0FA8-4258-B64E-D26B7FF8A77E}"/>
          </ac:spMkLst>
        </pc:spChg>
        <pc:spChg chg="add mod">
          <ac:chgData name="Максим Кулаков" userId="04e6ebed4306f91a" providerId="LiveId" clId="{F88AC418-1FA4-4664-94E1-074E5A67EC7A}" dt="2020-06-03T15:33:01.170" v="641" actId="20577"/>
          <ac:spMkLst>
            <pc:docMk/>
            <pc:sldMk cId="3043985443" sldId="262"/>
            <ac:spMk id="13" creationId="{366F08B5-B21F-4F5C-81DB-456F5CB15BBD}"/>
          </ac:spMkLst>
        </pc:spChg>
        <pc:spChg chg="add mod">
          <ac:chgData name="Максим Кулаков" userId="04e6ebed4306f91a" providerId="LiveId" clId="{F88AC418-1FA4-4664-94E1-074E5A67EC7A}" dt="2020-06-03T15:32:35.135" v="601" actId="20577"/>
          <ac:spMkLst>
            <pc:docMk/>
            <pc:sldMk cId="3043985443" sldId="262"/>
            <ac:spMk id="14" creationId="{3F3E1167-AC02-4457-AC96-C8D839EE7CD9}"/>
          </ac:spMkLst>
        </pc:spChg>
        <pc:spChg chg="add mod">
          <ac:chgData name="Максим Кулаков" userId="04e6ebed4306f91a" providerId="LiveId" clId="{F88AC418-1FA4-4664-94E1-074E5A67EC7A}" dt="2020-06-03T15:34:23.377" v="679" actId="1076"/>
          <ac:spMkLst>
            <pc:docMk/>
            <pc:sldMk cId="3043985443" sldId="262"/>
            <ac:spMk id="20" creationId="{AB8B2D8E-E86C-463C-B539-0C8ACE643A0F}"/>
          </ac:spMkLst>
        </pc:spChg>
        <pc:spChg chg="add mod">
          <ac:chgData name="Максим Кулаков" userId="04e6ebed4306f91a" providerId="LiveId" clId="{F88AC418-1FA4-4664-94E1-074E5A67EC7A}" dt="2020-06-03T15:35:02.362" v="691" actId="1076"/>
          <ac:spMkLst>
            <pc:docMk/>
            <pc:sldMk cId="3043985443" sldId="262"/>
            <ac:spMk id="25" creationId="{5FC62086-1502-4BC5-B6C6-21F699AE00AF}"/>
          </ac:spMkLst>
        </pc:spChg>
        <pc:cxnChg chg="add mod">
          <ac:chgData name="Максим Кулаков" userId="04e6ebed4306f91a" providerId="LiveId" clId="{F88AC418-1FA4-4664-94E1-074E5A67EC7A}" dt="2020-06-03T15:31:45.901" v="534" actId="14100"/>
          <ac:cxnSpMkLst>
            <pc:docMk/>
            <pc:sldMk cId="3043985443" sldId="262"/>
            <ac:cxnSpMk id="7" creationId="{2BF17C09-FF88-4C53-AB84-A9431D74E1CD}"/>
          </ac:cxnSpMkLst>
        </pc:cxnChg>
        <pc:cxnChg chg="add del mod">
          <ac:chgData name="Максим Кулаков" userId="04e6ebed4306f91a" providerId="LiveId" clId="{F88AC418-1FA4-4664-94E1-074E5A67EC7A}" dt="2020-06-03T15:31:51.926" v="535" actId="478"/>
          <ac:cxnSpMkLst>
            <pc:docMk/>
            <pc:sldMk cId="3043985443" sldId="262"/>
            <ac:cxnSpMk id="10" creationId="{DD3E0B53-68BF-4770-AE2B-FA8B4EE27E43}"/>
          </ac:cxnSpMkLst>
        </pc:cxnChg>
        <pc:cxnChg chg="add del mod">
          <ac:chgData name="Максим Кулаков" userId="04e6ebed4306f91a" providerId="LiveId" clId="{F88AC418-1FA4-4664-94E1-074E5A67EC7A}" dt="2020-06-03T15:34:27.613" v="681" actId="478"/>
          <ac:cxnSpMkLst>
            <pc:docMk/>
            <pc:sldMk cId="3043985443" sldId="262"/>
            <ac:cxnSpMk id="17" creationId="{05037242-D38B-4E88-AF9A-1422DB1B2E0C}"/>
          </ac:cxnSpMkLst>
        </pc:cxnChg>
        <pc:cxnChg chg="add mod">
          <ac:chgData name="Максим Кулаков" userId="04e6ebed4306f91a" providerId="LiveId" clId="{F88AC418-1FA4-4664-94E1-074E5A67EC7A}" dt="2020-06-03T15:32:31.666" v="599" actId="1076"/>
          <ac:cxnSpMkLst>
            <pc:docMk/>
            <pc:sldMk cId="3043985443" sldId="262"/>
            <ac:cxnSpMk id="18" creationId="{4ADF2648-A3DB-4D6A-A187-D4526BD1035E}"/>
          </ac:cxnSpMkLst>
        </pc:cxnChg>
        <pc:cxnChg chg="add mod">
          <ac:chgData name="Максим Кулаков" userId="04e6ebed4306f91a" providerId="LiveId" clId="{F88AC418-1FA4-4664-94E1-074E5A67EC7A}" dt="2020-06-03T15:34:39.896" v="685" actId="1076"/>
          <ac:cxnSpMkLst>
            <pc:docMk/>
            <pc:sldMk cId="3043985443" sldId="262"/>
            <ac:cxnSpMk id="22" creationId="{8EA3F627-1843-4D6C-8DCB-86726C4270F6}"/>
          </ac:cxnSpMkLst>
        </pc:cxnChg>
        <pc:cxnChg chg="add mod">
          <ac:chgData name="Максим Кулаков" userId="04e6ebed4306f91a" providerId="LiveId" clId="{F88AC418-1FA4-4664-94E1-074E5A67EC7A}" dt="2020-06-03T15:34:49.054" v="687" actId="1076"/>
          <ac:cxnSpMkLst>
            <pc:docMk/>
            <pc:sldMk cId="3043985443" sldId="262"/>
            <ac:cxnSpMk id="23" creationId="{87D26490-6146-4DD4-8DFF-B2C8DA60E5C5}"/>
          </ac:cxnSpMkLst>
        </pc:cxnChg>
        <pc:cxnChg chg="add del mod">
          <ac:chgData name="Максим Кулаков" userId="04e6ebed4306f91a" providerId="LiveId" clId="{F88AC418-1FA4-4664-94E1-074E5A67EC7A}" dt="2020-06-03T15:34:54.722" v="689"/>
          <ac:cxnSpMkLst>
            <pc:docMk/>
            <pc:sldMk cId="3043985443" sldId="262"/>
            <ac:cxnSpMk id="24" creationId="{78C0565C-160E-4975-A31F-904725E617EA}"/>
          </ac:cxnSpMkLst>
        </pc:cxnChg>
      </pc:sldChg>
      <pc:sldMasterChg chg="modTransition modSldLayout">
        <pc:chgData name="Максим Кулаков" userId="04e6ebed4306f91a" providerId="LiveId" clId="{F88AC418-1FA4-4664-94E1-074E5A67EC7A}" dt="2020-06-03T15:42:33.070" v="727"/>
        <pc:sldMasterMkLst>
          <pc:docMk/>
          <pc:sldMasterMk cId="1740498793" sldId="2147483660"/>
        </pc:sldMasterMkLst>
        <pc:sldLayoutChg chg="modTransition">
          <pc:chgData name="Максим Кулаков" userId="04e6ebed4306f91a" providerId="LiveId" clId="{F88AC418-1FA4-4664-94E1-074E5A67EC7A}" dt="2020-06-03T15:42:33.070" v="727"/>
          <pc:sldLayoutMkLst>
            <pc:docMk/>
            <pc:sldMasterMk cId="1740498793" sldId="2147483660"/>
            <pc:sldLayoutMk cId="564937075" sldId="2147483661"/>
          </pc:sldLayoutMkLst>
        </pc:sldLayoutChg>
        <pc:sldLayoutChg chg="modTransition">
          <pc:chgData name="Максим Кулаков" userId="04e6ebed4306f91a" providerId="LiveId" clId="{F88AC418-1FA4-4664-94E1-074E5A67EC7A}" dt="2020-06-03T15:42:33.070" v="727"/>
          <pc:sldLayoutMkLst>
            <pc:docMk/>
            <pc:sldMasterMk cId="1740498793" sldId="2147483660"/>
            <pc:sldLayoutMk cId="2646281113" sldId="2147483662"/>
          </pc:sldLayoutMkLst>
        </pc:sldLayoutChg>
        <pc:sldLayoutChg chg="modTransition">
          <pc:chgData name="Максим Кулаков" userId="04e6ebed4306f91a" providerId="LiveId" clId="{F88AC418-1FA4-4664-94E1-074E5A67EC7A}" dt="2020-06-03T15:42:33.070" v="727"/>
          <pc:sldLayoutMkLst>
            <pc:docMk/>
            <pc:sldMasterMk cId="1740498793" sldId="2147483660"/>
            <pc:sldLayoutMk cId="410738993" sldId="2147483663"/>
          </pc:sldLayoutMkLst>
        </pc:sldLayoutChg>
        <pc:sldLayoutChg chg="modTransition">
          <pc:chgData name="Максим Кулаков" userId="04e6ebed4306f91a" providerId="LiveId" clId="{F88AC418-1FA4-4664-94E1-074E5A67EC7A}" dt="2020-06-03T15:42:33.070" v="727"/>
          <pc:sldLayoutMkLst>
            <pc:docMk/>
            <pc:sldMasterMk cId="1740498793" sldId="2147483660"/>
            <pc:sldLayoutMk cId="3620470689" sldId="2147483664"/>
          </pc:sldLayoutMkLst>
        </pc:sldLayoutChg>
        <pc:sldLayoutChg chg="modTransition">
          <pc:chgData name="Максим Кулаков" userId="04e6ebed4306f91a" providerId="LiveId" clId="{F88AC418-1FA4-4664-94E1-074E5A67EC7A}" dt="2020-06-03T15:42:33.070" v="727"/>
          <pc:sldLayoutMkLst>
            <pc:docMk/>
            <pc:sldMasterMk cId="1740498793" sldId="2147483660"/>
            <pc:sldLayoutMk cId="3043410129" sldId="2147483665"/>
          </pc:sldLayoutMkLst>
        </pc:sldLayoutChg>
        <pc:sldLayoutChg chg="modTransition">
          <pc:chgData name="Максим Кулаков" userId="04e6ebed4306f91a" providerId="LiveId" clId="{F88AC418-1FA4-4664-94E1-074E5A67EC7A}" dt="2020-06-03T15:42:33.070" v="727"/>
          <pc:sldLayoutMkLst>
            <pc:docMk/>
            <pc:sldMasterMk cId="1740498793" sldId="2147483660"/>
            <pc:sldLayoutMk cId="2489084790" sldId="2147483666"/>
          </pc:sldLayoutMkLst>
        </pc:sldLayoutChg>
        <pc:sldLayoutChg chg="modTransition">
          <pc:chgData name="Максим Кулаков" userId="04e6ebed4306f91a" providerId="LiveId" clId="{F88AC418-1FA4-4664-94E1-074E5A67EC7A}" dt="2020-06-03T15:42:33.070" v="727"/>
          <pc:sldLayoutMkLst>
            <pc:docMk/>
            <pc:sldMasterMk cId="1740498793" sldId="2147483660"/>
            <pc:sldLayoutMk cId="2865465551" sldId="2147483667"/>
          </pc:sldLayoutMkLst>
        </pc:sldLayoutChg>
        <pc:sldLayoutChg chg="modTransition">
          <pc:chgData name="Максим Кулаков" userId="04e6ebed4306f91a" providerId="LiveId" clId="{F88AC418-1FA4-4664-94E1-074E5A67EC7A}" dt="2020-06-03T15:42:33.070" v="727"/>
          <pc:sldLayoutMkLst>
            <pc:docMk/>
            <pc:sldMasterMk cId="1740498793" sldId="2147483660"/>
            <pc:sldLayoutMk cId="1316074011" sldId="2147483668"/>
          </pc:sldLayoutMkLst>
        </pc:sldLayoutChg>
        <pc:sldLayoutChg chg="modTransition">
          <pc:chgData name="Максим Кулаков" userId="04e6ebed4306f91a" providerId="LiveId" clId="{F88AC418-1FA4-4664-94E1-074E5A67EC7A}" dt="2020-06-03T15:42:33.070" v="727"/>
          <pc:sldLayoutMkLst>
            <pc:docMk/>
            <pc:sldMasterMk cId="1740498793" sldId="2147483660"/>
            <pc:sldLayoutMk cId="1003586868" sldId="2147483669"/>
          </pc:sldLayoutMkLst>
        </pc:sldLayoutChg>
        <pc:sldLayoutChg chg="modTransition">
          <pc:chgData name="Максим Кулаков" userId="04e6ebed4306f91a" providerId="LiveId" clId="{F88AC418-1FA4-4664-94E1-074E5A67EC7A}" dt="2020-06-03T15:42:33.070" v="727"/>
          <pc:sldLayoutMkLst>
            <pc:docMk/>
            <pc:sldMasterMk cId="1740498793" sldId="2147483660"/>
            <pc:sldLayoutMk cId="1657851483" sldId="2147483670"/>
          </pc:sldLayoutMkLst>
        </pc:sldLayoutChg>
        <pc:sldLayoutChg chg="modTransition">
          <pc:chgData name="Максим Кулаков" userId="04e6ebed4306f91a" providerId="LiveId" clId="{F88AC418-1FA4-4664-94E1-074E5A67EC7A}" dt="2020-06-03T15:42:33.070" v="727"/>
          <pc:sldLayoutMkLst>
            <pc:docMk/>
            <pc:sldMasterMk cId="1740498793" sldId="2147483660"/>
            <pc:sldLayoutMk cId="3988228153" sldId="2147483671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237314085739277E-2"/>
          <c:y val="9.4153835866057824E-4"/>
          <c:w val="0.88887111767279103"/>
          <c:h val="0.83419952885463866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Рынок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61-4730-B134-EA34961F55D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61-4730-B134-EA34961F55D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61-4730-B134-EA34961F55D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Видеонаблюдение</c:v>
                </c:pt>
                <c:pt idx="1">
                  <c:v>ОПС</c:v>
                </c:pt>
                <c:pt idx="2">
                  <c:v>СКУД</c:v>
                </c:pt>
              </c:strCache>
            </c:strRef>
          </c:cat>
          <c:val>
            <c:numRef>
              <c:f>Лист1!$B$2:$B$4</c:f>
              <c:numCache>
                <c:formatCode>0%</c:formatCode>
                <c:ptCount val="3"/>
                <c:pt idx="0">
                  <c:v>0.45</c:v>
                </c:pt>
                <c:pt idx="1">
                  <c:v>0.35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C0-4872-8ED6-9E3495450D4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0.34028</cdr:x>
      <cdr:y>0.40041</cdr:y>
    </cdr:from>
    <cdr:to>
      <cdr:x>0.65972</cdr:x>
      <cdr:y>0.49165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2F28D5A-48E2-49BD-AFF0-2E9EB290E500}"/>
            </a:ext>
          </a:extLst>
        </cdr:cNvPr>
        <cdr:cNvSpPr txBox="1"/>
      </cdr:nvSpPr>
      <cdr:spPr>
        <a:xfrm xmlns:a="http://schemas.openxmlformats.org/drawingml/2006/main">
          <a:off x="1244600" y="1560511"/>
          <a:ext cx="1168400" cy="355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ru-RU" sz="1600" dirty="0">
              <a:solidFill>
                <a:schemeClr val="tx1"/>
              </a:solidFill>
            </a:rPr>
            <a:t>за 2017 год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D7692-1254-415D-9D6A-1D2A893B2F70}" type="datetimeFigureOut">
              <a:rPr lang="ru-RU" smtClean="0"/>
              <a:t>03.06.2020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651AD-414D-4A4A-8885-5623C2E78D1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7253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Время слайда</a:t>
            </a:r>
            <a:r>
              <a:rPr lang="en-US" dirty="0"/>
              <a:t>: 00:00</a:t>
            </a:r>
          </a:p>
          <a:p>
            <a:r>
              <a:rPr lang="ru-RU" dirty="0"/>
              <a:t>Текст</a:t>
            </a:r>
            <a:r>
              <a:rPr lang="en-US" dirty="0"/>
              <a:t>: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651AD-414D-4A4A-8885-5623C2E78D1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1184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Время слайда</a:t>
            </a:r>
            <a:r>
              <a:rPr lang="en-US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Текст</a:t>
            </a:r>
            <a:r>
              <a:rPr lang="en-US" dirty="0"/>
              <a:t>: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651AD-414D-4A4A-8885-5623C2E78D1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94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Время слайда</a:t>
            </a:r>
            <a:r>
              <a:rPr lang="en-US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Текст</a:t>
            </a:r>
            <a:r>
              <a:rPr lang="en-US" dirty="0"/>
              <a:t>: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651AD-414D-4A4A-8885-5623C2E78D1F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1569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Время слайда</a:t>
            </a:r>
            <a:r>
              <a:rPr lang="en-US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Текст</a:t>
            </a:r>
            <a:r>
              <a:rPr lang="en-US" dirty="0"/>
              <a:t>: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651AD-414D-4A4A-8885-5623C2E78D1F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8645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Время слайда</a:t>
            </a:r>
            <a:r>
              <a:rPr lang="en-US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Текст</a:t>
            </a:r>
            <a:r>
              <a:rPr lang="en-US" dirty="0"/>
              <a:t>: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651AD-414D-4A4A-8885-5623C2E78D1F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4104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Время слайда</a:t>
            </a:r>
            <a:r>
              <a:rPr lang="en-US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Текст</a:t>
            </a:r>
            <a:r>
              <a:rPr lang="en-US" dirty="0"/>
              <a:t>: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651AD-414D-4A4A-8885-5623C2E78D1F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4772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4FE3-AB61-406F-AE3E-5E3CFB8A6317}" type="datetimeFigureOut">
              <a:rPr lang="ru-RU" smtClean="0"/>
              <a:t>03.06.2020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82D-E257-417D-A629-6FA292D3BC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493707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4FE3-AB61-406F-AE3E-5E3CFB8A6317}" type="datetimeFigureOut">
              <a:rPr lang="ru-RU" smtClean="0"/>
              <a:t>03.06.2020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82D-E257-417D-A629-6FA292D3BC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78514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4FE3-AB61-406F-AE3E-5E3CFB8A6317}" type="datetimeFigureOut">
              <a:rPr lang="ru-RU" smtClean="0"/>
              <a:t>03.06.2020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82D-E257-417D-A629-6FA292D3BC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822815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4FE3-AB61-406F-AE3E-5E3CFB8A6317}" type="datetimeFigureOut">
              <a:rPr lang="ru-RU" smtClean="0"/>
              <a:t>03.06.2020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82D-E257-417D-A629-6FA292D3BC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628111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4FE3-AB61-406F-AE3E-5E3CFB8A6317}" type="datetimeFigureOut">
              <a:rPr lang="ru-RU" smtClean="0"/>
              <a:t>03.06.2020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82D-E257-417D-A629-6FA292D3BC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3899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4FE3-AB61-406F-AE3E-5E3CFB8A6317}" type="datetimeFigureOut">
              <a:rPr lang="ru-RU" smtClean="0"/>
              <a:t>03.06.2020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82D-E257-417D-A629-6FA292D3BC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47068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4FE3-AB61-406F-AE3E-5E3CFB8A6317}" type="datetimeFigureOut">
              <a:rPr lang="ru-RU" smtClean="0"/>
              <a:t>03.06.2020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82D-E257-417D-A629-6FA292D3BC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341012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4FE3-AB61-406F-AE3E-5E3CFB8A6317}" type="datetimeFigureOut">
              <a:rPr lang="ru-RU" smtClean="0"/>
              <a:t>03.06.2020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82D-E257-417D-A629-6FA292D3BC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908479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4FE3-AB61-406F-AE3E-5E3CFB8A6317}" type="datetimeFigureOut">
              <a:rPr lang="ru-RU" smtClean="0"/>
              <a:t>03.06.2020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82D-E257-417D-A629-6FA292D3BC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546555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4FE3-AB61-406F-AE3E-5E3CFB8A6317}" type="datetimeFigureOut">
              <a:rPr lang="ru-RU" smtClean="0"/>
              <a:t>03.06.2020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82D-E257-417D-A629-6FA292D3BC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607401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4FE3-AB61-406F-AE3E-5E3CFB8A6317}" type="datetimeFigureOut">
              <a:rPr lang="ru-RU" smtClean="0"/>
              <a:t>03.06.2020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82D-E257-417D-A629-6FA292D3BC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358686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04FE3-AB61-406F-AE3E-5E3CFB8A6317}" type="datetimeFigureOut">
              <a:rPr lang="ru-RU" smtClean="0"/>
              <a:t>03.06.2020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2E82D-E257-417D-A629-6FA292D3BC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0498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B397D0-E3B7-468F-89EA-5A24F2389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212" y="2170703"/>
            <a:ext cx="10441576" cy="2211794"/>
          </a:xfrm>
        </p:spPr>
        <p:txBody>
          <a:bodyPr>
            <a:normAutofit fontScale="90000"/>
          </a:bodyPr>
          <a:lstStyle/>
          <a:p>
            <a:pPr algn="l"/>
            <a:r>
              <a:rPr lang="ru-RU" sz="4400" dirty="0"/>
              <a:t>Выпускная квалификационная работа</a:t>
            </a:r>
            <a:br>
              <a:rPr lang="ru-RU" dirty="0"/>
            </a:br>
            <a:r>
              <a:rPr lang="ru-RU" sz="4400" dirty="0"/>
              <a:t>на тему</a:t>
            </a:r>
            <a:r>
              <a:rPr lang="en-US" sz="4400" dirty="0"/>
              <a:t>:</a:t>
            </a:r>
            <a:r>
              <a:rPr lang="ru-RU" sz="4400" dirty="0"/>
              <a:t> </a:t>
            </a:r>
            <a:br>
              <a:rPr lang="ru-RU" sz="4400" dirty="0"/>
            </a:br>
            <a:r>
              <a:rPr lang="en-US" sz="4400" dirty="0">
                <a:solidFill>
                  <a:srgbClr val="00B050"/>
                </a:solidFill>
              </a:rPr>
              <a:t>«</a:t>
            </a:r>
            <a:r>
              <a:rPr lang="ru-RU" sz="4400" dirty="0">
                <a:solidFill>
                  <a:srgbClr val="00B050"/>
                </a:solidFill>
              </a:rPr>
              <a:t>Разработка интеллектуальной системы контроля и управления доступом</a:t>
            </a:r>
            <a:r>
              <a:rPr lang="en-US" sz="4400" dirty="0">
                <a:solidFill>
                  <a:srgbClr val="00B050"/>
                </a:solidFill>
              </a:rPr>
              <a:t>»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5EB16D-E780-468D-96CF-6BEBC7CB1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9030" y="4740546"/>
            <a:ext cx="4020821" cy="165576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Выполнил обучающийся </a:t>
            </a:r>
            <a:br>
              <a:rPr lang="ru-RU" sz="2000" dirty="0"/>
            </a:br>
            <a:r>
              <a:rPr lang="ru-RU" sz="2000" dirty="0"/>
              <a:t>гр. КСт-16-(9)-2 отд. ИТВТ МПК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solidFill>
                  <a:srgbClr val="92D050"/>
                </a:solidFill>
              </a:rPr>
              <a:t>Кулаков Максим Иванович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Проверил</a:t>
            </a:r>
            <a:r>
              <a:rPr lang="en-US" sz="2000" dirty="0"/>
              <a:t>:</a:t>
            </a:r>
            <a:r>
              <a:rPr lang="ru-RU" sz="2000" dirty="0"/>
              <a:t> руководитель ВКР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solidFill>
                  <a:srgbClr val="92D050"/>
                </a:solidFill>
              </a:rPr>
              <a:t>Кинчин Евгений Викторович </a:t>
            </a:r>
          </a:p>
          <a:p>
            <a:pPr algn="l"/>
            <a:endParaRPr lang="ru-RU" sz="2000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F60AC6B0-0990-4F62-B75A-683F5EBB8B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45968B-E4B0-486C-9C16-DEA8D1C41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75" y="460375"/>
            <a:ext cx="22860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794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FC4A1F-2390-4780-95DE-6BC7D78C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13DCE52-06E5-4A98-A927-0D0D30D346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330081"/>
              </p:ext>
            </p:extLst>
          </p:nvPr>
        </p:nvGraphicFramePr>
        <p:xfrm>
          <a:off x="7696200" y="1690471"/>
          <a:ext cx="3657600" cy="3897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F7EABEB-D8EA-4ECB-A7A5-C43E52EE9BFE}"/>
              </a:ext>
            </a:extLst>
          </p:cNvPr>
          <p:cNvSpPr/>
          <p:nvPr/>
        </p:nvSpPr>
        <p:spPr>
          <a:xfrm>
            <a:off x="838200" y="1690471"/>
            <a:ext cx="2715491" cy="1524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Появление и внедрение новых технологий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8A1A06F-2727-4AAE-8AEB-6519F16D129F}"/>
              </a:ext>
            </a:extLst>
          </p:cNvPr>
          <p:cNvSpPr/>
          <p:nvPr/>
        </p:nvSpPr>
        <p:spPr>
          <a:xfrm>
            <a:off x="838199" y="4063782"/>
            <a:ext cx="2715491" cy="1524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Рост требований и активное развитие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E0E8B06-A302-4D75-AD2D-8B85D78DD42C}"/>
              </a:ext>
            </a:extLst>
          </p:cNvPr>
          <p:cNvSpPr/>
          <p:nvPr/>
        </p:nvSpPr>
        <p:spPr>
          <a:xfrm>
            <a:off x="4267199" y="2877235"/>
            <a:ext cx="2715491" cy="1524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6652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76E1C-5791-4ABF-BF9B-B6EA3ED46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11280" cy="1325563"/>
          </a:xfrm>
        </p:spPr>
        <p:txBody>
          <a:bodyPr/>
          <a:lstStyle/>
          <a:p>
            <a:pPr defTabSz="4680000"/>
            <a:r>
              <a:rPr lang="ru-RU" dirty="0"/>
              <a:t>Цель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6725A8F8-B5B7-45AE-A8EC-81A0D2727F92}"/>
              </a:ext>
            </a:extLst>
          </p:cNvPr>
          <p:cNvCxnSpPr/>
          <p:nvPr/>
        </p:nvCxnSpPr>
        <p:spPr>
          <a:xfrm>
            <a:off x="6087296" y="1690688"/>
            <a:ext cx="0" cy="40482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F4DE1D2-70C2-4942-87E4-944B801552A3}"/>
              </a:ext>
            </a:extLst>
          </p:cNvPr>
          <p:cNvSpPr txBox="1">
            <a:spLocks/>
          </p:cNvSpPr>
          <p:nvPr/>
        </p:nvSpPr>
        <p:spPr>
          <a:xfrm>
            <a:off x="4490363" y="345801"/>
            <a:ext cx="32112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680000"/>
            <a:r>
              <a:rPr lang="ru-RU" dirty="0"/>
              <a:t>И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D878BFF-D432-4E58-BDDD-B69AB7112FB0}"/>
              </a:ext>
            </a:extLst>
          </p:cNvPr>
          <p:cNvSpPr txBox="1">
            <a:spLocks/>
          </p:cNvSpPr>
          <p:nvPr/>
        </p:nvSpPr>
        <p:spPr>
          <a:xfrm>
            <a:off x="6096000" y="360135"/>
            <a:ext cx="52577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4680000"/>
            <a:r>
              <a:rPr lang="ru-RU" dirty="0"/>
              <a:t>Задачи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2F08A4DC-E195-43C4-A918-56AC672FA987}"/>
              </a:ext>
            </a:extLst>
          </p:cNvPr>
          <p:cNvSpPr/>
          <p:nvPr/>
        </p:nvSpPr>
        <p:spPr>
          <a:xfrm>
            <a:off x="1774872" y="2667000"/>
            <a:ext cx="2715491" cy="1524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Разработка устройства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4A3C10EB-3636-436D-A7B4-856FBA159605}"/>
              </a:ext>
            </a:extLst>
          </p:cNvPr>
          <p:cNvSpPr/>
          <p:nvPr/>
        </p:nvSpPr>
        <p:spPr>
          <a:xfrm>
            <a:off x="9134768" y="1671364"/>
            <a:ext cx="2219029" cy="1524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Проектирование аппаратной части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0B3840C3-A848-4927-B8D9-22F2617534CB}"/>
              </a:ext>
            </a:extLst>
          </p:cNvPr>
          <p:cNvSpPr/>
          <p:nvPr/>
        </p:nvSpPr>
        <p:spPr>
          <a:xfrm>
            <a:off x="6501518" y="1685698"/>
            <a:ext cx="2219029" cy="1524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Анализ документации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76CAEB2D-9639-4DB0-9D9D-2E9A7A8C5F2B}"/>
              </a:ext>
            </a:extLst>
          </p:cNvPr>
          <p:cNvSpPr/>
          <p:nvPr/>
        </p:nvSpPr>
        <p:spPr>
          <a:xfrm>
            <a:off x="6592122" y="4214949"/>
            <a:ext cx="2219029" cy="1524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Разработка программной части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CD73DCDD-431F-4409-8B6E-A7967A74F631}"/>
              </a:ext>
            </a:extLst>
          </p:cNvPr>
          <p:cNvSpPr/>
          <p:nvPr/>
        </p:nvSpPr>
        <p:spPr>
          <a:xfrm>
            <a:off x="9134768" y="4191000"/>
            <a:ext cx="2219029" cy="1524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Оформление документации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825080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25902-D0C5-4F3E-B53B-670DE4AF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3B71302-0B05-4113-9E40-5363A97AA4FA}"/>
              </a:ext>
            </a:extLst>
          </p:cNvPr>
          <p:cNvSpPr txBox="1">
            <a:spLocks/>
          </p:cNvSpPr>
          <p:nvPr/>
        </p:nvSpPr>
        <p:spPr>
          <a:xfrm>
            <a:off x="6096000" y="360135"/>
            <a:ext cx="52577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4680000"/>
            <a:r>
              <a:rPr lang="ru-RU" sz="2800" b="1" dirty="0"/>
              <a:t>АППАРАТНОЙ ЧАСТИ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2C932AF-F434-43DF-8EF4-26777FBD94A7}"/>
              </a:ext>
            </a:extLst>
          </p:cNvPr>
          <p:cNvSpPr/>
          <p:nvPr/>
        </p:nvSpPr>
        <p:spPr>
          <a:xfrm>
            <a:off x="8506688" y="4396509"/>
            <a:ext cx="2847109" cy="178045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Разработка принципиальной схемы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99175E69-34D1-42E7-9611-598A50F2A2A7}"/>
              </a:ext>
            </a:extLst>
          </p:cNvPr>
          <p:cNvSpPr/>
          <p:nvPr/>
        </p:nvSpPr>
        <p:spPr>
          <a:xfrm>
            <a:off x="838200" y="4396509"/>
            <a:ext cx="2847109" cy="178045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Проектирование ППМ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37E8A4B-64B9-44D7-B11C-E87371FA8664}"/>
              </a:ext>
            </a:extLst>
          </p:cNvPr>
          <p:cNvSpPr/>
          <p:nvPr/>
        </p:nvSpPr>
        <p:spPr>
          <a:xfrm>
            <a:off x="8506688" y="1825625"/>
            <a:ext cx="2847109" cy="178045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Выбор САПР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6C8ED7A4-5C34-4A94-9382-38FAE9266125}"/>
              </a:ext>
            </a:extLst>
          </p:cNvPr>
          <p:cNvSpPr/>
          <p:nvPr/>
        </p:nvSpPr>
        <p:spPr>
          <a:xfrm>
            <a:off x="838200" y="1825625"/>
            <a:ext cx="2847109" cy="178045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Разработка</a:t>
            </a:r>
            <a:br>
              <a:rPr lang="ru-RU" dirty="0"/>
            </a:br>
            <a:r>
              <a:rPr lang="ru-RU" dirty="0"/>
              <a:t> структурной схемы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9E31AAA0-3805-4E50-99BD-ED6A96DE4096}"/>
              </a:ext>
            </a:extLst>
          </p:cNvPr>
          <p:cNvSpPr/>
          <p:nvPr/>
        </p:nvSpPr>
        <p:spPr>
          <a:xfrm>
            <a:off x="4672445" y="1825625"/>
            <a:ext cx="2847109" cy="178045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Разработка функциональной схемы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F40B1D05-0B0F-49AC-9BE0-670607F25A8A}"/>
              </a:ext>
            </a:extLst>
          </p:cNvPr>
          <p:cNvSpPr/>
          <p:nvPr/>
        </p:nvSpPr>
        <p:spPr>
          <a:xfrm>
            <a:off x="4672444" y="4396509"/>
            <a:ext cx="2847109" cy="178045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Настройка правил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9BCD36-F5E5-4CB0-B8F4-4EA5DF7F9568}"/>
              </a:ext>
            </a:extLst>
          </p:cNvPr>
          <p:cNvSpPr txBox="1"/>
          <p:nvPr/>
        </p:nvSpPr>
        <p:spPr>
          <a:xfrm>
            <a:off x="838199" y="1825625"/>
            <a:ext cx="519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A45A5A-E70B-42B8-9C50-055B5EA7EDB6}"/>
              </a:ext>
            </a:extLst>
          </p:cNvPr>
          <p:cNvSpPr txBox="1"/>
          <p:nvPr/>
        </p:nvSpPr>
        <p:spPr>
          <a:xfrm>
            <a:off x="4672443" y="1823754"/>
            <a:ext cx="519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F5792A-D5E1-4C7C-A488-65EB9DBADD22}"/>
              </a:ext>
            </a:extLst>
          </p:cNvPr>
          <p:cNvSpPr txBox="1"/>
          <p:nvPr/>
        </p:nvSpPr>
        <p:spPr>
          <a:xfrm>
            <a:off x="8506687" y="1820635"/>
            <a:ext cx="519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4C4549-EE00-46F9-9159-FB9487A4BC2A}"/>
              </a:ext>
            </a:extLst>
          </p:cNvPr>
          <p:cNvSpPr txBox="1"/>
          <p:nvPr/>
        </p:nvSpPr>
        <p:spPr>
          <a:xfrm>
            <a:off x="838198" y="4396509"/>
            <a:ext cx="519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4C2DCA-523F-4B58-AB29-E67507748A17}"/>
              </a:ext>
            </a:extLst>
          </p:cNvPr>
          <p:cNvSpPr txBox="1"/>
          <p:nvPr/>
        </p:nvSpPr>
        <p:spPr>
          <a:xfrm>
            <a:off x="4672442" y="4396870"/>
            <a:ext cx="519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FB029F-133A-4E07-A411-F1CE6250B19A}"/>
              </a:ext>
            </a:extLst>
          </p:cNvPr>
          <p:cNvSpPr txBox="1"/>
          <p:nvPr/>
        </p:nvSpPr>
        <p:spPr>
          <a:xfrm>
            <a:off x="8506686" y="4396509"/>
            <a:ext cx="519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4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A4324E69-86AA-4521-BA05-F46B23A9A1A1}"/>
              </a:ext>
            </a:extLst>
          </p:cNvPr>
          <p:cNvCxnSpPr/>
          <p:nvPr/>
        </p:nvCxnSpPr>
        <p:spPr>
          <a:xfrm>
            <a:off x="3953164" y="2715852"/>
            <a:ext cx="554181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E9D1BD49-BC33-4152-8197-782876648BE8}"/>
              </a:ext>
            </a:extLst>
          </p:cNvPr>
          <p:cNvCxnSpPr/>
          <p:nvPr/>
        </p:nvCxnSpPr>
        <p:spPr>
          <a:xfrm>
            <a:off x="7777019" y="2762395"/>
            <a:ext cx="554181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D9F7469-8F81-477D-AA08-FE3588B9D9D6}"/>
              </a:ext>
            </a:extLst>
          </p:cNvPr>
          <p:cNvCxnSpPr>
            <a:cxnSpLocks/>
          </p:cNvCxnSpPr>
          <p:nvPr/>
        </p:nvCxnSpPr>
        <p:spPr>
          <a:xfrm rot="5400000">
            <a:off x="9799783" y="4001294"/>
            <a:ext cx="554181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B6CA917E-7271-49A8-9196-FDD3368DAEA6}"/>
              </a:ext>
            </a:extLst>
          </p:cNvPr>
          <p:cNvCxnSpPr>
            <a:cxnSpLocks/>
          </p:cNvCxnSpPr>
          <p:nvPr/>
        </p:nvCxnSpPr>
        <p:spPr>
          <a:xfrm flipH="1">
            <a:off x="7767782" y="5329604"/>
            <a:ext cx="554181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54A604D-75AA-4EB9-A4B4-5D60DC15E8D7}"/>
              </a:ext>
            </a:extLst>
          </p:cNvPr>
          <p:cNvCxnSpPr>
            <a:cxnSpLocks/>
          </p:cNvCxnSpPr>
          <p:nvPr/>
        </p:nvCxnSpPr>
        <p:spPr>
          <a:xfrm flipH="1">
            <a:off x="3953163" y="5226922"/>
            <a:ext cx="554181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10460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25902-D0C5-4F3E-B53B-670DE4AF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8A1FD20-6159-418C-870B-EE9CE725DAD0}"/>
              </a:ext>
            </a:extLst>
          </p:cNvPr>
          <p:cNvSpPr txBox="1">
            <a:spLocks/>
          </p:cNvSpPr>
          <p:nvPr/>
        </p:nvSpPr>
        <p:spPr>
          <a:xfrm>
            <a:off x="6096000" y="360135"/>
            <a:ext cx="52577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4680000"/>
            <a:r>
              <a:rPr lang="ru-RU" sz="2800" b="1" dirty="0"/>
              <a:t>ПРОГРАММНОЙ ЧАСТИ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4253F25-F55E-485A-84AE-4DCABDD86114}"/>
              </a:ext>
            </a:extLst>
          </p:cNvPr>
          <p:cNvSpPr/>
          <p:nvPr/>
        </p:nvSpPr>
        <p:spPr>
          <a:xfrm>
            <a:off x="838200" y="1825625"/>
            <a:ext cx="2847109" cy="178045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Выбор </a:t>
            </a:r>
            <a:r>
              <a:rPr lang="en-US" dirty="0"/>
              <a:t>IDE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ED4B7-937B-4BD8-BB62-CF1973863792}"/>
              </a:ext>
            </a:extLst>
          </p:cNvPr>
          <p:cNvSpPr txBox="1"/>
          <p:nvPr/>
        </p:nvSpPr>
        <p:spPr>
          <a:xfrm>
            <a:off x="838199" y="1825625"/>
            <a:ext cx="519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1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2BF17C09-FF88-4C53-AB84-A9431D74E1CD}"/>
              </a:ext>
            </a:extLst>
          </p:cNvPr>
          <p:cNvCxnSpPr>
            <a:cxnSpLocks/>
          </p:cNvCxnSpPr>
          <p:nvPr/>
        </p:nvCxnSpPr>
        <p:spPr>
          <a:xfrm>
            <a:off x="5394036" y="2706616"/>
            <a:ext cx="1431637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3710F289-A01A-4B46-9AFE-EFE6F6D7F76F}"/>
              </a:ext>
            </a:extLst>
          </p:cNvPr>
          <p:cNvSpPr/>
          <p:nvPr/>
        </p:nvSpPr>
        <p:spPr>
          <a:xfrm>
            <a:off x="838199" y="4396509"/>
            <a:ext cx="2847109" cy="178045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Тестирование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EB8480-21A6-462D-A2FB-CF83E2D6DC2B}"/>
              </a:ext>
            </a:extLst>
          </p:cNvPr>
          <p:cNvSpPr txBox="1"/>
          <p:nvPr/>
        </p:nvSpPr>
        <p:spPr>
          <a:xfrm>
            <a:off x="838198" y="4396509"/>
            <a:ext cx="519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5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831C15B-5537-432B-A73A-39DF9CC31AC5}"/>
              </a:ext>
            </a:extLst>
          </p:cNvPr>
          <p:cNvSpPr/>
          <p:nvPr/>
        </p:nvSpPr>
        <p:spPr>
          <a:xfrm>
            <a:off x="8506694" y="4396509"/>
            <a:ext cx="2847109" cy="178045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Разработка алгоритма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694C95-0FA8-4258-B64E-D26B7FF8A77E}"/>
              </a:ext>
            </a:extLst>
          </p:cNvPr>
          <p:cNvSpPr txBox="1"/>
          <p:nvPr/>
        </p:nvSpPr>
        <p:spPr>
          <a:xfrm>
            <a:off x="8506693" y="4396509"/>
            <a:ext cx="519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3</a:t>
            </a:r>
            <a:endParaRPr lang="ru-RU" sz="4000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366F08B5-B21F-4F5C-81DB-456F5CB15BBD}"/>
              </a:ext>
            </a:extLst>
          </p:cNvPr>
          <p:cNvSpPr/>
          <p:nvPr/>
        </p:nvSpPr>
        <p:spPr>
          <a:xfrm>
            <a:off x="8506694" y="1820635"/>
            <a:ext cx="2847109" cy="178045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Конфигурирование МК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3E1167-AC02-4457-AC96-C8D839EE7CD9}"/>
              </a:ext>
            </a:extLst>
          </p:cNvPr>
          <p:cNvSpPr txBox="1"/>
          <p:nvPr/>
        </p:nvSpPr>
        <p:spPr>
          <a:xfrm>
            <a:off x="8506693" y="1820635"/>
            <a:ext cx="519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2</a:t>
            </a:r>
            <a:endParaRPr lang="ru-RU" sz="4000" dirty="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ADF2648-A3DB-4D6A-A187-D4526BD1035E}"/>
              </a:ext>
            </a:extLst>
          </p:cNvPr>
          <p:cNvCxnSpPr>
            <a:cxnSpLocks/>
          </p:cNvCxnSpPr>
          <p:nvPr/>
        </p:nvCxnSpPr>
        <p:spPr>
          <a:xfrm>
            <a:off x="9970654" y="3717997"/>
            <a:ext cx="0" cy="56998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AB8B2D8E-E86C-463C-B539-0C8ACE643A0F}"/>
              </a:ext>
            </a:extLst>
          </p:cNvPr>
          <p:cNvSpPr/>
          <p:nvPr/>
        </p:nvSpPr>
        <p:spPr>
          <a:xfrm>
            <a:off x="4671291" y="4396509"/>
            <a:ext cx="2847109" cy="178045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Реализация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8EA3F627-1843-4D6C-8DCB-86726C4270F6}"/>
              </a:ext>
            </a:extLst>
          </p:cNvPr>
          <p:cNvCxnSpPr>
            <a:cxnSpLocks/>
          </p:cNvCxnSpPr>
          <p:nvPr/>
        </p:nvCxnSpPr>
        <p:spPr>
          <a:xfrm rot="5400000">
            <a:off x="7970981" y="5001744"/>
            <a:ext cx="0" cy="56998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7D26490-6146-4DD4-8DFF-B2C8DA60E5C5}"/>
              </a:ext>
            </a:extLst>
          </p:cNvPr>
          <p:cNvCxnSpPr>
            <a:cxnSpLocks/>
          </p:cNvCxnSpPr>
          <p:nvPr/>
        </p:nvCxnSpPr>
        <p:spPr>
          <a:xfrm rot="5400000">
            <a:off x="4207163" y="5001744"/>
            <a:ext cx="0" cy="56998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FC62086-1502-4BC5-B6C6-21F699AE00AF}"/>
              </a:ext>
            </a:extLst>
          </p:cNvPr>
          <p:cNvSpPr txBox="1"/>
          <p:nvPr/>
        </p:nvSpPr>
        <p:spPr>
          <a:xfrm>
            <a:off x="4688605" y="4396509"/>
            <a:ext cx="519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4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04398544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ECEEEF-912E-46D5-861B-94ED8709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устройства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01A517-A17C-4A20-8590-A4A680EAA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352355624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38839-2BF1-4337-B068-458AD2C5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17025013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156</Words>
  <Application>Microsoft Office PowerPoint</Application>
  <PresentationFormat>Широкоэкранный</PresentationFormat>
  <Paragraphs>64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Выпускная квалификационная работа на тему:  «Разработка интеллектуальной системы контроля и управления доступом»</vt:lpstr>
      <vt:lpstr>Актуальность</vt:lpstr>
      <vt:lpstr>Цель</vt:lpstr>
      <vt:lpstr>Разработка</vt:lpstr>
      <vt:lpstr>Разработка</vt:lpstr>
      <vt:lpstr>Работа устройства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на тему:  «Разработка интеллектуальной системы контроля и управления доступом»</dc:title>
  <dc:creator>Максим Кулаков</dc:creator>
  <cp:lastModifiedBy>Максим Кулаков</cp:lastModifiedBy>
  <cp:revision>5</cp:revision>
  <dcterms:created xsi:type="dcterms:W3CDTF">2020-06-02T10:49:54Z</dcterms:created>
  <dcterms:modified xsi:type="dcterms:W3CDTF">2020-06-03T15:45:23Z</dcterms:modified>
</cp:coreProperties>
</file>