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60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97B5D44-0E01-427B-9184-A053A2760434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2FEEF45-4D0A-46BA-AEC0-CC7239A579A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Приложение-помощник по тайм-менеджменту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293096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Автор </a:t>
            </a:r>
            <a:r>
              <a:rPr lang="ru-RU" sz="2000" dirty="0" smtClean="0"/>
              <a:t>работы: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/>
              <a:t>студент группы ИВТ-19 </a:t>
            </a:r>
            <a:r>
              <a:rPr lang="en-US" sz="2000" dirty="0" smtClean="0"/>
              <a:t> </a:t>
            </a:r>
            <a:r>
              <a:rPr lang="ru-RU" sz="2000" dirty="0" err="1" smtClean="0"/>
              <a:t>Лягоцкий</a:t>
            </a:r>
            <a:r>
              <a:rPr lang="ru-RU" sz="2000" dirty="0" smtClean="0"/>
              <a:t> </a:t>
            </a:r>
            <a:r>
              <a:rPr lang="ru-RU" sz="2000" dirty="0"/>
              <a:t>Максим </a:t>
            </a:r>
            <a:r>
              <a:rPr lang="ru-RU" sz="2000" dirty="0" smtClean="0"/>
              <a:t>Владимирович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Руководитель работы</a:t>
            </a:r>
            <a:r>
              <a:rPr lang="en-US" sz="2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ru-RU" sz="2000" dirty="0" err="1" smtClean="0"/>
              <a:t>к.ф</a:t>
            </a:r>
            <a:r>
              <a:rPr lang="ru-RU" sz="2000" dirty="0" smtClean="0"/>
              <a:t> – </a:t>
            </a:r>
            <a:r>
              <a:rPr lang="ru-RU" sz="2000" dirty="0" err="1" smtClean="0"/>
              <a:t>м.н</a:t>
            </a:r>
            <a:r>
              <a:rPr lang="ru-RU" sz="2000" dirty="0" smtClean="0"/>
              <a:t>. доцент, доцент Коган Евгения Семёновна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674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 smtClean="0"/>
              <a:t>порт на платформы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pPr lvl="0"/>
            <a:r>
              <a:rPr lang="ru-RU" sz="3200" dirty="0" smtClean="0"/>
              <a:t>развитие аналитической составляющей</a:t>
            </a:r>
          </a:p>
          <a:p>
            <a:pPr lvl="0"/>
            <a:r>
              <a:rPr lang="ru-RU" sz="3200" smtClean="0"/>
              <a:t>увеличение </a:t>
            </a:r>
            <a:r>
              <a:rPr lang="ru-RU" sz="3200" dirty="0" smtClean="0"/>
              <a:t>функционала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4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https://top-fon.com/uploads/posts/2023-01/1674708142_top-fon-com-p-taim-menedzhment-fon-dlya-prezentatsii-12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" y="1484784"/>
            <a:ext cx="8342335" cy="522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3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br>
              <a:rPr lang="ru-RU" dirty="0" smtClean="0"/>
            </a:br>
            <a:r>
              <a:rPr lang="ru-RU" dirty="0" smtClean="0"/>
              <a:t>Статистика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4" y="1412776"/>
            <a:ext cx="418377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2" y="1412775"/>
            <a:ext cx="4165512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Новизна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84170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входит в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https://lh3.googleusercontent.com/5PghGQ3LotQS2p2tia6iydd6W7J3X28s3gqzWcfSOx0xC6zIV3xcakJuLyRCN6Oll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437112"/>
            <a:ext cx="1440160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60302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05396"/>
            <a:ext cx="1764196" cy="174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52" y="4247554"/>
            <a:ext cx="19431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64408"/>
            <a:ext cx="2459363" cy="128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8752"/>
            <a:ext cx="8460603" cy="509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4" name="Picture 2" descr="C:\Users\пользователь\Downloads\Принцип работы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043113"/>
            <a:ext cx="8963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5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Кроссплатформенность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1921860" cy="197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41540"/>
            <a:ext cx="1865247" cy="22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40" y="5235396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91157"/>
            <a:ext cx="178635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02" y="3966749"/>
            <a:ext cx="1838515" cy="183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1931648" cy="193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sz="3200" dirty="0"/>
              <a:t>система тегированного ежедневника;</a:t>
            </a:r>
          </a:p>
          <a:p>
            <a:pPr lvl="0"/>
            <a:r>
              <a:rPr lang="ru-RU" sz="3200" dirty="0"/>
              <a:t>алгоритм разделения пользователей на кластеры;</a:t>
            </a:r>
          </a:p>
          <a:p>
            <a:pPr lvl="0"/>
            <a:r>
              <a:rPr lang="ru-RU" sz="3200" dirty="0" smtClean="0"/>
              <a:t>архитектура  </a:t>
            </a:r>
            <a:r>
              <a:rPr lang="ru-RU" sz="3200" dirty="0" smtClean="0"/>
              <a:t>нейронной сети </a:t>
            </a:r>
            <a:r>
              <a:rPr lang="ru-RU" sz="3200" dirty="0"/>
              <a:t>для генерации рекомендаций;</a:t>
            </a:r>
          </a:p>
          <a:p>
            <a:pPr lvl="0"/>
            <a:r>
              <a:rPr lang="ru-RU" sz="3200" dirty="0"/>
              <a:t>сервер для </a:t>
            </a:r>
            <a:r>
              <a:rPr lang="ru-RU" sz="3200" dirty="0" smtClean="0"/>
              <a:t>синхронизации опыта пользователей</a:t>
            </a:r>
            <a:r>
              <a:rPr lang="en-US" sz="3200" dirty="0" smtClean="0"/>
              <a:t>;</a:t>
            </a:r>
            <a:endParaRPr lang="ru-RU" sz="3200" dirty="0"/>
          </a:p>
          <a:p>
            <a:r>
              <a:rPr lang="ru-RU" sz="3200" dirty="0"/>
              <a:t>список дел с выводом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3937273053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735</TotalTime>
  <Words>86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Приложение-помощник по тайм-менеджменту</vt:lpstr>
      <vt:lpstr>актуальность</vt:lpstr>
      <vt:lpstr>Актуальность Статистика использования</vt:lpstr>
      <vt:lpstr>Новизна</vt:lpstr>
      <vt:lpstr>Что входит в приложение</vt:lpstr>
      <vt:lpstr>Архитектура нейронной сети</vt:lpstr>
      <vt:lpstr>Архитектура нейронной сети</vt:lpstr>
      <vt:lpstr>Кроссплатформенность</vt:lpstr>
      <vt:lpstr>Заключение</vt:lpstr>
      <vt:lpstr>Перспективы развития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Приложение-помощник по тайм-менеджменту</dc:title>
  <dc:creator>RePack by Diakov</dc:creator>
  <cp:lastModifiedBy>RePack by Diakov</cp:lastModifiedBy>
  <cp:revision>18</cp:revision>
  <dcterms:created xsi:type="dcterms:W3CDTF">2023-04-13T01:57:27Z</dcterms:created>
  <dcterms:modified xsi:type="dcterms:W3CDTF">2023-06-12T11:24:50Z</dcterms:modified>
</cp:coreProperties>
</file>