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Ubuntu"/>
              </a:rPr>
              <a:t>Click to edit the outline text format</a:t>
            </a:r>
            <a:endParaRPr b="0" lang="ru-RU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Ubuntu"/>
              </a:rPr>
              <a:t>Second Outline Level</a:t>
            </a:r>
            <a:endParaRPr b="0" lang="ru-RU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Ubuntu"/>
              </a:rPr>
              <a:t>Third Outline Level</a:t>
            </a:r>
            <a:endParaRPr b="0" lang="ru-RU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Fourth Outline Level</a:t>
            </a:r>
            <a:endParaRPr b="0" lang="ru-RU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Ubuntu"/>
              </a:rPr>
              <a:t>Fifth Outline Level</a:t>
            </a:r>
            <a:endParaRPr b="0" lang="ru-RU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Sixth Outline Level</a:t>
            </a:r>
            <a:endParaRPr b="0" lang="ru-RU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Seventh Outline Level</a:t>
            </a:r>
            <a:endParaRPr b="0" lang="ru-RU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571A42D-FA4C-48E7-99D3-DD2ED58AB203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Ubuntu"/>
              </a:rPr>
              <a:t>Click to edit the outline text format</a:t>
            </a:r>
            <a:endParaRPr b="0" lang="ru-RU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Ubuntu"/>
              </a:rPr>
              <a:t>Second Outline Level</a:t>
            </a:r>
            <a:endParaRPr b="0" lang="ru-RU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Ubuntu"/>
              </a:rPr>
              <a:t>Third Outline Level</a:t>
            </a:r>
            <a:endParaRPr b="0" lang="ru-RU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Fourth Outline Level</a:t>
            </a:r>
            <a:endParaRPr b="0" lang="ru-RU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Ubuntu"/>
              </a:rPr>
              <a:t>Fifth Outline Level</a:t>
            </a:r>
            <a:endParaRPr b="0" lang="ru-RU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Sixth Outline Level</a:t>
            </a:r>
            <a:endParaRPr b="0" lang="ru-RU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Seventh Outline Level</a:t>
            </a:r>
            <a:endParaRPr b="0" lang="ru-RU" sz="2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2BBEF39-ABA9-4E7D-B07C-B5A98A7A8B9C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Ubuntu"/>
              </a:rPr>
              <a:t>Click to edit the outline text format</a:t>
            </a:r>
            <a:endParaRPr b="0" lang="ru-RU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Ubuntu"/>
              </a:rPr>
              <a:t>Second Outline Level</a:t>
            </a:r>
            <a:endParaRPr b="0" lang="ru-RU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Ubuntu"/>
              </a:rPr>
              <a:t>Third Outline Level</a:t>
            </a:r>
            <a:endParaRPr b="0" lang="ru-RU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Fourth Outline Level</a:t>
            </a:r>
            <a:endParaRPr b="0" lang="ru-RU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Ubuntu"/>
              </a:rPr>
              <a:t>Fifth Outline Level</a:t>
            </a:r>
            <a:endParaRPr b="0" lang="ru-RU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Sixth Outline Level</a:t>
            </a:r>
            <a:endParaRPr b="0" lang="ru-RU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Ubuntu"/>
              </a:rPr>
              <a:t>Seventh Outline Level</a:t>
            </a:r>
            <a:endParaRPr b="0" lang="ru-RU" sz="2000" spc="-1" strike="noStrike"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EDF1854-83E2-4AD8-BC38-475B72D2342B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265E16-0AAB-439B-80C3-484A5EB22281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31668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Разработка программы «Дизассемблирование команд»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008400" y="5112000"/>
            <a:ext cx="378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Выполнил студент группы ИВТ-31</a:t>
            </a:r>
            <a:endParaRPr b="0" lang="ru-RU" sz="1800" spc="-1" strike="noStrike">
              <a:latin typeface="Arial"/>
            </a:endParaRPr>
          </a:p>
          <a:p>
            <a:pPr algn="r"/>
            <a:r>
              <a:rPr b="0" lang="ru-RU" sz="1800" spc="-1" strike="noStrike">
                <a:latin typeface="Arial"/>
              </a:rPr>
              <a:t>Седов Максим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Пользовательский интерфейс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20960" y="2716560"/>
            <a:ext cx="3391560" cy="24886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220720" y="1769040"/>
            <a:ext cx="4290120" cy="43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Дальнейшие варианты развития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Разработка отдельной программы для генерации заданий</a:t>
            </a:r>
            <a:endParaRPr b="0" lang="ru-RU" sz="24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Шифрование файлов задания при создании, сохранении</a:t>
            </a:r>
            <a:endParaRPr b="0" lang="ru-RU" sz="24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Доработка и улучшение графического интерфейса</a:t>
            </a:r>
            <a:endParaRPr b="0" lang="ru-RU" sz="2400" spc="-1" strike="noStrike">
              <a:latin typeface="Ubuntu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Текущая реализация программы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633320" y="1769040"/>
            <a:ext cx="6646680" cy="48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Недостатки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Приложение доступно только для ОС Windows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Нестабильность: в ходе выполнения лабораторной работы программы несколько раз аварийно завершалась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Ошибки при проверке пользовательских действий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Нечеткость графического интерфейса на дисплеях со сверхвысоким разрешением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Отсутствовала возможность сохранить прогресс выполнения в файл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Требования к программе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Возможность генерации заданий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Возможность загрузки и сохранения заданий в файл с сохранением прогресса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Возможность подсчета количества ошибок, сделанных в ходе выполнения заданий</a:t>
            </a:r>
            <a:endParaRPr b="0" lang="ru-RU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Доступность для различных ОС(Windows, Linux)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Модульная структура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03640" y="2579040"/>
            <a:ext cx="9071640" cy="27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Алгоритмы функционирования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Алгоритм генерации заданий</a:t>
            </a:r>
            <a:endParaRPr b="0" lang="ru-RU" sz="24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Алгоритмы обработки команд</a:t>
            </a:r>
            <a:endParaRPr b="0" lang="ru-RU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Создание новой команды</a:t>
            </a:r>
            <a:endParaRPr b="0" lang="ru-RU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Изменение команды</a:t>
            </a:r>
            <a:endParaRPr b="0" lang="ru-RU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Удаление команды</a:t>
            </a:r>
            <a:endParaRPr b="0" lang="ru-RU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Ubuntu"/>
              </a:rPr>
              <a:t>Перемещение команды</a:t>
            </a:r>
            <a:endParaRPr b="0" lang="ru-RU" sz="2400" spc="-1" strike="noStrike">
              <a:latin typeface="Ubuntu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Диаграммы классов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291760" y="1769040"/>
            <a:ext cx="5495760" cy="43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Диаграммы классов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506400" y="1769040"/>
            <a:ext cx="3066480" cy="43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  <a:endParaRPr b="0" lang="ru-RU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811520" y="1768680"/>
            <a:ext cx="1811160" cy="20912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415840" y="2011320"/>
            <a:ext cx="3900240" cy="39002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671480" y="4059000"/>
            <a:ext cx="2091240" cy="20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2020-06-16T16:10:39Z</dcterms:created>
  <dc:creator/>
  <dc:description/>
  <dc:language>ru-RU</dc:language>
  <cp:lastModifiedBy/>
  <dcterms:modified xsi:type="dcterms:W3CDTF">2020-06-16T18:10:15Z</dcterms:modified>
  <cp:revision>2</cp:revision>
  <dc:subject/>
  <dc:title>Lush Green</dc:title>
</cp:coreProperties>
</file>