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64" r:id="rId11"/>
    <p:sldId id="265" r:id="rId12"/>
    <p:sldId id="267" r:id="rId13"/>
    <p:sldId id="269" r:id="rId14"/>
    <p:sldId id="270" r:id="rId15"/>
    <p:sldId id="272" r:id="rId16"/>
    <p:sldId id="273" r:id="rId17"/>
    <p:sldId id="266" r:id="rId18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8F035-D546-40AA-919C-82506E7E0C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75587-50C9-4BF7-98FE-61525FE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75587-50C9-4BF7-98FE-61525FED24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67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ru-RU" sz="4400" b="0" strike="noStrike" spc="-1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Ubuntu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Ubuntu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latin typeface="Ubuntu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latin typeface="Ubuntu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Ubuntu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571A42D-FA4C-48E7-99D3-DD2ED58AB203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Ubuntu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latin typeface="Ubuntu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latin typeface="Ubuntu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Ubuntu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Ubuntu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ru-R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2BBEF39-ABA9-4E7D-B07C-B5A98A7A8B9C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31668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70000" lnSpcReduction="20000"/>
          </a:bodyPr>
          <a:lstStyle/>
          <a:p>
            <a:pPr algn="ctr"/>
            <a:r>
              <a:rPr lang="ru-RU" sz="4400" b="0" strike="noStrike" spc="-1" dirty="0">
                <a:solidFill>
                  <a:srgbClr val="FFFFFF"/>
                </a:solidFill>
                <a:latin typeface="Ubuntu"/>
              </a:rPr>
              <a:t>Разработка программы моделирования передачи сообщений с симметричным шифрованием данных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6008400" y="5112000"/>
            <a:ext cx="37836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800" b="0" strike="noStrike" spc="-1" dirty="0">
                <a:latin typeface="Arial"/>
              </a:rPr>
              <a:t>Выполнил студент группы ИВТ-41</a:t>
            </a:r>
          </a:p>
          <a:p>
            <a:pPr algn="r"/>
            <a:r>
              <a:rPr lang="ru-RU" sz="1800" b="0" strike="noStrike" spc="-1" dirty="0">
                <a:latin typeface="Arial"/>
              </a:rPr>
              <a:t>Седов Максим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Пользовательский интерфейс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03A53-7C1B-464D-A43F-7E5582DB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630779-F4F0-475B-B52D-5616A985CBE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901E6BB-68DA-4BBD-938F-D01378844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869424"/>
            <a:ext cx="9147213" cy="4067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C89DB-051B-41CC-8874-0597EF43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Пользовательский интерфейс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0B9C59-0214-4EB6-994F-CA3B09E84F5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BECE2AE-40BE-4523-A01C-7E4FCBF3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60" y="2288116"/>
            <a:ext cx="6526720" cy="33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-12240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Используемые инструменты разработки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85F5A3-838F-49E9-9AA2-20FAF74B4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9665" y="2147309"/>
            <a:ext cx="7440310" cy="47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7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-12240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Используемые инструменты разработки 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C6D403-33D9-4FE4-AEA0-3BA529A408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4683" y="1704368"/>
            <a:ext cx="7631258" cy="498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32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-12240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Используемые инструменты разработки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F32964-4AA8-4653-820D-677C8A06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5" y="1322044"/>
            <a:ext cx="8059275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68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-12240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Используемые инструменты разработки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EE852A-8F8A-43CE-B633-2745DED1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93" y="2148724"/>
            <a:ext cx="6121237" cy="37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36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Дальнейшие варианты развития</a:t>
            </a:r>
          </a:p>
        </p:txBody>
      </p:sp>
      <p:sp>
        <p:nvSpPr>
          <p:cNvPr id="188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2400" b="0" strike="noStrike" spc="-1" dirty="0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Добавление новых протоколов передачи данных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Ubuntu"/>
              </a:rPr>
              <a:t>Добавление новых алгоритмов шифрования</a:t>
            </a:r>
            <a:endParaRPr lang="ru-RU" sz="2400" b="0" strike="noStrike" spc="-1" dirty="0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Шифрование файлов задания при создании, сохранении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Доработка и улучшение графического интерфейса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85000" lnSpcReduction="10000"/>
          </a:bodyPr>
          <a:lstStyle/>
          <a:p>
            <a:pPr algn="ctr"/>
            <a:r>
              <a:rPr lang="ru-RU" sz="4400" b="0" strike="noStrike" spc="-1" dirty="0">
                <a:solidFill>
                  <a:srgbClr val="FFFFFF"/>
                </a:solidFill>
                <a:latin typeface="Ubuntu"/>
              </a:rPr>
              <a:t>Текущая реализация лабораторной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E10AF-A378-436D-AFA3-8807523E4C2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451729"/>
            <a:ext cx="9071640" cy="4864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n-lt"/>
              </a:rPr>
              <a:t>Каждый вариант содержит пять заданий</a:t>
            </a:r>
            <a:r>
              <a:rPr lang="en-US" sz="2400" dirty="0">
                <a:latin typeface="+mn-lt"/>
              </a:rPr>
              <a:t>: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Алгоритм простой замены одного символа на второй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Алгоритм шифрования ГОСТ 28147-89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Алгоритм шифрования </a:t>
            </a:r>
            <a:r>
              <a:rPr lang="en-US" sz="2400" dirty="0">
                <a:latin typeface="+mn-lt"/>
              </a:rPr>
              <a:t>RSA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Функция хэширования </a:t>
            </a:r>
          </a:p>
          <a:p>
            <a:pPr marL="514350" indent="-514350">
              <a:buAutoNum type="arabicParenR"/>
            </a:pPr>
            <a:r>
              <a:rPr lang="ru-RU" sz="2400" dirty="0">
                <a:latin typeface="+mn-lt"/>
              </a:rPr>
              <a:t>Электронная цифровая подпись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Недостатки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Arial"/>
              </a:rPr>
              <a:t>Из алгоритмов шифрования, которые используется в настоящее время, изучается только </a:t>
            </a:r>
            <a:r>
              <a:rPr lang="en-US" sz="2400" spc="-1" dirty="0">
                <a:latin typeface="Arial"/>
              </a:rPr>
              <a:t>RSA;</a:t>
            </a:r>
            <a:endParaRPr lang="ru-RU" sz="2400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Arial"/>
              </a:rPr>
              <a:t>Из симметричных алгоритм шифрования рассматривается только устаревший блочный алгоритм ГОСТ 28147-89</a:t>
            </a:r>
            <a:r>
              <a:rPr lang="en-US" sz="2400" spc="-1" dirty="0">
                <a:latin typeface="Arial"/>
              </a:rPr>
              <a:t>;</a:t>
            </a:r>
            <a:endParaRPr lang="ru-RU" sz="2400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Arial"/>
              </a:rPr>
              <a:t>Задание каждого из вариантов содержит один шаг для выполнения</a:t>
            </a:r>
            <a:r>
              <a:rPr lang="en-US" sz="2400" spc="-1" dirty="0">
                <a:latin typeface="Arial"/>
              </a:rPr>
              <a:t>;</a:t>
            </a:r>
            <a:r>
              <a:rPr lang="ru-RU" sz="2400" spc="-1" dirty="0">
                <a:latin typeface="Arial"/>
              </a:rPr>
              <a:t> 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Требования к программе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504000" y="1949495"/>
            <a:ext cx="9071640" cy="39861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Возможность генерации заданий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Возможность загрузки и сохранения заданий в файл с сохранением прогресса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Возможность подсчета количества ошибок, сделанных в ходе выполнения заданий</a:t>
            </a:r>
            <a:endParaRPr lang="en-US" sz="24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Обеспечит</a:t>
            </a:r>
            <a:r>
              <a:rPr lang="ru-RU" sz="2400" spc="-1" dirty="0">
                <a:latin typeface="Arial"/>
              </a:rPr>
              <a:t>ь просмотр и отмену действий, выполненных в ходе выполнения задания</a:t>
            </a:r>
            <a:endParaRPr lang="ru-RU" sz="24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Доступность для различных ОС(</a:t>
            </a:r>
            <a:r>
              <a:rPr lang="ru-RU" sz="2400" b="0" strike="noStrike" spc="-1" dirty="0" err="1">
                <a:latin typeface="Arial"/>
              </a:rPr>
              <a:t>Windows</a:t>
            </a:r>
            <a:r>
              <a:rPr lang="ru-RU" sz="2400" b="0" strike="noStrike" spc="-1" dirty="0">
                <a:latin typeface="Arial"/>
              </a:rPr>
              <a:t>, </a:t>
            </a:r>
            <a:r>
              <a:rPr lang="ru-RU" sz="2400" b="0" strike="noStrike" spc="-1" dirty="0" err="1">
                <a:latin typeface="Arial"/>
              </a:rPr>
              <a:t>Linux</a:t>
            </a:r>
            <a:r>
              <a:rPr lang="ru-RU" sz="2400" b="0" strike="noStrike" spc="-1" dirty="0">
                <a:latin typeface="Arial"/>
              </a:rPr>
              <a:t>,</a:t>
            </a:r>
            <a:r>
              <a:rPr lang="en-US" sz="2400" b="0" strike="noStrike" spc="-1" dirty="0">
                <a:latin typeface="Arial"/>
              </a:rPr>
              <a:t> macOS</a:t>
            </a:r>
            <a:r>
              <a:rPr lang="ru-RU" sz="2400" b="0" strike="noStrike" spc="-1" dirty="0"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 dirty="0">
                <a:solidFill>
                  <a:srgbClr val="FFFFFF"/>
                </a:solidFill>
                <a:latin typeface="Ubuntu"/>
              </a:rPr>
              <a:t>Протоколы передачи данных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504000" y="1949495"/>
            <a:ext cx="9071640" cy="39861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Обмен ключами с помощью симметричной криптографии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«Человек посередине»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Arial"/>
              </a:rPr>
              <a:t>Протокол «держась за руки»</a:t>
            </a:r>
          </a:p>
        </p:txBody>
      </p:sp>
    </p:spTree>
    <p:extLst>
      <p:ext uri="{BB962C8B-B14F-4D97-AF65-F5344CB8AC3E}">
        <p14:creationId xmlns:p14="http://schemas.microsoft.com/office/powerpoint/2010/main" val="3564150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Модульная структура</a:t>
            </a:r>
          </a:p>
        </p:txBody>
      </p:sp>
      <p:pic>
        <p:nvPicPr>
          <p:cNvPr id="173" name="Рисунок 17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088" y="2616747"/>
            <a:ext cx="7990744" cy="276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Алгоритмы функционирования</a:t>
            </a:r>
          </a:p>
        </p:txBody>
      </p:sp>
      <p:sp>
        <p:nvSpPr>
          <p:cNvPr id="175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Алгоритмы генерации заданий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Ubuntu"/>
              </a:rPr>
              <a:t>Алгоритмы генерации ключей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Алгоритмы шифрования сообщения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spc="-1" dirty="0">
                <a:latin typeface="Ubuntu"/>
              </a:rPr>
              <a:t>Алгоритмы дешифрования сообщения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latin typeface="Ubuntu"/>
              </a:rPr>
              <a:t>Алгоритмы передачи сообщений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Диаграммы классов</a:t>
            </a:r>
          </a:p>
        </p:txBody>
      </p:sp>
      <p:pic>
        <p:nvPicPr>
          <p:cNvPr id="177" name="Рисунок 176"/>
          <p:cNvPicPr/>
          <p:nvPr/>
        </p:nvPicPr>
        <p:blipFill>
          <a:blip r:embed="rId2"/>
          <a:stretch/>
        </p:blipFill>
        <p:spPr>
          <a:xfrm>
            <a:off x="2291760" y="1769040"/>
            <a:ext cx="549576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-122400"/>
            <a:ext cx="9071640" cy="125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algn="ctr"/>
            <a:r>
              <a:rPr lang="ru-RU" sz="4400" b="0" strike="noStrike" spc="-1">
                <a:solidFill>
                  <a:srgbClr val="FFFFFF"/>
                </a:solidFill>
                <a:latin typeface="Ubuntu"/>
              </a:rPr>
              <a:t>Используемые инструменты разработки </a:t>
            </a:r>
          </a:p>
        </p:txBody>
      </p:sp>
      <p:pic>
        <p:nvPicPr>
          <p:cNvPr id="181" name="Рисунок 18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1520" y="1908720"/>
            <a:ext cx="1811160" cy="1811160"/>
          </a:xfrm>
          <a:prstGeom prst="rect">
            <a:avLst/>
          </a:prstGeom>
          <a:ln>
            <a:noFill/>
          </a:ln>
        </p:spPr>
      </p:pic>
      <p:pic>
        <p:nvPicPr>
          <p:cNvPr id="182" name="Рисунок 18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235" y="2011320"/>
            <a:ext cx="3469449" cy="3900240"/>
          </a:xfrm>
          <a:prstGeom prst="rect">
            <a:avLst/>
          </a:prstGeom>
          <a:ln>
            <a:noFill/>
          </a:ln>
        </p:spPr>
      </p:pic>
      <p:pic>
        <p:nvPicPr>
          <p:cNvPr id="183" name="Рисунок 182"/>
          <p:cNvPicPr/>
          <p:nvPr/>
        </p:nvPicPr>
        <p:blipFill>
          <a:blip r:embed="rId4"/>
          <a:stretch/>
        </p:blipFill>
        <p:spPr>
          <a:xfrm>
            <a:off x="1671480" y="4059000"/>
            <a:ext cx="2091240" cy="209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213</Words>
  <Application>Microsoft Office PowerPoint</Application>
  <PresentationFormat>Произвольный</PresentationFormat>
  <Paragraphs>47</Paragraphs>
  <Slides>16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Ubuntu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Седов Максим Дмитриевич</cp:lastModifiedBy>
  <cp:revision>17</cp:revision>
  <dcterms:created xsi:type="dcterms:W3CDTF">2020-06-16T16:10:39Z</dcterms:created>
  <dcterms:modified xsi:type="dcterms:W3CDTF">2021-04-12T15:22:24Z</dcterms:modified>
  <dc:language>ru-RU</dc:language>
</cp:coreProperties>
</file>