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9388d0f6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9388d0f6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9388d0f6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9388d0f6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817f93a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817f93a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9388d0f6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9388d0f6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9388d0f6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9388d0f6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9388d0f6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9388d0f6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9388d0f6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9388d0f6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34139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34139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17f93a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17f93a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9388d0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9388d0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9388d0f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9388d0f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9388d0f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9388d0f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817f93a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817f93a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9388d0f6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9388d0f6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9388d0f6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9388d0f6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17f93a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17f93a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aximalekseenko/maze-collaps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Wave_function_collapse" TargetMode="External"/><Relationship Id="rId4" Type="http://schemas.openxmlformats.org/officeDocument/2006/relationships/hyperlink" Target="https://github.com/mxgmn/WaveFunctionCollapse" TargetMode="External"/><Relationship Id="rId5" Type="http://schemas.openxmlformats.org/officeDocument/2006/relationships/hyperlink" Target="https://www.youtube.com/watch?v=rI_y2GAlQFM" TargetMode="External"/><Relationship Id="rId6" Type="http://schemas.openxmlformats.org/officeDocument/2006/relationships/hyperlink" Target="https://en.wikipedia.org/wiki/Che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5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консольной видеоигры на языке С++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Алексеенко </a:t>
            </a:r>
            <a:r>
              <a:rPr lang="en" sz="2000"/>
              <a:t>Максим Сергеевич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ЭФБО-06-22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Лимитации и Сложность</a:t>
            </a:r>
            <a:endParaRPr sz="2020"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264075" y="1285825"/>
            <a:ext cx="54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Так как пространство рекурсивно, противники имеют лимит скорости.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Пешка ходит и </a:t>
            </a:r>
            <a:r>
              <a:rPr lang="en"/>
              <a:t>бьет</a:t>
            </a:r>
            <a:r>
              <a:rPr lang="en"/>
              <a:t> на любую соседнюю клетку.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Король может “призывать” новых противников.</a:t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250" y="1236700"/>
            <a:ext cx="2913050" cy="28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75" y="4584674"/>
            <a:ext cx="8733849" cy="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Алгоритм искусственного </a:t>
            </a:r>
            <a:r>
              <a:rPr lang="en" sz="2020"/>
              <a:t>интеллекта</a:t>
            </a:r>
            <a:r>
              <a:rPr lang="en" sz="2020"/>
              <a:t>.</a:t>
            </a:r>
            <a:endParaRPr sz="2020"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264075" y="1017725"/>
            <a:ext cx="43635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Искусственный </a:t>
            </a:r>
            <a:r>
              <a:rPr lang="en"/>
              <a:t>интеллект играет агрессивно, стараясь как можно скорее съесть игрока.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Он обходит препятствия и загоняет игрока в угол.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3159044"/>
            <a:ext cx="4335474" cy="1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7656"/>
            <a:ext cx="4335474" cy="18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4780500" y="3059525"/>
            <a:ext cx="43635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противники обладают зрением, и если потеряют игрока из виду, то о нем быстро забудут.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Противники, не преследующие игрока будут рыскать по карте, ищя его.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Игрок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Игрок и его механики </a:t>
            </a:r>
            <a:r>
              <a:rPr lang="en"/>
              <a:t>оказались</a:t>
            </a:r>
            <a:r>
              <a:rPr lang="en"/>
              <a:t> самым сложным аспектом в процессе разработки.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5146500" y="32482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✪</a:t>
            </a:r>
            <a:endParaRPr sz="9600"/>
          </a:p>
        </p:txBody>
      </p:sp>
      <p:sp>
        <p:nvSpPr>
          <p:cNvPr id="360" name="Google Shape;360;p24"/>
          <p:cNvSpPr txBox="1"/>
          <p:nvPr/>
        </p:nvSpPr>
        <p:spPr>
          <a:xfrm>
            <a:off x="1125000" y="2745475"/>
            <a:ext cx="689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Главным вдохновением было то, что шахматы в </a:t>
            </a:r>
            <a:r>
              <a:rPr lang="en" sz="1800">
                <a:solidFill>
                  <a:schemeClr val="dk2"/>
                </a:solidFill>
              </a:rPr>
              <a:t>роли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противников и замкнутые рекурсивно локации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склоняют к тактическому геймплею.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Возможности игрока</a:t>
            </a:r>
            <a:endParaRPr sz="2020"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311700" y="1152475"/>
            <a:ext cx="85206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свой ход игрок может: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Передвинутся на соседнюю клетку, сбросив накопленные элементы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Накопить элемент. Если накопилось три элемента, игрок атакует.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6242100" y="33766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✪</a:t>
            </a:r>
            <a:endParaRPr sz="2900"/>
          </a:p>
        </p:txBody>
      </p:sp>
      <p:sp>
        <p:nvSpPr>
          <p:cNvPr id="368" name="Google Shape;368;p25"/>
          <p:cNvSpPr txBox="1"/>
          <p:nvPr/>
        </p:nvSpPr>
        <p:spPr>
          <a:xfrm>
            <a:off x="7249675" y="4115100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♟</a:t>
            </a:r>
            <a:endParaRPr sz="2900"/>
          </a:p>
        </p:txBody>
      </p:sp>
      <p:sp>
        <p:nvSpPr>
          <p:cNvPr id="369" name="Google Shape;369;p25"/>
          <p:cNvSpPr txBox="1"/>
          <p:nvPr/>
        </p:nvSpPr>
        <p:spPr>
          <a:xfrm>
            <a:off x="8342325" y="1071550"/>
            <a:ext cx="67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♗</a:t>
            </a:r>
            <a:endParaRPr sz="2900"/>
          </a:p>
        </p:txBody>
      </p:sp>
      <p:sp>
        <p:nvSpPr>
          <p:cNvPr id="370" name="Google Shape;370;p25"/>
          <p:cNvSpPr txBox="1"/>
          <p:nvPr/>
        </p:nvSpPr>
        <p:spPr>
          <a:xfrm>
            <a:off x="527050" y="3233750"/>
            <a:ext cx="5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♕</a:t>
            </a:r>
            <a:endParaRPr sz="2900"/>
          </a:p>
        </p:txBody>
      </p:sp>
      <p:sp>
        <p:nvSpPr>
          <p:cNvPr id="371" name="Google Shape;371;p25"/>
          <p:cNvSpPr txBox="1"/>
          <p:nvPr/>
        </p:nvSpPr>
        <p:spPr>
          <a:xfrm>
            <a:off x="6280175" y="24860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♜</a:t>
            </a:r>
            <a:endParaRPr sz="2900"/>
          </a:p>
        </p:txBody>
      </p:sp>
      <p:sp>
        <p:nvSpPr>
          <p:cNvPr id="372" name="Google Shape;372;p25"/>
          <p:cNvSpPr txBox="1"/>
          <p:nvPr/>
        </p:nvSpPr>
        <p:spPr>
          <a:xfrm>
            <a:off x="5638800" y="39195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♞</a:t>
            </a:r>
            <a:endParaRPr sz="2900"/>
          </a:p>
        </p:txBody>
      </p:sp>
      <p:sp>
        <p:nvSpPr>
          <p:cNvPr id="373" name="Google Shape;373;p25"/>
          <p:cNvSpPr txBox="1"/>
          <p:nvPr/>
        </p:nvSpPr>
        <p:spPr>
          <a:xfrm>
            <a:off x="5205425" y="3314700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♘</a:t>
            </a:r>
            <a:endParaRPr sz="2900"/>
          </a:p>
        </p:txBody>
      </p:sp>
      <p:sp>
        <p:nvSpPr>
          <p:cNvPr id="374" name="Google Shape;374;p25"/>
          <p:cNvSpPr txBox="1"/>
          <p:nvPr/>
        </p:nvSpPr>
        <p:spPr>
          <a:xfrm>
            <a:off x="2227250" y="2441575"/>
            <a:ext cx="52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♚</a:t>
            </a:r>
            <a:endParaRPr sz="2900"/>
          </a:p>
        </p:txBody>
      </p:sp>
      <p:sp>
        <p:nvSpPr>
          <p:cNvPr id="375" name="Google Shape;375;p25"/>
          <p:cNvSpPr txBox="1"/>
          <p:nvPr/>
        </p:nvSpPr>
        <p:spPr>
          <a:xfrm>
            <a:off x="3690925" y="2900350"/>
            <a:ext cx="49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♙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1724400" y="4229075"/>
            <a:ext cx="63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♜</a:t>
            </a:r>
            <a:endParaRPr sz="2900"/>
          </a:p>
        </p:txBody>
      </p:sp>
      <p:sp>
        <p:nvSpPr>
          <p:cNvPr id="377" name="Google Shape;377;p25"/>
          <p:cNvSpPr txBox="1"/>
          <p:nvPr/>
        </p:nvSpPr>
        <p:spPr>
          <a:xfrm>
            <a:off x="8243500" y="2807225"/>
            <a:ext cx="6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♟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Атака и элементы</a:t>
            </a:r>
            <a:endParaRPr sz="2020"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311700" y="11524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игре </a:t>
            </a:r>
            <a:r>
              <a:rPr lang="en"/>
              <a:t>присутствуют</a:t>
            </a:r>
            <a:r>
              <a:rPr lang="en"/>
              <a:t> три элемента: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╳ - </a:t>
            </a:r>
            <a:r>
              <a:rPr lang="en"/>
              <a:t>бьёт</a:t>
            </a:r>
            <a:r>
              <a:rPr lang="en"/>
              <a:t> по-диагонали и наносит урон только коню и слону.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┼ -</a:t>
            </a:r>
            <a:r>
              <a:rPr lang="en"/>
              <a:t> бьёт по-горизонтали и по-вертикали и наносит урон только пешке и ладье.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◯ - </a:t>
            </a:r>
            <a:r>
              <a:rPr lang="en"/>
              <a:t> бьёт по-окружности и наносит урон только королю и королеве.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 трех подготовленных элементов: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Первый отвечает за тип урона,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Второй и третий (обязаны быть одинаковыми) за напровление.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311700" y="10524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Визуальная составляющая была достигнута с помощью библиотеки &lt;</a:t>
            </a:r>
            <a:r>
              <a:rPr lang="en"/>
              <a:t>ncurses.h</a:t>
            </a:r>
            <a:r>
              <a:rPr lang="en"/>
              <a:t>&gt;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372" y="1531925"/>
            <a:ext cx="1968850" cy="35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 txBox="1"/>
          <p:nvPr/>
        </p:nvSpPr>
        <p:spPr>
          <a:xfrm>
            <a:off x="77875" y="2005775"/>
            <a:ext cx="2563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Карта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Название карты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Игрок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Враг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Подготовленные элементы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Подсказки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4572000" y="1655775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393" name="Google Shape;393;p27"/>
          <p:cNvSpPr txBox="1"/>
          <p:nvPr/>
        </p:nvSpPr>
        <p:spPr>
          <a:xfrm>
            <a:off x="8280375" y="1450825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394" name="Google Shape;394;p27"/>
          <p:cNvSpPr txBox="1"/>
          <p:nvPr/>
        </p:nvSpPr>
        <p:spPr>
          <a:xfrm>
            <a:off x="4572000" y="2478688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395" name="Google Shape;395;p27"/>
          <p:cNvSpPr txBox="1"/>
          <p:nvPr/>
        </p:nvSpPr>
        <p:spPr>
          <a:xfrm>
            <a:off x="8280375" y="257175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396" name="Google Shape;396;p27"/>
          <p:cNvSpPr txBox="1"/>
          <p:nvPr/>
        </p:nvSpPr>
        <p:spPr>
          <a:xfrm>
            <a:off x="4572000" y="367030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397" name="Google Shape;397;p27"/>
          <p:cNvSpPr txBox="1"/>
          <p:nvPr/>
        </p:nvSpPr>
        <p:spPr>
          <a:xfrm>
            <a:off x="8280375" y="4218000"/>
            <a:ext cx="3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cxnSp>
        <p:nvCxnSpPr>
          <p:cNvPr id="398" name="Google Shape;398;p27"/>
          <p:cNvCxnSpPr>
            <a:stCxn id="394" idx="3"/>
          </p:cNvCxnSpPr>
          <p:nvPr/>
        </p:nvCxnSpPr>
        <p:spPr>
          <a:xfrm flipH="1" rot="10800000">
            <a:off x="4876800" y="2641588"/>
            <a:ext cx="1950900" cy="83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7"/>
          <p:cNvCxnSpPr>
            <a:stCxn id="392" idx="3"/>
          </p:cNvCxnSpPr>
          <p:nvPr/>
        </p:nvCxnSpPr>
        <p:spPr>
          <a:xfrm>
            <a:off x="4876800" y="1902075"/>
            <a:ext cx="1408200" cy="282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7"/>
          <p:cNvCxnSpPr>
            <a:stCxn id="393" idx="1"/>
          </p:cNvCxnSpPr>
          <p:nvPr/>
        </p:nvCxnSpPr>
        <p:spPr>
          <a:xfrm flipH="1">
            <a:off x="7308975" y="1697125"/>
            <a:ext cx="971400" cy="6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7"/>
          <p:cNvCxnSpPr/>
          <p:nvPr/>
        </p:nvCxnSpPr>
        <p:spPr>
          <a:xfrm rot="10800000">
            <a:off x="6942075" y="2127150"/>
            <a:ext cx="1338300" cy="690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7"/>
          <p:cNvCxnSpPr>
            <a:stCxn id="395" idx="1"/>
          </p:cNvCxnSpPr>
          <p:nvPr/>
        </p:nvCxnSpPr>
        <p:spPr>
          <a:xfrm rot="10800000">
            <a:off x="6794475" y="2755950"/>
            <a:ext cx="1485900" cy="62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>
            <a:stCxn id="396" idx="3"/>
          </p:cNvCxnSpPr>
          <p:nvPr/>
        </p:nvCxnSpPr>
        <p:spPr>
          <a:xfrm flipH="1" rot="10800000">
            <a:off x="4876800" y="3779800"/>
            <a:ext cx="1274700" cy="13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>
            <a:stCxn id="397" idx="1"/>
          </p:cNvCxnSpPr>
          <p:nvPr/>
        </p:nvCxnSpPr>
        <p:spPr>
          <a:xfrm flipH="1">
            <a:off x="6789675" y="4464300"/>
            <a:ext cx="1490700" cy="25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Мною была разработана </a:t>
            </a:r>
            <a:r>
              <a:rPr lang="en"/>
              <a:t>консольная</a:t>
            </a:r>
            <a:r>
              <a:rPr lang="en"/>
              <a:t> игра на языке С++.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Код игры можно найти на git: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https://github.com/maximalekseenko/maze-collapse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Ссылки:</a:t>
            </a:r>
            <a:endParaRPr/>
          </a:p>
        </p:txBody>
      </p:sp>
      <p:sp>
        <p:nvSpPr>
          <p:cNvPr id="416" name="Google Shape;4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WFC: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Статья на </a:t>
            </a:r>
            <a:r>
              <a:rPr lang="en"/>
              <a:t>википедии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https://en.wikipedia.org/wiki/Wave_function_collapse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Репозиторий mxgmn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https://github.com/mxgmn/WaveFunctionCollapse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Эпизод The Coding Train: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https://www.youtube.com/watch?v=rI_y2GAlQFM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Шахматы: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Статья на википедии: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https://en.wikipedia.org/wiki/Chess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4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 момент выбора темы курсовой работы я изучал принцип работы алгоритма wave function collapse и хотел попробовать имплементировать данный алгоритм.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125" y="1152463"/>
            <a:ext cx="20955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800150" y="4476700"/>
            <a:ext cx="2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Werner Heisenberg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38" y="2621997"/>
            <a:ext cx="2254875" cy="22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350" y="2622000"/>
            <a:ext cx="3201654" cy="22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6575" y="240150"/>
            <a:ext cx="8520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>
                <a:solidFill>
                  <a:schemeClr val="dk1"/>
                </a:solidFill>
              </a:rPr>
              <a:t>Для чего нужен Wave Function Collapse и что он делает?</a:t>
            </a:r>
            <a:endParaRPr sz="2029">
              <a:solidFill>
                <a:schemeClr val="dk1"/>
              </a:solidFill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69460" y="3467949"/>
            <a:ext cx="1541063" cy="1541063"/>
            <a:chOff x="1064800" y="1426350"/>
            <a:chExt cx="3506400" cy="3506400"/>
          </a:xfrm>
        </p:grpSpPr>
        <p:grpSp>
          <p:nvGrpSpPr>
            <p:cNvPr id="72" name="Google Shape;72;p15"/>
            <p:cNvGrpSpPr/>
            <p:nvPr/>
          </p:nvGrpSpPr>
          <p:grpSpPr>
            <a:xfrm>
              <a:off x="3402400" y="1426350"/>
              <a:ext cx="1168800" cy="1168800"/>
              <a:chOff x="6941725" y="785800"/>
              <a:chExt cx="1168800" cy="116880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4" name="Google Shape;7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" name="Google Shape;78;p15"/>
            <p:cNvGrpSpPr/>
            <p:nvPr/>
          </p:nvGrpSpPr>
          <p:grpSpPr>
            <a:xfrm>
              <a:off x="2233600" y="1426350"/>
              <a:ext cx="1168800" cy="1168800"/>
              <a:chOff x="6941725" y="785800"/>
              <a:chExt cx="1168800" cy="11688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0" name="Google Shape;8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" name="Google Shape;84;p15"/>
            <p:cNvGrpSpPr/>
            <p:nvPr/>
          </p:nvGrpSpPr>
          <p:grpSpPr>
            <a:xfrm>
              <a:off x="1064800" y="1426350"/>
              <a:ext cx="1168800" cy="1168800"/>
              <a:chOff x="6941725" y="785800"/>
              <a:chExt cx="1168800" cy="11688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6" name="Google Shape;8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" name="Google Shape;90;p15"/>
            <p:cNvGrpSpPr/>
            <p:nvPr/>
          </p:nvGrpSpPr>
          <p:grpSpPr>
            <a:xfrm>
              <a:off x="3402400" y="2595150"/>
              <a:ext cx="1168800" cy="1168800"/>
              <a:chOff x="6941725" y="785800"/>
              <a:chExt cx="1168800" cy="11688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2" name="Google Shape;9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p15"/>
            <p:cNvGrpSpPr/>
            <p:nvPr/>
          </p:nvGrpSpPr>
          <p:grpSpPr>
            <a:xfrm>
              <a:off x="2233600" y="2595150"/>
              <a:ext cx="1168800" cy="1168800"/>
              <a:chOff x="6941725" y="785800"/>
              <a:chExt cx="1168800" cy="11688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8" name="Google Shape;9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2" name="Google Shape;102;p15"/>
            <p:cNvGrpSpPr/>
            <p:nvPr/>
          </p:nvGrpSpPr>
          <p:grpSpPr>
            <a:xfrm>
              <a:off x="1064800" y="2595150"/>
              <a:ext cx="1168800" cy="1168800"/>
              <a:chOff x="6941725" y="785800"/>
              <a:chExt cx="1168800" cy="116880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4" name="Google Shape;10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" name="Google Shape;108;p15"/>
            <p:cNvGrpSpPr/>
            <p:nvPr/>
          </p:nvGrpSpPr>
          <p:grpSpPr>
            <a:xfrm>
              <a:off x="3402400" y="3763950"/>
              <a:ext cx="1168800" cy="1168800"/>
              <a:chOff x="6941725" y="785800"/>
              <a:chExt cx="1168800" cy="116880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0" name="Google Shape;11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" name="Google Shape;114;p15"/>
            <p:cNvGrpSpPr/>
            <p:nvPr/>
          </p:nvGrpSpPr>
          <p:grpSpPr>
            <a:xfrm>
              <a:off x="2233600" y="3763950"/>
              <a:ext cx="1168800" cy="1168800"/>
              <a:chOff x="6941725" y="785800"/>
              <a:chExt cx="1168800" cy="11688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6" name="Google Shape;11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" name="Google Shape;120;p15"/>
            <p:cNvGrpSpPr/>
            <p:nvPr/>
          </p:nvGrpSpPr>
          <p:grpSpPr>
            <a:xfrm>
              <a:off x="1064800" y="3763950"/>
              <a:ext cx="1168800" cy="1168800"/>
              <a:chOff x="6941725" y="785800"/>
              <a:chExt cx="1168800" cy="116880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2" name="Google Shape;12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6" name="Google Shape;126;p15"/>
          <p:cNvGrpSpPr/>
          <p:nvPr/>
        </p:nvGrpSpPr>
        <p:grpSpPr>
          <a:xfrm>
            <a:off x="1906139" y="3467949"/>
            <a:ext cx="1541063" cy="1541063"/>
            <a:chOff x="4712875" y="1426350"/>
            <a:chExt cx="3506400" cy="3506400"/>
          </a:xfrm>
        </p:grpSpPr>
        <p:grpSp>
          <p:nvGrpSpPr>
            <p:cNvPr id="127" name="Google Shape;127;p15"/>
            <p:cNvGrpSpPr/>
            <p:nvPr/>
          </p:nvGrpSpPr>
          <p:grpSpPr>
            <a:xfrm>
              <a:off x="5881675" y="1426350"/>
              <a:ext cx="1168800" cy="1168800"/>
              <a:chOff x="6941725" y="785800"/>
              <a:chExt cx="1168800" cy="116880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9" name="Google Shape;12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" name="Google Shape;133;p15"/>
            <p:cNvGrpSpPr/>
            <p:nvPr/>
          </p:nvGrpSpPr>
          <p:grpSpPr>
            <a:xfrm>
              <a:off x="4712875" y="1426350"/>
              <a:ext cx="1168800" cy="1168800"/>
              <a:chOff x="6941725" y="785800"/>
              <a:chExt cx="1168800" cy="1168800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5" name="Google Shape;13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" name="Google Shape;139;p15"/>
            <p:cNvGrpSpPr/>
            <p:nvPr/>
          </p:nvGrpSpPr>
          <p:grpSpPr>
            <a:xfrm>
              <a:off x="4712875" y="2595150"/>
              <a:ext cx="1168800" cy="1168800"/>
              <a:chOff x="6941725" y="785800"/>
              <a:chExt cx="1168800" cy="116880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1" name="Google Shape;14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5" name="Google Shape;145;p15"/>
            <p:cNvGrpSpPr/>
            <p:nvPr/>
          </p:nvGrpSpPr>
          <p:grpSpPr>
            <a:xfrm>
              <a:off x="5881675" y="3763950"/>
              <a:ext cx="1168800" cy="1168800"/>
              <a:chOff x="6941725" y="785800"/>
              <a:chExt cx="1168800" cy="116880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7" name="Google Shape;14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15"/>
            <p:cNvGrpSpPr/>
            <p:nvPr/>
          </p:nvGrpSpPr>
          <p:grpSpPr>
            <a:xfrm>
              <a:off x="4712875" y="3763950"/>
              <a:ext cx="1168800" cy="1168800"/>
              <a:chOff x="6941725" y="785800"/>
              <a:chExt cx="1168800" cy="11688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3" name="Google Shape;15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15"/>
            <p:cNvGrpSpPr/>
            <p:nvPr/>
          </p:nvGrpSpPr>
          <p:grpSpPr>
            <a:xfrm>
              <a:off x="7050475" y="1426350"/>
              <a:ext cx="1168800" cy="1168800"/>
              <a:chOff x="6941725" y="785800"/>
              <a:chExt cx="1168800" cy="11688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9" name="Google Shape;15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2" name="Google Shape;162;p15"/>
            <p:cNvGrpSpPr/>
            <p:nvPr/>
          </p:nvGrpSpPr>
          <p:grpSpPr>
            <a:xfrm>
              <a:off x="5881675" y="2595150"/>
              <a:ext cx="1168800" cy="1168800"/>
              <a:chOff x="6941725" y="785800"/>
              <a:chExt cx="1168800" cy="1168800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4" name="Google Shape;16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7" name="Google Shape;167;p15"/>
            <p:cNvGrpSpPr/>
            <p:nvPr/>
          </p:nvGrpSpPr>
          <p:grpSpPr>
            <a:xfrm>
              <a:off x="7050475" y="3763950"/>
              <a:ext cx="1168800" cy="1168800"/>
              <a:chOff x="6941725" y="785800"/>
              <a:chExt cx="1168800" cy="1168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2" name="Google Shape;172;p15"/>
            <p:cNvGrpSpPr/>
            <p:nvPr/>
          </p:nvGrpSpPr>
          <p:grpSpPr>
            <a:xfrm>
              <a:off x="7050475" y="2595150"/>
              <a:ext cx="1168800" cy="1168800"/>
              <a:chOff x="6941725" y="785800"/>
              <a:chExt cx="1168800" cy="1168800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4" name="Google Shape;17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" name="Google Shape;175;p15"/>
          <p:cNvGrpSpPr/>
          <p:nvPr/>
        </p:nvGrpSpPr>
        <p:grpSpPr>
          <a:xfrm>
            <a:off x="3742813" y="3467949"/>
            <a:ext cx="1541063" cy="1541063"/>
            <a:chOff x="8308550" y="1426350"/>
            <a:chExt cx="3506400" cy="3506400"/>
          </a:xfrm>
        </p:grpSpPr>
        <p:grpSp>
          <p:nvGrpSpPr>
            <p:cNvPr id="176" name="Google Shape;176;p15"/>
            <p:cNvGrpSpPr/>
            <p:nvPr/>
          </p:nvGrpSpPr>
          <p:grpSpPr>
            <a:xfrm>
              <a:off x="10646150" y="1426350"/>
              <a:ext cx="1168800" cy="1168800"/>
              <a:chOff x="6941725" y="785800"/>
              <a:chExt cx="1168800" cy="11688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8" name="Google Shape;17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" name="Google Shape;179;p15"/>
            <p:cNvGrpSpPr/>
            <p:nvPr/>
          </p:nvGrpSpPr>
          <p:grpSpPr>
            <a:xfrm>
              <a:off x="9477350" y="1426350"/>
              <a:ext cx="1168800" cy="1168800"/>
              <a:chOff x="6941725" y="785800"/>
              <a:chExt cx="1168800" cy="11688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1" name="Google Shape;18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4" name="Google Shape;184;p15"/>
            <p:cNvGrpSpPr/>
            <p:nvPr/>
          </p:nvGrpSpPr>
          <p:grpSpPr>
            <a:xfrm>
              <a:off x="8308550" y="1426350"/>
              <a:ext cx="1168800" cy="1168800"/>
              <a:chOff x="6941725" y="785800"/>
              <a:chExt cx="1168800" cy="11688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6" name="Google Shape;18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0" name="Google Shape;190;p15"/>
            <p:cNvGrpSpPr/>
            <p:nvPr/>
          </p:nvGrpSpPr>
          <p:grpSpPr>
            <a:xfrm>
              <a:off x="10646150" y="2595150"/>
              <a:ext cx="1168800" cy="1168800"/>
              <a:chOff x="6941725" y="785800"/>
              <a:chExt cx="1168800" cy="1168800"/>
            </a:xfrm>
          </p:grpSpPr>
          <p:sp>
            <p:nvSpPr>
              <p:cNvPr id="191" name="Google Shape;191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2" name="Google Shape;19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" name="Google Shape;193;p15"/>
            <p:cNvGrpSpPr/>
            <p:nvPr/>
          </p:nvGrpSpPr>
          <p:grpSpPr>
            <a:xfrm>
              <a:off x="9477350" y="2595150"/>
              <a:ext cx="1168800" cy="1168800"/>
              <a:chOff x="6941725" y="785800"/>
              <a:chExt cx="1168800" cy="1168800"/>
            </a:xfrm>
          </p:grpSpPr>
          <p:sp>
            <p:nvSpPr>
              <p:cNvPr id="194" name="Google Shape;194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5" name="Google Shape;195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6" name="Google Shape;196;p15"/>
            <p:cNvGrpSpPr/>
            <p:nvPr/>
          </p:nvGrpSpPr>
          <p:grpSpPr>
            <a:xfrm>
              <a:off x="8308550" y="2595150"/>
              <a:ext cx="1168800" cy="1168800"/>
              <a:chOff x="6941725" y="785800"/>
              <a:chExt cx="1168800" cy="1168800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8" name="Google Shape;19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" name="Google Shape;202;p15"/>
            <p:cNvGrpSpPr/>
            <p:nvPr/>
          </p:nvGrpSpPr>
          <p:grpSpPr>
            <a:xfrm>
              <a:off x="9477350" y="3763950"/>
              <a:ext cx="1168800" cy="1168800"/>
              <a:chOff x="6941725" y="785800"/>
              <a:chExt cx="1168800" cy="1168800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4" name="Google Shape;20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8" name="Google Shape;208;p15"/>
            <p:cNvGrpSpPr/>
            <p:nvPr/>
          </p:nvGrpSpPr>
          <p:grpSpPr>
            <a:xfrm>
              <a:off x="8308550" y="3763950"/>
              <a:ext cx="1168800" cy="1168800"/>
              <a:chOff x="6941725" y="785800"/>
              <a:chExt cx="1168800" cy="1168800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0" name="Google Shape;21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" name="Google Shape;214;p15"/>
            <p:cNvGrpSpPr/>
            <p:nvPr/>
          </p:nvGrpSpPr>
          <p:grpSpPr>
            <a:xfrm>
              <a:off x="10646150" y="3763950"/>
              <a:ext cx="1168800" cy="1168800"/>
              <a:chOff x="6941725" y="785800"/>
              <a:chExt cx="1168800" cy="1168800"/>
            </a:xfrm>
          </p:grpSpPr>
          <p:sp>
            <p:nvSpPr>
              <p:cNvPr id="215" name="Google Shape;21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6" name="Google Shape;216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7" name="Google Shape;217;p15"/>
          <p:cNvGrpSpPr/>
          <p:nvPr/>
        </p:nvGrpSpPr>
        <p:grpSpPr>
          <a:xfrm>
            <a:off x="5579512" y="3467949"/>
            <a:ext cx="1541063" cy="1541063"/>
            <a:chOff x="11904225" y="1426350"/>
            <a:chExt cx="3506400" cy="3506400"/>
          </a:xfrm>
        </p:grpSpPr>
        <p:grpSp>
          <p:nvGrpSpPr>
            <p:cNvPr id="218" name="Google Shape;218;p15"/>
            <p:cNvGrpSpPr/>
            <p:nvPr/>
          </p:nvGrpSpPr>
          <p:grpSpPr>
            <a:xfrm>
              <a:off x="14241825" y="1426350"/>
              <a:ext cx="1168800" cy="1168800"/>
              <a:chOff x="6941725" y="785800"/>
              <a:chExt cx="1168800" cy="1168800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0" name="Google Shape;22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15"/>
            <p:cNvGrpSpPr/>
            <p:nvPr/>
          </p:nvGrpSpPr>
          <p:grpSpPr>
            <a:xfrm>
              <a:off x="13073025" y="1426350"/>
              <a:ext cx="1168800" cy="1168800"/>
              <a:chOff x="6941725" y="785800"/>
              <a:chExt cx="1168800" cy="1168800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FFCD9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3" name="Google Shape;22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15"/>
            <p:cNvGrpSpPr/>
            <p:nvPr/>
          </p:nvGrpSpPr>
          <p:grpSpPr>
            <a:xfrm>
              <a:off x="11904225" y="1426350"/>
              <a:ext cx="1168800" cy="1168800"/>
              <a:chOff x="6941725" y="785800"/>
              <a:chExt cx="1168800" cy="1168800"/>
            </a:xfrm>
          </p:grpSpPr>
          <p:sp>
            <p:nvSpPr>
              <p:cNvPr id="225" name="Google Shape;22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6" name="Google Shape;22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15"/>
            <p:cNvGrpSpPr/>
            <p:nvPr/>
          </p:nvGrpSpPr>
          <p:grpSpPr>
            <a:xfrm>
              <a:off x="14241825" y="2595150"/>
              <a:ext cx="1168800" cy="1168800"/>
              <a:chOff x="6941725" y="785800"/>
              <a:chExt cx="1168800" cy="1168800"/>
            </a:xfrm>
          </p:grpSpPr>
          <p:sp>
            <p:nvSpPr>
              <p:cNvPr id="231" name="Google Shape;231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2" name="Google Shape;23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15"/>
            <p:cNvGrpSpPr/>
            <p:nvPr/>
          </p:nvGrpSpPr>
          <p:grpSpPr>
            <a:xfrm>
              <a:off x="13073025" y="2595150"/>
              <a:ext cx="1168800" cy="1168800"/>
              <a:chOff x="6941725" y="785800"/>
              <a:chExt cx="1168800" cy="1168800"/>
            </a:xfrm>
          </p:grpSpPr>
          <p:sp>
            <p:nvSpPr>
              <p:cNvPr id="234" name="Google Shape;234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5" name="Google Shape;235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15"/>
            <p:cNvGrpSpPr/>
            <p:nvPr/>
          </p:nvGrpSpPr>
          <p:grpSpPr>
            <a:xfrm>
              <a:off x="13073025" y="3763950"/>
              <a:ext cx="1168800" cy="1168800"/>
              <a:chOff x="6941725" y="785800"/>
              <a:chExt cx="1168800" cy="1168800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AAA8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8" name="Google Shape;23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15"/>
            <p:cNvGrpSpPr/>
            <p:nvPr/>
          </p:nvGrpSpPr>
          <p:grpSpPr>
            <a:xfrm>
              <a:off x="14241825" y="3763950"/>
              <a:ext cx="1168800" cy="1168800"/>
              <a:chOff x="6941725" y="785800"/>
              <a:chExt cx="1168800" cy="11688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1" name="Google Shape;24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15"/>
            <p:cNvGrpSpPr/>
            <p:nvPr/>
          </p:nvGrpSpPr>
          <p:grpSpPr>
            <a:xfrm>
              <a:off x="11904225" y="2595150"/>
              <a:ext cx="1168800" cy="1168800"/>
              <a:chOff x="6941725" y="785800"/>
              <a:chExt cx="1168800" cy="1168800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4" name="Google Shape;24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15"/>
            <p:cNvGrpSpPr/>
            <p:nvPr/>
          </p:nvGrpSpPr>
          <p:grpSpPr>
            <a:xfrm>
              <a:off x="11904225" y="3763950"/>
              <a:ext cx="1168800" cy="1168800"/>
              <a:chOff x="6941725" y="785800"/>
              <a:chExt cx="1168800" cy="1168800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FFC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7" name="Google Shape;24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9" name="Google Shape;249;p15"/>
          <p:cNvGrpSpPr/>
          <p:nvPr/>
        </p:nvGrpSpPr>
        <p:grpSpPr>
          <a:xfrm>
            <a:off x="7416191" y="3467949"/>
            <a:ext cx="1541063" cy="1541063"/>
            <a:chOff x="15552300" y="1426350"/>
            <a:chExt cx="3506400" cy="3506400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17889900" y="1426350"/>
              <a:ext cx="1168800" cy="1168800"/>
              <a:chOff x="6941725" y="785800"/>
              <a:chExt cx="1168800" cy="1168800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2" name="Google Shape;25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" name="Google Shape;253;p15"/>
            <p:cNvGrpSpPr/>
            <p:nvPr/>
          </p:nvGrpSpPr>
          <p:grpSpPr>
            <a:xfrm>
              <a:off x="16721100" y="1426350"/>
              <a:ext cx="1168800" cy="1168800"/>
              <a:chOff x="6941725" y="785800"/>
              <a:chExt cx="1168800" cy="1168800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FFC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5" name="Google Shape;25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6" name="Google Shape;256;p15"/>
            <p:cNvGrpSpPr/>
            <p:nvPr/>
          </p:nvGrpSpPr>
          <p:grpSpPr>
            <a:xfrm>
              <a:off x="17889900" y="2595150"/>
              <a:ext cx="1168800" cy="1168800"/>
              <a:chOff x="6941725" y="785800"/>
              <a:chExt cx="1168800" cy="11688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8" name="Google Shape;25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9" name="Google Shape;259;p15"/>
            <p:cNvGrpSpPr/>
            <p:nvPr/>
          </p:nvGrpSpPr>
          <p:grpSpPr>
            <a:xfrm>
              <a:off x="16721100" y="2595150"/>
              <a:ext cx="1168800" cy="1168800"/>
              <a:chOff x="6941725" y="785800"/>
              <a:chExt cx="1168800" cy="1168800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1" name="Google Shape;26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" name="Google Shape;262;p15"/>
            <p:cNvGrpSpPr/>
            <p:nvPr/>
          </p:nvGrpSpPr>
          <p:grpSpPr>
            <a:xfrm>
              <a:off x="15552300" y="2595150"/>
              <a:ext cx="1168800" cy="1168800"/>
              <a:chOff x="6941725" y="785800"/>
              <a:chExt cx="1168800" cy="1168800"/>
            </a:xfrm>
          </p:grpSpPr>
          <p:sp>
            <p:nvSpPr>
              <p:cNvPr id="263" name="Google Shape;263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AAE0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4" name="Google Shape;26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1725" y="1370197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5" name="Google Shape;265;p15"/>
            <p:cNvGrpSpPr/>
            <p:nvPr/>
          </p:nvGrpSpPr>
          <p:grpSpPr>
            <a:xfrm>
              <a:off x="16721100" y="3763950"/>
              <a:ext cx="1168800" cy="1168800"/>
              <a:chOff x="6941725" y="785800"/>
              <a:chExt cx="1168800" cy="1168800"/>
            </a:xfrm>
          </p:grpSpPr>
          <p:sp>
            <p:nvSpPr>
              <p:cNvPr id="266" name="Google Shape;266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AAA8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7" name="Google Shape;267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261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8" name="Google Shape;268;p15"/>
            <p:cNvGrpSpPr/>
            <p:nvPr/>
          </p:nvGrpSpPr>
          <p:grpSpPr>
            <a:xfrm>
              <a:off x="15552300" y="1426350"/>
              <a:ext cx="1168800" cy="1168800"/>
              <a:chOff x="6941725" y="785800"/>
              <a:chExt cx="1168800" cy="1168800"/>
            </a:xfrm>
          </p:grpSpPr>
          <p:sp>
            <p:nvSpPr>
              <p:cNvPr id="269" name="Google Shape;269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0" name="Google Shape;270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1" name="Google Shape;271;p15"/>
            <p:cNvGrpSpPr/>
            <p:nvPr/>
          </p:nvGrpSpPr>
          <p:grpSpPr>
            <a:xfrm>
              <a:off x="15552300" y="3763950"/>
              <a:ext cx="1168800" cy="1168800"/>
              <a:chOff x="6941725" y="785800"/>
              <a:chExt cx="1168800" cy="1168800"/>
            </a:xfrm>
          </p:grpSpPr>
          <p:sp>
            <p:nvSpPr>
              <p:cNvPr id="272" name="Google Shape;272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FFFC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41725" y="785800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4" name="Google Shape;274;p15"/>
            <p:cNvGrpSpPr/>
            <p:nvPr/>
          </p:nvGrpSpPr>
          <p:grpSpPr>
            <a:xfrm>
              <a:off x="17889900" y="3763950"/>
              <a:ext cx="1168800" cy="1168800"/>
              <a:chOff x="6941725" y="785800"/>
              <a:chExt cx="1168800" cy="1168800"/>
            </a:xfrm>
          </p:grpSpPr>
          <p:sp>
            <p:nvSpPr>
              <p:cNvPr id="275" name="Google Shape;275;p15"/>
              <p:cNvSpPr/>
              <p:nvPr/>
            </p:nvSpPr>
            <p:spPr>
              <a:xfrm>
                <a:off x="6941725" y="785800"/>
                <a:ext cx="1168800" cy="1168800"/>
              </a:xfrm>
              <a:prstGeom prst="rect">
                <a:avLst/>
              </a:prstGeom>
              <a:solidFill>
                <a:srgbClr val="9BD3A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6" name="Google Shape;276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526125" y="1370203"/>
                <a:ext cx="584400" cy="5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77" name="Google Shape;277;p15"/>
          <p:cNvCxnSpPr/>
          <p:nvPr/>
        </p:nvCxnSpPr>
        <p:spPr>
          <a:xfrm>
            <a:off x="1612900" y="4244975"/>
            <a:ext cx="2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5"/>
          <p:cNvCxnSpPr/>
          <p:nvPr/>
        </p:nvCxnSpPr>
        <p:spPr>
          <a:xfrm>
            <a:off x="3447400" y="4238475"/>
            <a:ext cx="2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5"/>
          <p:cNvCxnSpPr/>
          <p:nvPr/>
        </p:nvCxnSpPr>
        <p:spPr>
          <a:xfrm>
            <a:off x="5284100" y="4244975"/>
            <a:ext cx="2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15"/>
          <p:cNvCxnSpPr/>
          <p:nvPr/>
        </p:nvCxnSpPr>
        <p:spPr>
          <a:xfrm>
            <a:off x="7120575" y="4238475"/>
            <a:ext cx="2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15"/>
          <p:cNvSpPr txBox="1"/>
          <p:nvPr/>
        </p:nvSpPr>
        <p:spPr>
          <a:xfrm>
            <a:off x="311700" y="2014575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Цикл WFC состоит из двух функций: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Observe() - Найти новую точку и дать ей значение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Propagate() - Рассмотреть влияние на соседние точки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367675" y="11811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WFC - алгоритм для генерации карт.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311700" y="0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Wave function </a:t>
            </a:r>
            <a:r>
              <a:rPr lang="en" sz="2100">
                <a:solidFill>
                  <a:schemeClr val="dk1"/>
                </a:solidFill>
              </a:rPr>
              <a:t>collapse</a:t>
            </a:r>
            <a:r>
              <a:rPr lang="en" sz="2100">
                <a:solidFill>
                  <a:schemeClr val="dk1"/>
                </a:solidFill>
              </a:rPr>
              <a:t> от картинки.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9075"/>
            <a:ext cx="8262850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/>
          <p:nvPr/>
        </p:nvSpPr>
        <p:spPr>
          <a:xfrm>
            <a:off x="1851025" y="3979850"/>
            <a:ext cx="67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Картинка, </a:t>
            </a:r>
            <a:r>
              <a:rPr lang="en" sz="1800">
                <a:solidFill>
                  <a:schemeClr val="dk2"/>
                </a:solidFill>
              </a:rPr>
              <a:t>полученная после выполнения алгоритма</a:t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-38100" y="3979850"/>
            <a:ext cx="1865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Картинка, поданая на вход</a:t>
            </a:r>
            <a:endParaRPr sz="1200"/>
          </a:p>
        </p:txBody>
      </p:sp>
      <p:sp>
        <p:nvSpPr>
          <p:cNvPr id="291" name="Google Shape;291;p16"/>
          <p:cNvSpPr txBox="1"/>
          <p:nvPr/>
        </p:nvSpPr>
        <p:spPr>
          <a:xfrm>
            <a:off x="402200" y="8334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Каждый фрагмент 3x3 на правой картинке можно найти на левой.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349800" y="116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Так появилась тема работы.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Игровое поле</a:t>
            </a:r>
            <a:endParaRPr/>
          </a:p>
        </p:txBody>
      </p:sp>
      <p:sp>
        <p:nvSpPr>
          <p:cNvPr id="302" name="Google Shape;302;p18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Так как идея игры пришла из генерации игрового поля - с него я разработку и начал.</a:t>
            </a:r>
            <a:endParaRPr/>
          </a:p>
        </p:txBody>
      </p:sp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0" y="2084375"/>
            <a:ext cx="1380325" cy="26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525" y="1898650"/>
            <a:ext cx="1431375" cy="28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708" y="1898650"/>
            <a:ext cx="1468368" cy="28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Генерация игрового поля</a:t>
            </a:r>
            <a:endParaRPr sz="2020"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Используя Wave Function Collapse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От картинки, поданной на вход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Рекурсивный результат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88" y="343150"/>
            <a:ext cx="893825" cy="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75" y="3603925"/>
            <a:ext cx="893825" cy="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37" y="160804"/>
            <a:ext cx="1424763" cy="28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400" y="2072825"/>
            <a:ext cx="1397396" cy="280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19"/>
          <p:cNvCxnSpPr>
            <a:stCxn id="312" idx="3"/>
          </p:cNvCxnSpPr>
          <p:nvPr/>
        </p:nvCxnSpPr>
        <p:spPr>
          <a:xfrm>
            <a:off x="5859013" y="790063"/>
            <a:ext cx="14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9"/>
          <p:cNvCxnSpPr/>
          <p:nvPr/>
        </p:nvCxnSpPr>
        <p:spPr>
          <a:xfrm rot="10800000">
            <a:off x="6103975" y="4050838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465125" y="50800"/>
            <a:ext cx="8234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До генерации файт карты содержит картинку, параметры генерации и уровень сложности</a:t>
            </a:r>
            <a:r>
              <a:rPr lang="en"/>
              <a:t>.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8" y="853750"/>
            <a:ext cx="3013169" cy="296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744" y="789101"/>
            <a:ext cx="3013169" cy="30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838" y="3011913"/>
            <a:ext cx="803276" cy="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086" y="853738"/>
            <a:ext cx="803276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465125" y="4133850"/>
            <a:ext cx="8267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После генерации карта генерирует противников на “SPAWNER” (красные пиксели).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Противники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278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Чтобы противники были </a:t>
            </a:r>
            <a:r>
              <a:rPr lang="en"/>
              <a:t>интуитивно</a:t>
            </a:r>
            <a:r>
              <a:rPr lang="en"/>
              <a:t> понятны, шахматы были </a:t>
            </a:r>
            <a:r>
              <a:rPr lang="en"/>
              <a:t>выбраны</a:t>
            </a:r>
            <a:r>
              <a:rPr lang="en"/>
              <a:t> на данную роль.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800" y="1773125"/>
            <a:ext cx="3463924" cy="3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1150925" y="2470450"/>
            <a:ext cx="27432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UNICODE: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♔♕♖♗♘♙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♚♛♜♝♞♟</a:t>
            </a:r>
            <a:endParaRPr sz="2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9FBFD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