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9388d0f6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9388d0f6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9388d0f6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9388d0f6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817f93a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817f93a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9388d0f6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9388d0f6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9388d0f6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9388d0f6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9388d0f6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9388d0f6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9388d0f6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9388d0f6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17f93a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17f93a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9388d0f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9388d0f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9388d0f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9388d0f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9388d0f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9388d0f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817f93a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817f93a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9388d0f6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9388d0f6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9388d0f6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9388d0f6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817f93a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817f93a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aximalekseenko/maze-collap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6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11.jpg"/><Relationship Id="rId6" Type="http://schemas.openxmlformats.org/officeDocument/2006/relationships/image" Target="../media/image7.jpg"/><Relationship Id="rId7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консольной видеоигры на языке С++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Алексеенко </a:t>
            </a:r>
            <a:r>
              <a:rPr lang="en" sz="2000"/>
              <a:t>Максим Сергеевич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Лимитации и Сложность</a:t>
            </a:r>
            <a:endParaRPr sz="2020"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264075" y="1285825"/>
            <a:ext cx="54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Так как пространство рекурсивно, противники имеют лимит скорости.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Пешка ходит и </a:t>
            </a:r>
            <a:r>
              <a:rPr lang="en"/>
              <a:t>бьет</a:t>
            </a:r>
            <a:r>
              <a:rPr lang="en"/>
              <a:t> на любую соседнюю клетку.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Король может “призывать” новых противников.</a:t>
            </a:r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250" y="1236700"/>
            <a:ext cx="2913050" cy="28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75" y="4584674"/>
            <a:ext cx="8733849" cy="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Алгоритм искусственного </a:t>
            </a:r>
            <a:r>
              <a:rPr lang="en" sz="2020"/>
              <a:t>интеллекта</a:t>
            </a:r>
            <a:r>
              <a:rPr lang="en" sz="2020"/>
              <a:t>.</a:t>
            </a:r>
            <a:endParaRPr sz="2020"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264075" y="1017725"/>
            <a:ext cx="4363500" cy="2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Искусственный </a:t>
            </a:r>
            <a:r>
              <a:rPr lang="en"/>
              <a:t>интеллект играет агрессивно, стараясь как можно скорее съесть игрока.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Он обходит препятствия и загоняет игрока в угол.</a:t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3159044"/>
            <a:ext cx="4335474" cy="1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7656"/>
            <a:ext cx="4335474" cy="180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4780500" y="3059525"/>
            <a:ext cx="4363500" cy="2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 противники обладают зрением, и если потеряют игрока из виду, то о нем быстро забудут.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Противники, не преследующие игрока будут рыскать по карте, ищя его.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Игрок</a:t>
            </a:r>
            <a:endParaRPr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Игрок и его механики </a:t>
            </a:r>
            <a:r>
              <a:rPr lang="en"/>
              <a:t>оказались</a:t>
            </a:r>
            <a:r>
              <a:rPr lang="en"/>
              <a:t> самым сложным аспектом при создании игры.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Шахматы в роли противников склоняют к тактическому </a:t>
            </a:r>
            <a:r>
              <a:rPr lang="en"/>
              <a:t>геймплею.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5391175" y="28860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✪</a:t>
            </a:r>
            <a:endParaRPr sz="9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311700" y="46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Возможности игрока</a:t>
            </a:r>
            <a:endParaRPr sz="2020"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11700" y="1152475"/>
            <a:ext cx="85206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свой ход игрок может: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Передвинутся на соседнюю клетку, сбросив накопленные элементы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Накопить элемент. Если накопилось три элемента, игрок атакует.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6242100" y="33766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✪</a:t>
            </a:r>
            <a:endParaRPr sz="2900"/>
          </a:p>
        </p:txBody>
      </p:sp>
      <p:sp>
        <p:nvSpPr>
          <p:cNvPr id="257" name="Google Shape;257;p25"/>
          <p:cNvSpPr txBox="1"/>
          <p:nvPr/>
        </p:nvSpPr>
        <p:spPr>
          <a:xfrm>
            <a:off x="7249675" y="4115100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♟</a:t>
            </a:r>
            <a:endParaRPr sz="2900"/>
          </a:p>
        </p:txBody>
      </p:sp>
      <p:sp>
        <p:nvSpPr>
          <p:cNvPr id="258" name="Google Shape;258;p25"/>
          <p:cNvSpPr txBox="1"/>
          <p:nvPr/>
        </p:nvSpPr>
        <p:spPr>
          <a:xfrm>
            <a:off x="8342325" y="1071550"/>
            <a:ext cx="67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♗</a:t>
            </a:r>
            <a:endParaRPr sz="2900"/>
          </a:p>
        </p:txBody>
      </p:sp>
      <p:sp>
        <p:nvSpPr>
          <p:cNvPr id="259" name="Google Shape;259;p25"/>
          <p:cNvSpPr txBox="1"/>
          <p:nvPr/>
        </p:nvSpPr>
        <p:spPr>
          <a:xfrm>
            <a:off x="527050" y="3233750"/>
            <a:ext cx="54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♕</a:t>
            </a:r>
            <a:endParaRPr sz="2900"/>
          </a:p>
        </p:txBody>
      </p:sp>
      <p:sp>
        <p:nvSpPr>
          <p:cNvPr id="260" name="Google Shape;260;p25"/>
          <p:cNvSpPr txBox="1"/>
          <p:nvPr/>
        </p:nvSpPr>
        <p:spPr>
          <a:xfrm>
            <a:off x="6280175" y="24860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♜</a:t>
            </a:r>
            <a:endParaRPr sz="2900"/>
          </a:p>
        </p:txBody>
      </p:sp>
      <p:sp>
        <p:nvSpPr>
          <p:cNvPr id="261" name="Google Shape;261;p25"/>
          <p:cNvSpPr txBox="1"/>
          <p:nvPr/>
        </p:nvSpPr>
        <p:spPr>
          <a:xfrm>
            <a:off x="5638800" y="39195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♞</a:t>
            </a:r>
            <a:endParaRPr sz="2900"/>
          </a:p>
        </p:txBody>
      </p:sp>
      <p:sp>
        <p:nvSpPr>
          <p:cNvPr id="262" name="Google Shape;262;p25"/>
          <p:cNvSpPr txBox="1"/>
          <p:nvPr/>
        </p:nvSpPr>
        <p:spPr>
          <a:xfrm>
            <a:off x="5205425" y="3314700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♘</a:t>
            </a:r>
            <a:endParaRPr sz="2900"/>
          </a:p>
        </p:txBody>
      </p:sp>
      <p:sp>
        <p:nvSpPr>
          <p:cNvPr id="263" name="Google Shape;263;p25"/>
          <p:cNvSpPr txBox="1"/>
          <p:nvPr/>
        </p:nvSpPr>
        <p:spPr>
          <a:xfrm>
            <a:off x="2227250" y="2441575"/>
            <a:ext cx="52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♚</a:t>
            </a:r>
            <a:endParaRPr sz="2900"/>
          </a:p>
        </p:txBody>
      </p:sp>
      <p:sp>
        <p:nvSpPr>
          <p:cNvPr id="264" name="Google Shape;264;p25"/>
          <p:cNvSpPr txBox="1"/>
          <p:nvPr/>
        </p:nvSpPr>
        <p:spPr>
          <a:xfrm>
            <a:off x="3690925" y="2900350"/>
            <a:ext cx="49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♙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1724400" y="4229075"/>
            <a:ext cx="63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♜</a:t>
            </a:r>
            <a:endParaRPr sz="2900"/>
          </a:p>
        </p:txBody>
      </p:sp>
      <p:sp>
        <p:nvSpPr>
          <p:cNvPr id="266" name="Google Shape;266;p25"/>
          <p:cNvSpPr txBox="1"/>
          <p:nvPr/>
        </p:nvSpPr>
        <p:spPr>
          <a:xfrm>
            <a:off x="8243500" y="28072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♟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311700" y="46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Атака и элементы</a:t>
            </a:r>
            <a:endParaRPr sz="2020"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311700" y="1152475"/>
            <a:ext cx="85206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игре </a:t>
            </a:r>
            <a:r>
              <a:rPr lang="en"/>
              <a:t>присутствуют</a:t>
            </a:r>
            <a:r>
              <a:rPr lang="en"/>
              <a:t> три элемента: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╳ - </a:t>
            </a:r>
            <a:r>
              <a:rPr lang="en"/>
              <a:t>бьёт</a:t>
            </a:r>
            <a:r>
              <a:rPr lang="en"/>
              <a:t> по-диагонали и наносит урон только коню и слону.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┼ -</a:t>
            </a:r>
            <a:r>
              <a:rPr lang="en"/>
              <a:t> бьёт по-горизонтали и по-вертикали и наносит урон только пешке и ладье.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◯ - </a:t>
            </a:r>
            <a:r>
              <a:rPr lang="en"/>
              <a:t> бьёт по-окружности и наносит урон только королю и королеве.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 трех подготовленных элементов: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Первый отвечает за тип урона,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Второй и третий (обязаны быть одинаковыми) за напровление.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311700" y="1052475"/>
            <a:ext cx="8520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Визуальная составляющая была достигнута с помощью библиотеки &lt;</a:t>
            </a:r>
            <a:r>
              <a:rPr lang="en"/>
              <a:t>ncurses.h</a:t>
            </a:r>
            <a:r>
              <a:rPr lang="en"/>
              <a:t>&gt;</a:t>
            </a:r>
            <a:endParaRPr/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372" y="1531925"/>
            <a:ext cx="1968850" cy="353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/>
          <p:nvPr/>
        </p:nvSpPr>
        <p:spPr>
          <a:xfrm>
            <a:off x="77875" y="2005775"/>
            <a:ext cx="2563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Карта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Название карты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Игрок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Враг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Подготовленные элементы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Подсказки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4572000" y="1655775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282" name="Google Shape;282;p27"/>
          <p:cNvSpPr txBox="1"/>
          <p:nvPr/>
        </p:nvSpPr>
        <p:spPr>
          <a:xfrm>
            <a:off x="8280375" y="1450825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283" name="Google Shape;283;p27"/>
          <p:cNvSpPr txBox="1"/>
          <p:nvPr/>
        </p:nvSpPr>
        <p:spPr>
          <a:xfrm>
            <a:off x="4572000" y="2478688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284" name="Google Shape;284;p27"/>
          <p:cNvSpPr txBox="1"/>
          <p:nvPr/>
        </p:nvSpPr>
        <p:spPr>
          <a:xfrm>
            <a:off x="8280375" y="2571750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285" name="Google Shape;285;p27"/>
          <p:cNvSpPr txBox="1"/>
          <p:nvPr/>
        </p:nvSpPr>
        <p:spPr>
          <a:xfrm>
            <a:off x="4572000" y="3670300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286" name="Google Shape;286;p27"/>
          <p:cNvSpPr txBox="1"/>
          <p:nvPr/>
        </p:nvSpPr>
        <p:spPr>
          <a:xfrm>
            <a:off x="8280375" y="4218000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cxnSp>
        <p:nvCxnSpPr>
          <p:cNvPr id="287" name="Google Shape;287;p27"/>
          <p:cNvCxnSpPr>
            <a:stCxn id="283" idx="3"/>
          </p:cNvCxnSpPr>
          <p:nvPr/>
        </p:nvCxnSpPr>
        <p:spPr>
          <a:xfrm flipH="1" rot="10800000">
            <a:off x="4876800" y="2641588"/>
            <a:ext cx="1950900" cy="83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7"/>
          <p:cNvCxnSpPr>
            <a:stCxn id="281" idx="3"/>
          </p:cNvCxnSpPr>
          <p:nvPr/>
        </p:nvCxnSpPr>
        <p:spPr>
          <a:xfrm>
            <a:off x="4876800" y="1902075"/>
            <a:ext cx="1408200" cy="282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7"/>
          <p:cNvCxnSpPr>
            <a:stCxn id="282" idx="1"/>
          </p:cNvCxnSpPr>
          <p:nvPr/>
        </p:nvCxnSpPr>
        <p:spPr>
          <a:xfrm flipH="1">
            <a:off x="7308975" y="1697125"/>
            <a:ext cx="971400" cy="6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7"/>
          <p:cNvCxnSpPr/>
          <p:nvPr/>
        </p:nvCxnSpPr>
        <p:spPr>
          <a:xfrm rot="10800000">
            <a:off x="6942075" y="2127150"/>
            <a:ext cx="1338300" cy="690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7"/>
          <p:cNvCxnSpPr>
            <a:stCxn id="284" idx="1"/>
          </p:cNvCxnSpPr>
          <p:nvPr/>
        </p:nvCxnSpPr>
        <p:spPr>
          <a:xfrm rot="10800000">
            <a:off x="6794475" y="2755950"/>
            <a:ext cx="1485900" cy="62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7"/>
          <p:cNvCxnSpPr>
            <a:stCxn id="285" idx="3"/>
          </p:cNvCxnSpPr>
          <p:nvPr/>
        </p:nvCxnSpPr>
        <p:spPr>
          <a:xfrm flipH="1" rot="10800000">
            <a:off x="4876800" y="3779800"/>
            <a:ext cx="1274700" cy="13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7"/>
          <p:cNvCxnSpPr>
            <a:stCxn id="286" idx="1"/>
          </p:cNvCxnSpPr>
          <p:nvPr/>
        </p:nvCxnSpPr>
        <p:spPr>
          <a:xfrm flipH="1">
            <a:off x="6789675" y="4464300"/>
            <a:ext cx="1490700" cy="25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Мною была разработана </a:t>
            </a:r>
            <a:r>
              <a:rPr lang="en"/>
              <a:t>консольная</a:t>
            </a:r>
            <a:r>
              <a:rPr lang="en"/>
              <a:t> игра на языке С++.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Код игры можно найти на гите: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https://github.com/maximalekseenko/maze-collapse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Билд игры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4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На момент выбора темы курсовой работы я изучал принцип работы алгоритма wave function collapse и хотел попробовать имплементировать данный алгоритм.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125" y="1152463"/>
            <a:ext cx="20955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800150" y="4476700"/>
            <a:ext cx="20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Werner Heisenberg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38" y="2621997"/>
            <a:ext cx="2254875" cy="225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350" y="2622000"/>
            <a:ext cx="3201654" cy="22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6575" y="240150"/>
            <a:ext cx="85206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029">
                <a:solidFill>
                  <a:schemeClr val="dk1"/>
                </a:solidFill>
              </a:rPr>
              <a:t>Для чего нужен Wave Function Collapse и что он делает?</a:t>
            </a:r>
            <a:endParaRPr sz="2029">
              <a:solidFill>
                <a:schemeClr val="dk1"/>
              </a:solidFill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165156" y="2595141"/>
            <a:ext cx="1203494" cy="1815153"/>
            <a:chOff x="391005" y="867235"/>
            <a:chExt cx="1468034" cy="2214142"/>
          </a:xfrm>
        </p:grpSpPr>
        <p:grpSp>
          <p:nvGrpSpPr>
            <p:cNvPr id="72" name="Google Shape;72;p15"/>
            <p:cNvGrpSpPr/>
            <p:nvPr/>
          </p:nvGrpSpPr>
          <p:grpSpPr>
            <a:xfrm>
              <a:off x="391005" y="1541935"/>
              <a:ext cx="489334" cy="863642"/>
              <a:chOff x="1526004" y="2851396"/>
              <a:chExt cx="948138" cy="1673400"/>
            </a:xfrm>
          </p:grpSpPr>
          <p:pic>
            <p:nvPicPr>
              <p:cNvPr id="73" name="Google Shape;73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Google Shape;74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>
              <a:off x="880355" y="1541935"/>
              <a:ext cx="489334" cy="863642"/>
              <a:chOff x="1526004" y="2851396"/>
              <a:chExt cx="948138" cy="1673400"/>
            </a:xfrm>
          </p:grpSpPr>
          <p:pic>
            <p:nvPicPr>
              <p:cNvPr id="76" name="Google Shape;7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>
              <a:off x="391005" y="2217735"/>
              <a:ext cx="489334" cy="863642"/>
              <a:chOff x="1526004" y="2851396"/>
              <a:chExt cx="948138" cy="1673400"/>
            </a:xfrm>
          </p:grpSpPr>
          <p:pic>
            <p:nvPicPr>
              <p:cNvPr id="79" name="Google Shape;7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>
              <a:off x="880355" y="2217735"/>
              <a:ext cx="489334" cy="863642"/>
              <a:chOff x="1526004" y="2851396"/>
              <a:chExt cx="948138" cy="1673400"/>
            </a:xfrm>
          </p:grpSpPr>
          <p:pic>
            <p:nvPicPr>
              <p:cNvPr id="82" name="Google Shape;82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Google Shape;83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1369705" y="1541935"/>
              <a:ext cx="489334" cy="863642"/>
              <a:chOff x="1526004" y="2851396"/>
              <a:chExt cx="948138" cy="1673400"/>
            </a:xfrm>
          </p:grpSpPr>
          <p:pic>
            <p:nvPicPr>
              <p:cNvPr id="85" name="Google Shape;8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Google Shape;86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87" name="Google Shape;87;p15"/>
            <p:cNvGrpSpPr/>
            <p:nvPr/>
          </p:nvGrpSpPr>
          <p:grpSpPr>
            <a:xfrm>
              <a:off x="1369705" y="2217735"/>
              <a:ext cx="489334" cy="863642"/>
              <a:chOff x="1526004" y="2851396"/>
              <a:chExt cx="948138" cy="1673400"/>
            </a:xfrm>
          </p:grpSpPr>
          <p:pic>
            <p:nvPicPr>
              <p:cNvPr id="88" name="Google Shape;8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Google Shape;89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391005" y="867235"/>
              <a:ext cx="489334" cy="863642"/>
              <a:chOff x="1526004" y="2851396"/>
              <a:chExt cx="948138" cy="1673400"/>
            </a:xfrm>
          </p:grpSpPr>
          <p:pic>
            <p:nvPicPr>
              <p:cNvPr id="91" name="Google Shape;9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Google Shape;92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93" name="Google Shape;93;p15"/>
            <p:cNvGrpSpPr/>
            <p:nvPr/>
          </p:nvGrpSpPr>
          <p:grpSpPr>
            <a:xfrm>
              <a:off x="880355" y="867235"/>
              <a:ext cx="489334" cy="863642"/>
              <a:chOff x="1526004" y="2851396"/>
              <a:chExt cx="948138" cy="1673400"/>
            </a:xfrm>
          </p:grpSpPr>
          <p:pic>
            <p:nvPicPr>
              <p:cNvPr id="94" name="Google Shape;9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96" name="Google Shape;96;p15"/>
            <p:cNvGrpSpPr/>
            <p:nvPr/>
          </p:nvGrpSpPr>
          <p:grpSpPr>
            <a:xfrm>
              <a:off x="1369705" y="867235"/>
              <a:ext cx="489334" cy="863642"/>
              <a:chOff x="1526004" y="2851396"/>
              <a:chExt cx="948138" cy="1673400"/>
            </a:xfrm>
          </p:grpSpPr>
          <p:pic>
            <p:nvPicPr>
              <p:cNvPr id="97" name="Google Shape;9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" name="Google Shape;98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</p:grpSp>
      <p:grpSp>
        <p:nvGrpSpPr>
          <p:cNvPr id="99" name="Google Shape;99;p15"/>
          <p:cNvGrpSpPr/>
          <p:nvPr/>
        </p:nvGrpSpPr>
        <p:grpSpPr>
          <a:xfrm>
            <a:off x="1718583" y="2595141"/>
            <a:ext cx="1203504" cy="1815153"/>
            <a:chOff x="2229330" y="866685"/>
            <a:chExt cx="1468046" cy="2214142"/>
          </a:xfrm>
        </p:grpSpPr>
        <p:pic>
          <p:nvPicPr>
            <p:cNvPr id="100" name="Google Shape;10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8033" y="1554143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15"/>
            <p:cNvGrpSpPr/>
            <p:nvPr/>
          </p:nvGrpSpPr>
          <p:grpSpPr>
            <a:xfrm>
              <a:off x="2229330" y="1541385"/>
              <a:ext cx="489334" cy="863642"/>
              <a:chOff x="1526004" y="2851396"/>
              <a:chExt cx="948138" cy="1673400"/>
            </a:xfrm>
          </p:grpSpPr>
          <p:pic>
            <p:nvPicPr>
              <p:cNvPr id="102" name="Google Shape;102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>
              <a:off x="2718680" y="1541385"/>
              <a:ext cx="489334" cy="863642"/>
              <a:chOff x="1526004" y="2851396"/>
              <a:chExt cx="948138" cy="1673400"/>
            </a:xfrm>
          </p:grpSpPr>
          <p:pic>
            <p:nvPicPr>
              <p:cNvPr id="105" name="Google Shape;10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" name="Google Shape;106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>
              <a:off x="2229330" y="2217185"/>
              <a:ext cx="489334" cy="863642"/>
              <a:chOff x="1526004" y="2851396"/>
              <a:chExt cx="948138" cy="1673400"/>
            </a:xfrm>
          </p:grpSpPr>
          <p:pic>
            <p:nvPicPr>
              <p:cNvPr id="108" name="Google Shape;10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" name="Google Shape;109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2718680" y="2217185"/>
              <a:ext cx="489334" cy="863642"/>
              <a:chOff x="1526004" y="2851396"/>
              <a:chExt cx="948138" cy="1673400"/>
            </a:xfrm>
          </p:grpSpPr>
          <p:pic>
            <p:nvPicPr>
              <p:cNvPr id="111" name="Google Shape;11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112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13" name="Google Shape;113;p15"/>
            <p:cNvGrpSpPr/>
            <p:nvPr/>
          </p:nvGrpSpPr>
          <p:grpSpPr>
            <a:xfrm>
              <a:off x="3208030" y="2217185"/>
              <a:ext cx="489334" cy="863642"/>
              <a:chOff x="1526004" y="2851396"/>
              <a:chExt cx="948138" cy="1673400"/>
            </a:xfrm>
          </p:grpSpPr>
          <p:pic>
            <p:nvPicPr>
              <p:cNvPr id="114" name="Google Shape;11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15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2229330" y="866685"/>
              <a:ext cx="489334" cy="863642"/>
              <a:chOff x="1526004" y="2851396"/>
              <a:chExt cx="948138" cy="16734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Google Shape;118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19" name="Google Shape;119;p15"/>
            <p:cNvGrpSpPr/>
            <p:nvPr/>
          </p:nvGrpSpPr>
          <p:grpSpPr>
            <a:xfrm>
              <a:off x="2718680" y="866685"/>
              <a:ext cx="489334" cy="863642"/>
              <a:chOff x="1526004" y="2851396"/>
              <a:chExt cx="948138" cy="1673400"/>
            </a:xfrm>
          </p:grpSpPr>
          <p:pic>
            <p:nvPicPr>
              <p:cNvPr id="120" name="Google Shape;120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3208030" y="866685"/>
              <a:ext cx="489334" cy="863642"/>
              <a:chOff x="1526004" y="2851396"/>
              <a:chExt cx="948138" cy="1673400"/>
            </a:xfrm>
          </p:grpSpPr>
          <p:pic>
            <p:nvPicPr>
              <p:cNvPr id="123" name="Google Shape;123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</p:grpSp>
      <p:grpSp>
        <p:nvGrpSpPr>
          <p:cNvPr id="125" name="Google Shape;125;p15"/>
          <p:cNvGrpSpPr/>
          <p:nvPr/>
        </p:nvGrpSpPr>
        <p:grpSpPr>
          <a:xfrm>
            <a:off x="3368497" y="2595143"/>
            <a:ext cx="1203504" cy="1815153"/>
            <a:chOff x="4186730" y="917660"/>
            <a:chExt cx="1468046" cy="2214142"/>
          </a:xfrm>
        </p:grpSpPr>
        <p:pic>
          <p:nvPicPr>
            <p:cNvPr id="126" name="Google Shape;12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76085" y="1605121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65425" y="2280925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" name="Google Shape;128;p15"/>
            <p:cNvGrpSpPr/>
            <p:nvPr/>
          </p:nvGrpSpPr>
          <p:grpSpPr>
            <a:xfrm>
              <a:off x="4186730" y="1592360"/>
              <a:ext cx="489334" cy="863642"/>
              <a:chOff x="1526004" y="2851396"/>
              <a:chExt cx="948138" cy="1673400"/>
            </a:xfrm>
          </p:grpSpPr>
          <p:pic>
            <p:nvPicPr>
              <p:cNvPr id="129" name="Google Shape;12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" name="Google Shape;130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31" name="Google Shape;131;p15"/>
            <p:cNvGrpSpPr/>
            <p:nvPr/>
          </p:nvGrpSpPr>
          <p:grpSpPr>
            <a:xfrm>
              <a:off x="4186730" y="2268160"/>
              <a:ext cx="489334" cy="863642"/>
              <a:chOff x="1526004" y="2851396"/>
              <a:chExt cx="948138" cy="1673400"/>
            </a:xfrm>
          </p:grpSpPr>
          <p:pic>
            <p:nvPicPr>
              <p:cNvPr id="132" name="Google Shape;132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34" name="Google Shape;134;p15"/>
            <p:cNvGrpSpPr/>
            <p:nvPr/>
          </p:nvGrpSpPr>
          <p:grpSpPr>
            <a:xfrm>
              <a:off x="4676080" y="2268160"/>
              <a:ext cx="489334" cy="863642"/>
              <a:chOff x="1526004" y="2851396"/>
              <a:chExt cx="948138" cy="1673400"/>
            </a:xfrm>
          </p:grpSpPr>
          <p:pic>
            <p:nvPicPr>
              <p:cNvPr id="135" name="Google Shape;13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Google Shape;136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37" name="Google Shape;137;p15"/>
            <p:cNvGrpSpPr/>
            <p:nvPr/>
          </p:nvGrpSpPr>
          <p:grpSpPr>
            <a:xfrm>
              <a:off x="4186730" y="917660"/>
              <a:ext cx="489334" cy="863642"/>
              <a:chOff x="1526004" y="2851396"/>
              <a:chExt cx="948138" cy="1673400"/>
            </a:xfrm>
          </p:grpSpPr>
          <p:pic>
            <p:nvPicPr>
              <p:cNvPr id="138" name="Google Shape;13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40" name="Google Shape;140;p15"/>
            <p:cNvGrpSpPr/>
            <p:nvPr/>
          </p:nvGrpSpPr>
          <p:grpSpPr>
            <a:xfrm>
              <a:off x="4676080" y="917660"/>
              <a:ext cx="489334" cy="863642"/>
              <a:chOff x="1526004" y="2851396"/>
              <a:chExt cx="948138" cy="1673400"/>
            </a:xfrm>
          </p:grpSpPr>
          <p:pic>
            <p:nvPicPr>
              <p:cNvPr id="141" name="Google Shape;14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pic>
          <p:nvPicPr>
            <p:cNvPr id="143" name="Google Shape;14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5433" y="1605668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5433" y="930418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5"/>
          <p:cNvGrpSpPr/>
          <p:nvPr/>
        </p:nvGrpSpPr>
        <p:grpSpPr>
          <a:xfrm>
            <a:off x="4911420" y="2595140"/>
            <a:ext cx="1203504" cy="1815153"/>
            <a:chOff x="2229330" y="3046485"/>
            <a:chExt cx="1468046" cy="2214142"/>
          </a:xfrm>
        </p:grpSpPr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29330" y="3734489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18685" y="3733946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08025" y="4409750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15"/>
            <p:cNvGrpSpPr/>
            <p:nvPr/>
          </p:nvGrpSpPr>
          <p:grpSpPr>
            <a:xfrm>
              <a:off x="2229330" y="4396985"/>
              <a:ext cx="489334" cy="863642"/>
              <a:chOff x="1526004" y="2851396"/>
              <a:chExt cx="948138" cy="1673400"/>
            </a:xfrm>
          </p:grpSpPr>
          <p:pic>
            <p:nvPicPr>
              <p:cNvPr id="150" name="Google Shape;150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Google Shape;151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grpSp>
          <p:nvGrpSpPr>
            <p:cNvPr id="152" name="Google Shape;152;p15"/>
            <p:cNvGrpSpPr/>
            <p:nvPr/>
          </p:nvGrpSpPr>
          <p:grpSpPr>
            <a:xfrm>
              <a:off x="2229330" y="3046485"/>
              <a:ext cx="489334" cy="863642"/>
              <a:chOff x="1526004" y="2851396"/>
              <a:chExt cx="948138" cy="1673400"/>
            </a:xfrm>
          </p:grpSpPr>
          <p:pic>
            <p:nvPicPr>
              <p:cNvPr id="153" name="Google Shape;153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6004" y="2876141"/>
                <a:ext cx="948138" cy="13224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" name="Google Shape;154;p15"/>
              <p:cNvSpPr txBox="1"/>
              <p:nvPr/>
            </p:nvSpPr>
            <p:spPr>
              <a:xfrm>
                <a:off x="1526075" y="2851396"/>
                <a:ext cx="948000" cy="1673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4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/>
                  <a:t>?</a:t>
                </a:r>
                <a:endParaRPr sz="3400"/>
              </a:p>
            </p:txBody>
          </p:sp>
        </p:grpSp>
        <p:pic>
          <p:nvPicPr>
            <p:cNvPr id="155" name="Google Shape;15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8033" y="3734493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8033" y="3059243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18675" y="3068862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18685" y="4409746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15"/>
          <p:cNvGrpSpPr/>
          <p:nvPr/>
        </p:nvGrpSpPr>
        <p:grpSpPr>
          <a:xfrm>
            <a:off x="6624533" y="2595161"/>
            <a:ext cx="1203503" cy="1666669"/>
            <a:chOff x="3762855" y="3097718"/>
            <a:chExt cx="1468045" cy="2033019"/>
          </a:xfrm>
        </p:grpSpPr>
        <p:pic>
          <p:nvPicPr>
            <p:cNvPr id="160" name="Google Shape;160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62855" y="3772964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52210" y="3772421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41550" y="4448225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1558" y="3772968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1558" y="3097718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52200" y="3107337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52210" y="4448221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2860" y="3107333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2860" y="4448221"/>
              <a:ext cx="489343" cy="68251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9" name="Google Shape;169;p15"/>
          <p:cNvCxnSpPr>
            <a:stCxn id="86" idx="3"/>
            <a:endCxn id="103" idx="1"/>
          </p:cNvCxnSpPr>
          <p:nvPr/>
        </p:nvCxnSpPr>
        <p:spPr>
          <a:xfrm>
            <a:off x="1368622" y="3502267"/>
            <a:ext cx="3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>
            <a:stCxn id="143" idx="3"/>
            <a:endCxn id="146" idx="1"/>
          </p:cNvCxnSpPr>
          <p:nvPr/>
        </p:nvCxnSpPr>
        <p:spPr>
          <a:xfrm>
            <a:off x="4572000" y="3438934"/>
            <a:ext cx="33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5"/>
          <p:cNvCxnSpPr>
            <a:stCxn id="155" idx="3"/>
            <a:endCxn id="160" idx="1"/>
          </p:cNvCxnSpPr>
          <p:nvPr/>
        </p:nvCxnSpPr>
        <p:spPr>
          <a:xfrm flipH="1" rot="10800000">
            <a:off x="6114924" y="3428431"/>
            <a:ext cx="509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5"/>
          <p:cNvCxnSpPr>
            <a:stCxn id="100" idx="3"/>
            <a:endCxn id="130" idx="1"/>
          </p:cNvCxnSpPr>
          <p:nvPr/>
        </p:nvCxnSpPr>
        <p:spPr>
          <a:xfrm>
            <a:off x="2922086" y="3438481"/>
            <a:ext cx="446400" cy="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11700" y="0"/>
            <a:ext cx="8520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Wave function </a:t>
            </a:r>
            <a:r>
              <a:rPr lang="en" sz="2100">
                <a:solidFill>
                  <a:schemeClr val="dk1"/>
                </a:solidFill>
              </a:rPr>
              <a:t>collapse</a:t>
            </a:r>
            <a:r>
              <a:rPr lang="en" sz="2100">
                <a:solidFill>
                  <a:schemeClr val="dk1"/>
                </a:solidFill>
              </a:rPr>
              <a:t> от картинки.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9075"/>
            <a:ext cx="8262850" cy="2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1851025" y="3979850"/>
            <a:ext cx="67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Картинка, </a:t>
            </a:r>
            <a:r>
              <a:rPr lang="en" sz="1800">
                <a:solidFill>
                  <a:schemeClr val="dk2"/>
                </a:solidFill>
              </a:rPr>
              <a:t>полученная после выполнения алгоритма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-38100" y="3979850"/>
            <a:ext cx="1865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Картинка, поданая на вход</a:t>
            </a:r>
            <a:endParaRPr sz="1200"/>
          </a:p>
        </p:txBody>
      </p:sp>
      <p:sp>
        <p:nvSpPr>
          <p:cNvPr id="181" name="Google Shape;181;p16"/>
          <p:cNvSpPr txBox="1"/>
          <p:nvPr/>
        </p:nvSpPr>
        <p:spPr>
          <a:xfrm>
            <a:off x="402200" y="83345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Каждый фрагмент 3x3 на правой картинке можно найти на левой.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Так зародилась идея.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Игровое поле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278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Так как идея игры пришла из генерации игрового поля - с него я разработку и начал.</a:t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0" y="2084375"/>
            <a:ext cx="1380325" cy="26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525" y="1898650"/>
            <a:ext cx="1431375" cy="28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708" y="1898650"/>
            <a:ext cx="1468368" cy="28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Генерация игрового поля</a:t>
            </a:r>
            <a:endParaRPr sz="2020"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278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Используя Wave Function Collapse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От картинки, поданной на вход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Рекурсивный результат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188" y="343150"/>
            <a:ext cx="893825" cy="8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75" y="3603925"/>
            <a:ext cx="893825" cy="8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037" y="160804"/>
            <a:ext cx="1424763" cy="28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400" y="2072825"/>
            <a:ext cx="1397396" cy="2800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9"/>
          <p:cNvCxnSpPr>
            <a:stCxn id="202" idx="3"/>
          </p:cNvCxnSpPr>
          <p:nvPr/>
        </p:nvCxnSpPr>
        <p:spPr>
          <a:xfrm>
            <a:off x="5859013" y="790063"/>
            <a:ext cx="14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/>
          <p:nvPr/>
        </p:nvCxnSpPr>
        <p:spPr>
          <a:xfrm rot="10800000">
            <a:off x="6103975" y="4050838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465125" y="50800"/>
            <a:ext cx="8234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До генерации файт карты содержит картинку, параметры генерации и уровень сложности</a:t>
            </a:r>
            <a:r>
              <a:rPr lang="en"/>
              <a:t>.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8" y="853750"/>
            <a:ext cx="3013169" cy="296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744" y="789101"/>
            <a:ext cx="3013169" cy="302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838" y="3011913"/>
            <a:ext cx="803276" cy="8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086" y="853738"/>
            <a:ext cx="803276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/>
        </p:nvSpPr>
        <p:spPr>
          <a:xfrm>
            <a:off x="465125" y="4133850"/>
            <a:ext cx="8267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После генерации карта генерирует противников на “SPAWNER” (красные пиксели).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Противники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278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Чтобы противники были </a:t>
            </a:r>
            <a:r>
              <a:rPr lang="en"/>
              <a:t>интуитивно</a:t>
            </a:r>
            <a:r>
              <a:rPr lang="en"/>
              <a:t> понятны, шахматы были </a:t>
            </a:r>
            <a:r>
              <a:rPr lang="en"/>
              <a:t>выбраны</a:t>
            </a:r>
            <a:r>
              <a:rPr lang="en"/>
              <a:t> на данную роль.</a:t>
            </a: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800" y="1773125"/>
            <a:ext cx="3463924" cy="3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1150925" y="2470450"/>
            <a:ext cx="27432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UNICODE:</a:t>
            </a:r>
            <a:endParaRPr sz="25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♔♕♖♗♘♙</a:t>
            </a:r>
            <a:endParaRPr sz="25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♚♛♜♝♞♟</a:t>
            </a:r>
            <a:endParaRPr sz="2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