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5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1EB98-D28D-4E18-B6CC-439197429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FD9E2F-3EA9-47B0-AFE7-30645F56E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DAC89-6377-4F19-9B06-7E5B00FF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70CF9-30B8-434D-8078-37FF9132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BAA4F-1A3D-4E75-84FB-D088141C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7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980AC-0651-497A-98A6-27B97B6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0CA4A2-0C0E-4D53-B704-E366B20C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2C04F3-196F-4A59-A383-FF4000B7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90646-C3FC-405A-B51C-C42F16E0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359FF-69CB-4B81-BB99-9715F584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40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59B0BE-17BE-44D8-B9FB-9D2D9C7C9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BB816A-381C-4BE8-B50B-7A2889653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74F0F8-26F3-49C5-9939-9C4C58E7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10EBC7-BAF6-4693-81AC-63B11261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FB74C-1CF5-4C08-A1F2-6EC851A3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7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22C2C-5557-4BE4-8934-42D14698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294D6-0BCD-4F11-A8A8-7E5EB5BB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D42FE-3A02-4189-9C48-1A89D07A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E5FA0-4B33-4E2B-B0C4-3896046F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5EBF5-F048-4F9C-8D77-F6545D1A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39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28F06-7B0C-4270-8388-564ECD37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7A6BD2-18CE-47BF-9E28-19446FA2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460560-E88B-4769-A85A-F855F1B9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9F110-F6A7-42E6-A29F-AE7AEFB6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EDEDD-AB3E-47ED-A6A4-3F17DD44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1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AE817-45C8-4735-B2B0-716A625D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168B2-F679-4209-BE5E-DEAEB4F69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ACDA08-803B-46F9-8623-1017FEDA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52FFF-4B17-4989-B5A1-A19CD4BF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099228-852B-4B37-B0E0-18FD18E6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352E55-60EA-404F-9CBD-2AD9C5A0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92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11D73-3F14-4B66-9FB2-53A9CC9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B39EC-7303-4315-AB89-DFC4D363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0B504F-0AC5-466F-9A2F-09BE33969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9F06C9-119A-4038-A309-3DC41F436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540E92-595B-41A6-AC8D-2510F6958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2EAEF6-2358-4522-9D9E-F0C1B549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74884E-CD21-44CB-83EC-A9DA2A68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C594F7-89C5-4A42-8DEC-B4AA27F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37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2319-4F59-4028-B957-8B93DA35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973D0E-51B0-4DC2-B9B4-4090E82D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63EAFD-DE47-4746-A51B-523AF62A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FE36DA-48F7-4DF9-B474-42DF88BE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4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6A31B0-5647-4CDE-9756-A10EC739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E82A71-3B13-4192-AC66-EAB41F6B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A844CB-8D89-4B5B-B14E-35623428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1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909F7-DCCE-44FE-BD00-A6F17AFA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F5663-2A91-4E51-943A-EB4FEF2D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BBA8EF-4B57-4350-A7CF-BC17E72C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94291-B50D-40B0-9364-D6738895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77193-F4FB-4EA5-8828-1A8C2274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B47875-4611-4A93-9460-7152B519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88920-392C-4758-A795-D6E56971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EF80A4-B215-4F68-A945-371E0861F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58C63-1E0D-412F-8CC4-57302FE1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6BB1E3-BB8E-44E9-B855-980E75C1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5B0C6A-C6D1-4DC7-BD98-308664B2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FBE6B-539F-4022-93FB-86C0F06E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4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7163E-D46D-49C9-B98D-0BC42389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3958CB-801A-46DC-B254-2AADAA1C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6F9FAC-4E56-4089-8F11-1AD2124FD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CEF0-818B-493F-8751-956F261E26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E863E9-E3E3-46B8-B247-1974164C5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3BD662-F665-4E39-AB8B-86426AC30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A237-0336-4E7B-81A1-3EFCFEBA5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76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06498-5D4B-447A-AD17-EE5737B49E0B}"/>
              </a:ext>
            </a:extLst>
          </p:cNvPr>
          <p:cNvSpPr txBox="1"/>
          <p:nvPr/>
        </p:nvSpPr>
        <p:spPr>
          <a:xfrm>
            <a:off x="2790178" y="1424834"/>
            <a:ext cx="6626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Bahnschrift Light" panose="020B0502040204020203" pitchFamily="34" charset="0"/>
              </a:rPr>
              <a:t>ДОКУМЕНТАЦИЯ</a:t>
            </a:r>
          </a:p>
          <a:p>
            <a:pPr algn="ctr"/>
            <a:r>
              <a:rPr lang="ru-RU" sz="3200" dirty="0"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ru-RU" sz="3200" dirty="0">
                <a:latin typeface="Bahnschrift Light" panose="020B0502040204020203" pitchFamily="34" charset="0"/>
              </a:rPr>
              <a:t>ПО </a:t>
            </a:r>
            <a:r>
              <a:rPr lang="en-US" sz="3200" dirty="0">
                <a:latin typeface="Bahnschrift Light" panose="020B0502040204020203" pitchFamily="34" charset="0"/>
              </a:rPr>
              <a:t>ETL </a:t>
            </a:r>
            <a:r>
              <a:rPr lang="ru-RU" sz="3200" dirty="0">
                <a:latin typeface="Bahnschrift Light" panose="020B0502040204020203" pitchFamily="34" charset="0"/>
              </a:rPr>
              <a:t>ПРОЦЕДУРАМ</a:t>
            </a:r>
          </a:p>
          <a:p>
            <a:pPr algn="ctr"/>
            <a:endParaRPr lang="ru-RU" sz="3200" dirty="0">
              <a:latin typeface="Bahnschrift Light" panose="020B0502040204020203" pitchFamily="34" charset="0"/>
            </a:endParaRPr>
          </a:p>
          <a:p>
            <a:pPr algn="ctr"/>
            <a:r>
              <a:rPr lang="ru-RU" sz="3200" dirty="0">
                <a:latin typeface="Bahnschrift Light" panose="020B0502040204020203" pitchFamily="34" charset="0"/>
              </a:rPr>
              <a:t>Проектная работа по модулю </a:t>
            </a:r>
            <a:endParaRPr lang="en-US" sz="3200" dirty="0">
              <a:latin typeface="Bahnschrift Light" panose="020B0502040204020203" pitchFamily="34" charset="0"/>
            </a:endParaRPr>
          </a:p>
          <a:p>
            <a:pPr algn="ctr"/>
            <a:r>
              <a:rPr lang="ru-RU" sz="3200" dirty="0">
                <a:latin typeface="Bahnschrift Light" panose="020B0502040204020203" pitchFamily="34" charset="0"/>
              </a:rPr>
              <a:t>«</a:t>
            </a:r>
            <a:r>
              <a:rPr lang="en-US" sz="3200" dirty="0">
                <a:latin typeface="Bahnschrift Light" panose="020B0502040204020203" pitchFamily="34" charset="0"/>
              </a:rPr>
              <a:t>DWH</a:t>
            </a:r>
            <a:r>
              <a:rPr lang="ru-RU" sz="3200" dirty="0">
                <a:latin typeface="Bahnschrift Light" panose="020B0502040204020203" pitchFamily="34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B55CF-5372-4A27-ABB8-83E7E9E35A4D}"/>
              </a:ext>
            </a:extLst>
          </p:cNvPr>
          <p:cNvSpPr txBox="1"/>
          <p:nvPr/>
        </p:nvSpPr>
        <p:spPr>
          <a:xfrm>
            <a:off x="5803037" y="6297209"/>
            <a:ext cx="5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128F8-FDE3-41B6-871C-3364B2B1CE38}"/>
              </a:ext>
            </a:extLst>
          </p:cNvPr>
          <p:cNvSpPr txBox="1"/>
          <p:nvPr/>
        </p:nvSpPr>
        <p:spPr>
          <a:xfrm>
            <a:off x="9162107" y="5234460"/>
            <a:ext cx="266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ahnschrift Light" panose="020B0502040204020203" pitchFamily="34" charset="0"/>
              </a:rPr>
              <a:t>Выполнил:</a:t>
            </a:r>
          </a:p>
          <a:p>
            <a:r>
              <a:rPr lang="ru-RU" sz="1400" dirty="0">
                <a:latin typeface="Bahnschrift Light" panose="020B0502040204020203" pitchFamily="34" charset="0"/>
              </a:rPr>
              <a:t>студент курса </a:t>
            </a:r>
            <a:r>
              <a:rPr lang="en-US" sz="1400" dirty="0">
                <a:latin typeface="Bahnschrift Light" panose="020B0502040204020203" pitchFamily="34" charset="0"/>
              </a:rPr>
              <a:t>ETL –</a:t>
            </a:r>
            <a:r>
              <a:rPr lang="ru-RU" sz="1400" dirty="0">
                <a:latin typeface="Bahnschrift Light" panose="020B0502040204020203" pitchFamily="34" charset="0"/>
              </a:rPr>
              <a:t>разработчик</a:t>
            </a:r>
            <a:r>
              <a:rPr lang="en-US" sz="1400" dirty="0">
                <a:latin typeface="Bahnschrift Light" panose="020B0502040204020203" pitchFamily="34" charset="0"/>
              </a:rPr>
              <a:t>, </a:t>
            </a:r>
            <a:r>
              <a:rPr lang="ru-RU" sz="1400" dirty="0">
                <a:latin typeface="Bahnschrift Light" panose="020B0502040204020203" pitchFamily="34" charset="0"/>
              </a:rPr>
              <a:t>группы </a:t>
            </a:r>
            <a:r>
              <a:rPr lang="en-US" sz="1400" dirty="0">
                <a:latin typeface="Bahnschrift Light" panose="020B0502040204020203" pitchFamily="34" charset="0"/>
              </a:rPr>
              <a:t>ETL – 11</a:t>
            </a:r>
            <a:r>
              <a:rPr lang="ru-RU" sz="1400" dirty="0">
                <a:latin typeface="Bahnschrift Light" panose="020B0502040204020203" pitchFamily="34" charset="0"/>
              </a:rPr>
              <a:t>:   М.М. Баёв</a:t>
            </a:r>
          </a:p>
        </p:txBody>
      </p:sp>
    </p:spTree>
    <p:extLst>
      <p:ext uri="{BB962C8B-B14F-4D97-AF65-F5344CB8AC3E}">
        <p14:creationId xmlns:p14="http://schemas.microsoft.com/office/powerpoint/2010/main" val="334925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7. Загрузим данные в формате </a:t>
            </a:r>
            <a:r>
              <a:rPr lang="en-US" dirty="0"/>
              <a:t>CSV </a:t>
            </a:r>
            <a:r>
              <a:rPr lang="ru-RU" dirty="0"/>
              <a:t>в </a:t>
            </a:r>
            <a:r>
              <a:rPr lang="en-US" dirty="0"/>
              <a:t>DWH (</a:t>
            </a:r>
            <a:r>
              <a:rPr lang="ru-RU" dirty="0"/>
              <a:t>схему </a:t>
            </a:r>
            <a:r>
              <a:rPr lang="en-US" dirty="0"/>
              <a:t>etlbook) </a:t>
            </a:r>
            <a:r>
              <a:rPr lang="ru-RU" dirty="0"/>
              <a:t>справочник аэропортов </a:t>
            </a:r>
            <a:r>
              <a:rPr lang="en-US" dirty="0"/>
              <a:t>dim_airports - Airports_insertDB.ktr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2B4D15-021C-4CA7-A584-8AD82097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24" y="970607"/>
            <a:ext cx="7210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6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8. Загрузим данные в формате </a:t>
            </a:r>
            <a:r>
              <a:rPr lang="en-US" dirty="0"/>
              <a:t>CSV </a:t>
            </a:r>
            <a:r>
              <a:rPr lang="ru-RU" dirty="0"/>
              <a:t>в </a:t>
            </a:r>
            <a:r>
              <a:rPr lang="en-US" dirty="0"/>
              <a:t>DWH (</a:t>
            </a:r>
            <a:r>
              <a:rPr lang="ru-RU" dirty="0"/>
              <a:t>схему </a:t>
            </a:r>
            <a:r>
              <a:rPr lang="en-US" dirty="0"/>
              <a:t>etlbook) </a:t>
            </a:r>
            <a:r>
              <a:rPr lang="ru-RU" dirty="0"/>
              <a:t>справочник пассажиров </a:t>
            </a:r>
            <a:r>
              <a:rPr lang="en-US" dirty="0"/>
              <a:t>dim_passengers - Passengers_insertDB.ktr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0EB9B6-8B05-46E6-8AEB-22CD7784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153090"/>
            <a:ext cx="7429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9. Загрузим данные в формате </a:t>
            </a:r>
            <a:r>
              <a:rPr lang="en-US" dirty="0"/>
              <a:t>CSV </a:t>
            </a:r>
            <a:r>
              <a:rPr lang="ru-RU" dirty="0"/>
              <a:t>в </a:t>
            </a:r>
            <a:r>
              <a:rPr lang="en-US" dirty="0"/>
              <a:t>DWH (</a:t>
            </a:r>
            <a:r>
              <a:rPr lang="ru-RU" dirty="0"/>
              <a:t>схему </a:t>
            </a:r>
            <a:r>
              <a:rPr lang="en-US" dirty="0"/>
              <a:t>etlbook) </a:t>
            </a:r>
            <a:r>
              <a:rPr lang="ru-RU" dirty="0"/>
              <a:t>справочник тарифов </a:t>
            </a:r>
            <a:r>
              <a:rPr lang="en-US" dirty="0"/>
              <a:t>dim_tariff - Tariff_insertDB.ktr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2B20DC-A95A-4AC2-B205-C95E7028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412" y="927272"/>
            <a:ext cx="7105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10. Автоматизируем при помощи ETL – процесса (задание) загрузку данных всех справочников в формате CSV, т.е. объединим в задании выполнение всех трансформаций - </a:t>
            </a:r>
            <a:r>
              <a:rPr lang="en-US" dirty="0"/>
              <a:t>Dim_insertDB.kjb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A02E22-E380-43D5-9871-462D1C61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55" y="1072967"/>
            <a:ext cx="5905289" cy="54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3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11. Выгрузим данные в формате </a:t>
            </a:r>
            <a:r>
              <a:rPr lang="en-US" dirty="0"/>
              <a:t>CSV </a:t>
            </a:r>
            <a:r>
              <a:rPr lang="ru-RU" dirty="0"/>
              <a:t>таблицу фактов - </a:t>
            </a:r>
            <a:r>
              <a:rPr lang="en-US" dirty="0"/>
              <a:t>Fact_flights_CSV.ktr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475D9E-93CA-4B3F-8C87-F7B4AC99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7" y="942598"/>
            <a:ext cx="9182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9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2</a:t>
            </a:r>
            <a:r>
              <a:rPr lang="ru-RU" dirty="0"/>
              <a:t>. Автоматизируем при помощи ETL – процесса (задание) выгрузку данных факта в формате CSV - </a:t>
            </a:r>
            <a:r>
              <a:rPr lang="en-US" dirty="0"/>
              <a:t>Fact_CSV.kjb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5BFE16-24ED-4BF1-9951-517AF617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952500"/>
            <a:ext cx="61817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13. Загрузим данные в формате </a:t>
            </a:r>
            <a:r>
              <a:rPr lang="en-US" dirty="0"/>
              <a:t>CSV </a:t>
            </a:r>
            <a:r>
              <a:rPr lang="ru-RU" dirty="0"/>
              <a:t>в </a:t>
            </a:r>
            <a:r>
              <a:rPr lang="en-US" dirty="0"/>
              <a:t>DWH (</a:t>
            </a:r>
            <a:r>
              <a:rPr lang="ru-RU" dirty="0"/>
              <a:t>схему </a:t>
            </a:r>
            <a:r>
              <a:rPr lang="en-US" dirty="0"/>
              <a:t>etlbook) </a:t>
            </a:r>
            <a:r>
              <a:rPr lang="ru-RU" dirty="0"/>
              <a:t>факт </a:t>
            </a:r>
            <a:r>
              <a:rPr lang="en-US" dirty="0"/>
              <a:t>fact_flights - Fact_flights_insertDB.ktr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122802-0110-4F18-A3F5-32643888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5" y="795968"/>
            <a:ext cx="11244404" cy="42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 Автоматизируем при помощи ETL – процесса (задание) загрузку данных факта в формате CSV - </a:t>
            </a:r>
            <a:r>
              <a:rPr lang="en-US" dirty="0"/>
              <a:t>Fact_insertDB.kjb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A12B52-8D0D-49EA-A1B2-46687836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066800"/>
            <a:ext cx="6505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15. Автоматизируем при помощи ETL – процесса (задание) выгрузку всех данных в </a:t>
            </a:r>
            <a:r>
              <a:rPr lang="en-US" dirty="0"/>
              <a:t>CSV </a:t>
            </a:r>
            <a:r>
              <a:rPr lang="ru-RU" dirty="0"/>
              <a:t>и загрузку всех данных одним заданием - </a:t>
            </a:r>
            <a:r>
              <a:rPr lang="en-US" dirty="0"/>
              <a:t>TOTAL_JOBS.kjb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FED3D4-DF48-49D7-ABF4-E735454C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12" y="1186464"/>
            <a:ext cx="7486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8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7C326-7C8B-4A3E-872E-DCB19A01D7E6}"/>
              </a:ext>
            </a:extLst>
          </p:cNvPr>
          <p:cNvSpPr txBox="1"/>
          <p:nvPr/>
        </p:nvSpPr>
        <p:spPr>
          <a:xfrm>
            <a:off x="3825362" y="389977"/>
            <a:ext cx="447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УКАЗАНИЯ ПО ЗАПУСКУ </a:t>
            </a:r>
            <a:r>
              <a:rPr lang="en-US" dirty="0"/>
              <a:t>ETL</a:t>
            </a:r>
            <a:r>
              <a:rPr lang="ru-RU" dirty="0"/>
              <a:t> ПРОЦЕССОВ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E88EB-04E8-4566-837C-80C180422081}"/>
              </a:ext>
            </a:extLst>
          </p:cNvPr>
          <p:cNvSpPr txBox="1"/>
          <p:nvPr/>
        </p:nvSpPr>
        <p:spPr>
          <a:xfrm>
            <a:off x="413750" y="896271"/>
            <a:ext cx="1130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Создаём в </a:t>
            </a:r>
            <a:r>
              <a:rPr lang="en-US" dirty="0"/>
              <a:t>Pentaho </a:t>
            </a:r>
            <a:r>
              <a:rPr lang="ru-RU" dirty="0"/>
              <a:t>переменную </a:t>
            </a:r>
            <a:r>
              <a:rPr lang="en-US" dirty="0"/>
              <a:t> </a:t>
            </a:r>
            <a:r>
              <a:rPr lang="en-US" sz="1400" i="1" dirty="0"/>
              <a:t>${WORKFOLDER120}</a:t>
            </a:r>
            <a:r>
              <a:rPr lang="en-US" dirty="0"/>
              <a:t>  </a:t>
            </a:r>
            <a:r>
              <a:rPr lang="ru-RU" dirty="0"/>
              <a:t>для рабочей директории,</a:t>
            </a:r>
            <a:r>
              <a:rPr lang="en-US" dirty="0"/>
              <a:t> </a:t>
            </a:r>
            <a:r>
              <a:rPr lang="ru-RU" dirty="0"/>
              <a:t>в данную директорию необходимо поместить все трансформации, задания, скрипты. В указанную выше директорию будут сохраняться все файлы формата </a:t>
            </a:r>
            <a:r>
              <a:rPr lang="en-US" dirty="0"/>
              <a:t>CSV</a:t>
            </a:r>
            <a:r>
              <a:rPr lang="ru-RU" dirty="0"/>
              <a:t>;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Запускаем скрипт </a:t>
            </a:r>
            <a:r>
              <a:rPr lang="en-US" dirty="0"/>
              <a:t>DWH </a:t>
            </a:r>
            <a:r>
              <a:rPr lang="ru-RU" dirty="0"/>
              <a:t>Проектная работа;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Во всех трансформациях меняем параметры подключения к </a:t>
            </a:r>
            <a:r>
              <a:rPr lang="en-US" dirty="0"/>
              <a:t>DB</a:t>
            </a:r>
            <a:r>
              <a:rPr lang="ru-RU" dirty="0"/>
              <a:t> (нужна </a:t>
            </a:r>
            <a:r>
              <a:rPr lang="en-US" dirty="0"/>
              <a:t>DB </a:t>
            </a:r>
            <a:r>
              <a:rPr lang="ru-RU" dirty="0"/>
              <a:t>со схемой </a:t>
            </a:r>
            <a:r>
              <a:rPr lang="en-US" dirty="0"/>
              <a:t>bookings)</a:t>
            </a:r>
            <a:r>
              <a:rPr lang="ru-RU" dirty="0"/>
              <a:t>;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Запускаем задание </a:t>
            </a:r>
            <a:r>
              <a:rPr lang="en-US" dirty="0"/>
              <a:t>TOTAL_JOBS.kjb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65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7C326-7C8B-4A3E-872E-DCB19A01D7E6}"/>
              </a:ext>
            </a:extLst>
          </p:cNvPr>
          <p:cNvSpPr txBox="1"/>
          <p:nvPr/>
        </p:nvSpPr>
        <p:spPr>
          <a:xfrm>
            <a:off x="4145286" y="372680"/>
            <a:ext cx="390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 – </a:t>
            </a:r>
            <a:r>
              <a:rPr lang="ru-RU" dirty="0"/>
              <a:t>диаграмма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D94F02-A03B-48AC-A6FA-7A419C0F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190625"/>
            <a:ext cx="60674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7C326-7C8B-4A3E-872E-DCB19A01D7E6}"/>
              </a:ext>
            </a:extLst>
          </p:cNvPr>
          <p:cNvSpPr txBox="1"/>
          <p:nvPr/>
        </p:nvSpPr>
        <p:spPr>
          <a:xfrm>
            <a:off x="4145286" y="372680"/>
            <a:ext cx="390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ОПИСАНИЕ </a:t>
            </a:r>
            <a:r>
              <a:rPr lang="en-US" dirty="0"/>
              <a:t>ETL </a:t>
            </a:r>
            <a:r>
              <a:rPr lang="ru-RU" dirty="0"/>
              <a:t>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2C1D7-3F13-4A70-981E-DFBA5C4F89E5}"/>
              </a:ext>
            </a:extLst>
          </p:cNvPr>
          <p:cNvSpPr txBox="1"/>
          <p:nvPr/>
        </p:nvSpPr>
        <p:spPr>
          <a:xfrm>
            <a:off x="398148" y="861678"/>
            <a:ext cx="11196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схеме </a:t>
            </a:r>
            <a:r>
              <a:rPr lang="en-US" dirty="0"/>
              <a:t>bookings </a:t>
            </a:r>
            <a:r>
              <a:rPr lang="ru-RU" dirty="0"/>
              <a:t>лежат фактические данные, которые подлежат переносу в </a:t>
            </a:r>
            <a:r>
              <a:rPr lang="en-US" dirty="0"/>
              <a:t>DWH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Из исходных данных необходимо получить таблицу фактов и таблицы измерений к ней (схема звезда). Для получения необходимого набора данных, который потребуется для нашей таблицы фактов </a:t>
            </a:r>
            <a:r>
              <a:rPr lang="en-US" i="1" u="sng" dirty="0"/>
              <a:t>fact_flights</a:t>
            </a:r>
            <a:r>
              <a:rPr lang="ru-RU" i="1" u="sng" dirty="0"/>
              <a:t> </a:t>
            </a:r>
            <a:r>
              <a:rPr lang="ru-RU" dirty="0"/>
              <a:t>создадим денормализованную таблицу в виде представления </a:t>
            </a:r>
            <a:r>
              <a:rPr lang="en-US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bookings.fact_flights_view</a:t>
            </a:r>
            <a:r>
              <a:rPr lang="ru-RU" dirty="0"/>
              <a:t>, с данными: пассажиры + перелёты, будем считать за факт перелёта только те рейсы, в которых самолёты уже совершили посадку. Будем считать, что созданная схема данных </a:t>
            </a:r>
            <a:r>
              <a:rPr lang="en-US" dirty="0"/>
              <a:t>ETLBOOK </a:t>
            </a:r>
            <a:r>
              <a:rPr lang="ru-RU" dirty="0"/>
              <a:t>наша </a:t>
            </a:r>
            <a:r>
              <a:rPr lang="en-US" dirty="0"/>
              <a:t>DWH</a:t>
            </a:r>
            <a:r>
              <a:rPr lang="ru-RU" dirty="0"/>
              <a:t>, которую будем наполнять данными при помощи </a:t>
            </a:r>
            <a:r>
              <a:rPr lang="en-US" dirty="0"/>
              <a:t>ETL </a:t>
            </a:r>
            <a:r>
              <a:rPr lang="ru-RU" dirty="0"/>
              <a:t>процессов.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5AB05-0031-420A-AA94-89173237D68E}"/>
              </a:ext>
            </a:extLst>
          </p:cNvPr>
          <p:cNvSpPr txBox="1"/>
          <p:nvPr/>
        </p:nvSpPr>
        <p:spPr>
          <a:xfrm>
            <a:off x="398148" y="2735670"/>
            <a:ext cx="111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Выгрузим данные в формате </a:t>
            </a:r>
            <a:r>
              <a:rPr lang="en-US" dirty="0"/>
              <a:t>CSV </a:t>
            </a:r>
            <a:r>
              <a:rPr lang="ru-RU" dirty="0"/>
              <a:t>справочник самолётов</a:t>
            </a:r>
            <a:r>
              <a:rPr lang="en-US" dirty="0"/>
              <a:t> </a:t>
            </a:r>
            <a:r>
              <a:rPr lang="ru-RU" dirty="0"/>
              <a:t>трансформация - </a:t>
            </a:r>
            <a:r>
              <a:rPr lang="en-US" dirty="0"/>
              <a:t>Aircrafts_CSV.ktr</a:t>
            </a:r>
            <a:r>
              <a:rPr lang="ru-RU" dirty="0"/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6E6F45-8B6A-4432-921B-5B0265C7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23" y="3224668"/>
            <a:ext cx="89154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0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5AB05-0031-420A-AA94-89173237D68E}"/>
              </a:ext>
            </a:extLst>
          </p:cNvPr>
          <p:cNvSpPr txBox="1"/>
          <p:nvPr/>
        </p:nvSpPr>
        <p:spPr>
          <a:xfrm>
            <a:off x="298559" y="339825"/>
            <a:ext cx="111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Выгрузим данные в формате </a:t>
            </a:r>
            <a:r>
              <a:rPr lang="en-US" dirty="0"/>
              <a:t>CSV </a:t>
            </a:r>
            <a:r>
              <a:rPr lang="ru-RU" dirty="0"/>
              <a:t>справочник аэропортов</a:t>
            </a:r>
            <a:r>
              <a:rPr lang="en-US" dirty="0"/>
              <a:t> </a:t>
            </a:r>
            <a:r>
              <a:rPr lang="ru-RU" dirty="0"/>
              <a:t>трансформация - </a:t>
            </a:r>
            <a:r>
              <a:rPr lang="en-US" dirty="0"/>
              <a:t>Airports_CSV.ktr</a:t>
            </a:r>
            <a:r>
              <a:rPr lang="ru-RU" dirty="0"/>
              <a:t> 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CA3DAC-8D88-4A1E-8DED-F78624EA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5" y="987535"/>
            <a:ext cx="9515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5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5AB05-0031-420A-AA94-89173237D68E}"/>
              </a:ext>
            </a:extLst>
          </p:cNvPr>
          <p:cNvSpPr txBox="1"/>
          <p:nvPr/>
        </p:nvSpPr>
        <p:spPr>
          <a:xfrm>
            <a:off x="298559" y="339825"/>
            <a:ext cx="111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 Выгрузим данные в формате </a:t>
            </a:r>
            <a:r>
              <a:rPr lang="en-US" dirty="0"/>
              <a:t>CSV </a:t>
            </a:r>
            <a:r>
              <a:rPr lang="ru-RU" dirty="0"/>
              <a:t>справочник пассажиров - </a:t>
            </a:r>
            <a:r>
              <a:rPr lang="en-US" dirty="0"/>
              <a:t>Passengers_CSV.ktr</a:t>
            </a:r>
            <a:r>
              <a:rPr lang="ru-RU" dirty="0"/>
              <a:t>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F1AD57-2EB6-4333-ADE8-494A8F0C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73" y="1020212"/>
            <a:ext cx="9791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2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5AB05-0031-420A-AA94-89173237D68E}"/>
              </a:ext>
            </a:extLst>
          </p:cNvPr>
          <p:cNvSpPr txBox="1"/>
          <p:nvPr/>
        </p:nvSpPr>
        <p:spPr>
          <a:xfrm>
            <a:off x="298559" y="339825"/>
            <a:ext cx="111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4. Выгрузим данные в формате </a:t>
            </a:r>
            <a:r>
              <a:rPr lang="en-US" dirty="0"/>
              <a:t>CSV </a:t>
            </a:r>
            <a:r>
              <a:rPr lang="ru-RU" dirty="0"/>
              <a:t>справочник тарифов - </a:t>
            </a:r>
            <a:r>
              <a:rPr lang="en-US" dirty="0"/>
              <a:t>Tariff_CSV.ktr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078FFC-A833-4F32-B787-B43B6014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10" y="917182"/>
            <a:ext cx="87344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5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5AB05-0031-420A-AA94-89173237D68E}"/>
              </a:ext>
            </a:extLst>
          </p:cNvPr>
          <p:cNvSpPr txBox="1"/>
          <p:nvPr/>
        </p:nvSpPr>
        <p:spPr>
          <a:xfrm>
            <a:off x="298559" y="339825"/>
            <a:ext cx="111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ru-RU" dirty="0"/>
              <a:t>. Автоматизируем при помощи </a:t>
            </a:r>
            <a:r>
              <a:rPr lang="en-US" dirty="0"/>
              <a:t>ETL </a:t>
            </a:r>
            <a:r>
              <a:rPr lang="ru-RU" dirty="0"/>
              <a:t>– процесса (задание) выгрузку данных всех справочников в формате </a:t>
            </a:r>
            <a:r>
              <a:rPr lang="en-US" dirty="0"/>
              <a:t>CSV</a:t>
            </a:r>
            <a:r>
              <a:rPr lang="ru-RU" dirty="0"/>
              <a:t>, т.е. объединим в задании выполнение всех трансформаций - </a:t>
            </a:r>
            <a:r>
              <a:rPr lang="en-US" dirty="0"/>
              <a:t>Dim_CSV.kjb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C4C6C2-B5C2-4A77-8ACD-051CB60C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592" y="1189470"/>
            <a:ext cx="6056816" cy="52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0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71F234-0057-45C5-AC42-88F29BB41CDC}"/>
              </a:ext>
            </a:extLst>
          </p:cNvPr>
          <p:cNvSpPr/>
          <p:nvPr/>
        </p:nvSpPr>
        <p:spPr>
          <a:xfrm>
            <a:off x="284085" y="253014"/>
            <a:ext cx="11638626" cy="640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0102B-EC12-4930-8EBA-5B975DF0BDD9}"/>
              </a:ext>
            </a:extLst>
          </p:cNvPr>
          <p:cNvSpPr txBox="1"/>
          <p:nvPr/>
        </p:nvSpPr>
        <p:spPr>
          <a:xfrm>
            <a:off x="298559" y="339825"/>
            <a:ext cx="1160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6. Загрузим данные в формате </a:t>
            </a:r>
            <a:r>
              <a:rPr lang="en-US" dirty="0"/>
              <a:t>CSV </a:t>
            </a:r>
            <a:r>
              <a:rPr lang="ru-RU" dirty="0"/>
              <a:t>в </a:t>
            </a:r>
            <a:r>
              <a:rPr lang="en-US" dirty="0"/>
              <a:t>DWH (</a:t>
            </a:r>
            <a:r>
              <a:rPr lang="ru-RU" dirty="0"/>
              <a:t>схему </a:t>
            </a:r>
            <a:r>
              <a:rPr lang="en-US" dirty="0"/>
              <a:t>etlbook) </a:t>
            </a:r>
            <a:r>
              <a:rPr lang="ru-RU" dirty="0"/>
              <a:t>справочник самолётов </a:t>
            </a:r>
            <a:r>
              <a:rPr lang="en-US" dirty="0"/>
              <a:t>dim_aircrafts - Aircrafts_insertDB.ktr  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420BE2-03BB-4ABF-88FA-3E6BEA64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300304"/>
            <a:ext cx="7429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38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553</Words>
  <Application>Microsoft Office PowerPoint</Application>
  <PresentationFormat>Широкоэкранный</PresentationFormat>
  <Paragraphs>35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Bahnschrift Light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Баев Максим</dc:creator>
  <cp:lastModifiedBy>Максим Баев</cp:lastModifiedBy>
  <cp:revision>26</cp:revision>
  <dcterms:created xsi:type="dcterms:W3CDTF">2020-11-13T03:45:48Z</dcterms:created>
  <dcterms:modified xsi:type="dcterms:W3CDTF">2022-02-18T12:39:10Z</dcterms:modified>
</cp:coreProperties>
</file>