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CB3D0-5A12-4B43-94A9-4F9B030E19A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98439-E8BD-4F01-A098-8E50021B57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8439-E8BD-4F01-A098-8E50021B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D118-71C0-4E0B-9F84-1FECB650B54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5570-03ED-41D6-8DBB-D513016E67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son2cshar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Weerbericht App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nl-BE" dirty="0" smtClean="0"/>
              <a:t>Maxim Bergmans</a:t>
            </a:r>
          </a:p>
          <a:p>
            <a:pPr algn="l"/>
            <a:r>
              <a:rPr lang="nl-BE" dirty="0" smtClean="0"/>
              <a:t>2ICT2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C#: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77889"/>
            <a:ext cx="10357845" cy="38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C#: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25001"/>
            <a:ext cx="11055897" cy="31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C#: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48773"/>
            <a:ext cx="10858435" cy="3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C#: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32958"/>
            <a:ext cx="11295087" cy="36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Klassen:</a:t>
            </a:r>
          </a:p>
          <a:p>
            <a:r>
              <a:rPr lang="nl-BE" u="sng" dirty="0">
                <a:hlinkClick r:id="rId2"/>
              </a:rPr>
              <a:t>http://json2csharp.com/</a:t>
            </a:r>
            <a:r>
              <a:rPr lang="nl-BE" dirty="0"/>
              <a:t> 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46" y="1939217"/>
            <a:ext cx="2444708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Klassen: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70"/>
            <a:ext cx="8851644" cy="164306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3133"/>
            <a:ext cx="8851644" cy="29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Klassen: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1171"/>
            <a:ext cx="9349596" cy="39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Klassen: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58480"/>
            <a:ext cx="10168035" cy="21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776" y="116596"/>
            <a:ext cx="3677645" cy="674140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Benodigdheden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Internetverbinding</a:t>
            </a:r>
          </a:p>
          <a:p>
            <a:r>
              <a:rPr lang="nl-BE" dirty="0" smtClean="0"/>
              <a:t>Locatie service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0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XAML: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9890"/>
            <a:ext cx="9385320" cy="263244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XAML: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2836"/>
            <a:ext cx="9645696" cy="15604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913306"/>
            <a:ext cx="10518799" cy="95199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XAML: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001"/>
            <a:ext cx="10871372" cy="304925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XAML: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83104"/>
            <a:ext cx="10148294" cy="72592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74550"/>
            <a:ext cx="10383783" cy="143228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C#: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10" y="1816999"/>
            <a:ext cx="8251484" cy="486366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van de code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r>
              <a:rPr lang="nl-BE" dirty="0" smtClean="0"/>
              <a:t>C#: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37" y="116596"/>
            <a:ext cx="2835173" cy="126874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73035"/>
            <a:ext cx="8716685" cy="38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Office PowerPoint</Application>
  <PresentationFormat>Breedbeeld</PresentationFormat>
  <Paragraphs>36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Weerbericht App</vt:lpstr>
      <vt:lpstr>PowerPoint-presentatie</vt:lpstr>
      <vt:lpstr>Benodigdheden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  <vt:lpstr>Opbouw van de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Weerbericht App</dc:title>
  <dc:creator>Maxim Bergmans</dc:creator>
  <cp:lastModifiedBy>Maxim Bergmans</cp:lastModifiedBy>
  <cp:revision>19</cp:revision>
  <dcterms:created xsi:type="dcterms:W3CDTF">2016-05-23T14:28:45Z</dcterms:created>
  <dcterms:modified xsi:type="dcterms:W3CDTF">2016-05-24T11:02:59Z</dcterms:modified>
</cp:coreProperties>
</file>