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269" r:id="rId3"/>
    <p:sldId id="271" r:id="rId4"/>
    <p:sldId id="257" r:id="rId5"/>
    <p:sldId id="266" r:id="rId6"/>
    <p:sldId id="275" r:id="rId7"/>
    <p:sldId id="274" r:id="rId8"/>
    <p:sldId id="276" r:id="rId9"/>
    <p:sldId id="296" r:id="rId10"/>
    <p:sldId id="277" r:id="rId11"/>
    <p:sldId id="280" r:id="rId12"/>
    <p:sldId id="282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660033"/>
    <a:srgbClr val="800000"/>
    <a:srgbClr val="0000FF"/>
    <a:srgbClr val="FFCC99"/>
    <a:srgbClr val="000099"/>
    <a:srgbClr val="3333CC"/>
    <a:srgbClr val="66FF66"/>
    <a:srgbClr val="FF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se.ro/cms/files/rpl%202011/SITE%20RPL%20-%202011.htm" TargetMode="External"/><Relationship Id="rId1" Type="http://schemas.openxmlformats.org/officeDocument/2006/relationships/hyperlink" Target="http://www.recensamant.ro/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se.ro/cms/files/rpl%202011/SITE%20RPL%20-%202011.htm" TargetMode="External"/><Relationship Id="rId1" Type="http://schemas.openxmlformats.org/officeDocument/2006/relationships/hyperlink" Target="http://www.recensamant.r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B3836-E391-4E51-BB18-75A969D8335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921BF3-751D-4128-BABB-5E0B18DF776A}">
      <dgm:prSet phldrT="[Text]" custT="1"/>
      <dgm:spPr>
        <a:solidFill>
          <a:srgbClr val="FFC000">
            <a:alpha val="68000"/>
          </a:srgbClr>
        </a:solidFill>
      </dgm:spPr>
      <dgm:t>
        <a:bodyPr/>
        <a:lstStyle/>
        <a:p>
          <a:r>
            <a:rPr lang="ro-RO" sz="40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rPr>
            <a:t>POPULAȚIA</a:t>
          </a:r>
          <a:endParaRPr lang="en-US" sz="4000" b="1" dirty="0">
            <a:solidFill>
              <a:srgbClr val="8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B3AE378-55AA-4A7C-BB15-40788A33227F}" type="parTrans" cxnId="{5248E67F-8561-47D4-A59B-F64A7CF3C3EE}">
      <dgm:prSet/>
      <dgm:spPr/>
      <dgm:t>
        <a:bodyPr/>
        <a:lstStyle/>
        <a:p>
          <a:endParaRPr lang="en-US"/>
        </a:p>
      </dgm:t>
    </dgm:pt>
    <dgm:pt modelId="{D6978C35-E577-4CD8-8755-57422DF9B690}" type="sibTrans" cxnId="{5248E67F-8561-47D4-A59B-F64A7CF3C3EE}">
      <dgm:prSet/>
      <dgm:spPr/>
      <dgm:t>
        <a:bodyPr/>
        <a:lstStyle/>
        <a:p>
          <a:endParaRPr lang="en-US"/>
        </a:p>
      </dgm:t>
    </dgm:pt>
    <dgm:pt modelId="{A8934123-B7B3-48B6-98CC-517621F9F40A}">
      <dgm:prSet phldrT="[Text]" custT="1"/>
      <dgm:spPr>
        <a:solidFill>
          <a:schemeClr val="accent5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o-RO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STARE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o-RO" sz="18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Număr; </a:t>
          </a:r>
          <a:r>
            <a:rPr lang="ro-RO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Distribuție spațială; </a:t>
          </a:r>
          <a:r>
            <a:rPr lang="ro-RO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Structuri</a:t>
          </a:r>
          <a:endParaRPr lang="ro-RO" sz="2000" b="1" dirty="0" smtClean="0">
            <a:solidFill>
              <a:srgbClr val="0000FF"/>
            </a:solidFill>
          </a:endParaRPr>
        </a:p>
      </dgm:t>
    </dgm:pt>
    <dgm:pt modelId="{8923F69E-7980-41F4-83D4-DD0E23ED94F5}" type="parTrans" cxnId="{8689AF4F-5ECE-4331-926E-B93ACBB5FC23}">
      <dgm:prSet/>
      <dgm:spPr/>
      <dgm:t>
        <a:bodyPr/>
        <a:lstStyle/>
        <a:p>
          <a:endParaRPr lang="en-US"/>
        </a:p>
      </dgm:t>
    </dgm:pt>
    <dgm:pt modelId="{DF812A61-EA5D-4E55-A94F-5D1271F08D7D}" type="sibTrans" cxnId="{8689AF4F-5ECE-4331-926E-B93ACBB5FC23}">
      <dgm:prSet/>
      <dgm:spPr/>
      <dgm:t>
        <a:bodyPr/>
        <a:lstStyle/>
        <a:p>
          <a:endParaRPr lang="en-US"/>
        </a:p>
      </dgm:t>
    </dgm:pt>
    <dgm:pt modelId="{354636D3-29CB-4470-BB0B-C8B68EDAB2B3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ro-RO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MIȘCARE</a:t>
          </a:r>
          <a:endParaRPr lang="en-US" sz="2400" b="1" dirty="0">
            <a:solidFill>
              <a:schemeClr val="tx1">
                <a:lumMod val="75000"/>
                <a:lumOff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701D20E-7184-4604-8C7E-15AE95C0EADB}" type="parTrans" cxnId="{EE86703A-71BA-44DE-B989-137EDBB2628E}">
      <dgm:prSet/>
      <dgm:spPr/>
      <dgm:t>
        <a:bodyPr/>
        <a:lstStyle/>
        <a:p>
          <a:endParaRPr lang="en-US"/>
        </a:p>
      </dgm:t>
    </dgm:pt>
    <dgm:pt modelId="{1F0652DE-B64C-4F2B-80D1-28F9642AD13B}" type="sibTrans" cxnId="{EE86703A-71BA-44DE-B989-137EDBB2628E}">
      <dgm:prSet/>
      <dgm:spPr/>
      <dgm:t>
        <a:bodyPr/>
        <a:lstStyle/>
        <a:p>
          <a:endParaRPr lang="en-US"/>
        </a:p>
      </dgm:t>
    </dgm:pt>
    <dgm:pt modelId="{09DC9A9A-6C0A-44F4-8ABC-E577525E38D0}">
      <dgm:prSet phldrT="[Text]"/>
      <dgm:spPr>
        <a:solidFill>
          <a:srgbClr val="FFFF99"/>
        </a:solidFill>
      </dgm:spPr>
      <dgm:t>
        <a:bodyPr/>
        <a:lstStyle/>
        <a:p>
          <a:r>
            <a:rPr lang="ro-RO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Naturală</a:t>
          </a:r>
          <a:endParaRPr lang="en-US" b="1" dirty="0">
            <a:solidFill>
              <a:schemeClr val="bg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24474CB-B760-44AD-8BDF-5573505C5225}" type="parTrans" cxnId="{FB9EFAAC-08B0-4DE9-91C6-AF6CD1FD69DD}">
      <dgm:prSet/>
      <dgm:spPr/>
      <dgm:t>
        <a:bodyPr/>
        <a:lstStyle/>
        <a:p>
          <a:endParaRPr lang="en-US"/>
        </a:p>
      </dgm:t>
    </dgm:pt>
    <dgm:pt modelId="{109849CC-3C61-4F45-88AE-E40303BC573C}" type="sibTrans" cxnId="{FB9EFAAC-08B0-4DE9-91C6-AF6CD1FD69DD}">
      <dgm:prSet/>
      <dgm:spPr/>
      <dgm:t>
        <a:bodyPr/>
        <a:lstStyle/>
        <a:p>
          <a:endParaRPr lang="en-US"/>
        </a:p>
      </dgm:t>
    </dgm:pt>
    <dgm:pt modelId="{B02A8EDE-3D08-45EF-9089-55BDD418569E}">
      <dgm:prSet/>
      <dgm:spPr>
        <a:solidFill>
          <a:srgbClr val="FFCC99"/>
        </a:solidFill>
      </dgm:spPr>
      <dgm:t>
        <a:bodyPr/>
        <a:lstStyle/>
        <a:p>
          <a:r>
            <a:rPr lang="ro-RO" b="1" dirty="0" smtClean="0">
              <a:solidFill>
                <a:srgbClr val="800000"/>
              </a:solidFill>
            </a:rPr>
            <a:t>Migratorie</a:t>
          </a:r>
          <a:endParaRPr lang="en-US" b="1" dirty="0">
            <a:solidFill>
              <a:srgbClr val="800000"/>
            </a:solidFill>
          </a:endParaRPr>
        </a:p>
      </dgm:t>
    </dgm:pt>
    <dgm:pt modelId="{D1857705-861B-48FB-94B2-E88CBD571565}" type="parTrans" cxnId="{812CB70F-9952-4348-AB1F-14E583FBA4CA}">
      <dgm:prSet/>
      <dgm:spPr/>
      <dgm:t>
        <a:bodyPr/>
        <a:lstStyle/>
        <a:p>
          <a:endParaRPr lang="en-US"/>
        </a:p>
      </dgm:t>
    </dgm:pt>
    <dgm:pt modelId="{5F864135-83F8-49D8-A17E-156DE525A966}" type="sibTrans" cxnId="{812CB70F-9952-4348-AB1F-14E583FBA4CA}">
      <dgm:prSet/>
      <dgm:spPr/>
      <dgm:t>
        <a:bodyPr/>
        <a:lstStyle/>
        <a:p>
          <a:endParaRPr lang="en-US"/>
        </a:p>
      </dgm:t>
    </dgm:pt>
    <dgm:pt modelId="{5B262E03-3376-43A1-80D9-0F963BF4CD6A}">
      <dgm:prSet custT="1"/>
      <dgm:spPr>
        <a:solidFill>
          <a:srgbClr val="CCCCFF"/>
        </a:solidFill>
      </dgm:spPr>
      <dgm:t>
        <a:bodyPr/>
        <a:lstStyle/>
        <a:p>
          <a:r>
            <a:rPr lang="ro-RO" sz="1800" b="1" dirty="0" smtClean="0">
              <a:solidFill>
                <a:srgbClr val="0000FF"/>
              </a:solidFill>
            </a:rPr>
            <a:t>Demografice</a:t>
          </a:r>
          <a:endParaRPr lang="en-US" sz="1800" b="1" dirty="0">
            <a:solidFill>
              <a:srgbClr val="0000FF"/>
            </a:solidFill>
          </a:endParaRPr>
        </a:p>
      </dgm:t>
    </dgm:pt>
    <dgm:pt modelId="{F64B00E0-3235-4BAC-A141-8F2EF69FE22C}" type="parTrans" cxnId="{D6E2B0E6-726A-4A51-B063-94078606A508}">
      <dgm:prSet/>
      <dgm:spPr/>
      <dgm:t>
        <a:bodyPr/>
        <a:lstStyle/>
        <a:p>
          <a:endParaRPr lang="en-US"/>
        </a:p>
      </dgm:t>
    </dgm:pt>
    <dgm:pt modelId="{C86268CD-2687-4F3F-9F47-F7AD7DFEDC81}" type="sibTrans" cxnId="{D6E2B0E6-726A-4A51-B063-94078606A508}">
      <dgm:prSet/>
      <dgm:spPr/>
      <dgm:t>
        <a:bodyPr/>
        <a:lstStyle/>
        <a:p>
          <a:endParaRPr lang="en-US"/>
        </a:p>
      </dgm:t>
    </dgm:pt>
    <dgm:pt modelId="{F093376C-65BD-4178-A516-39940E1F1DA0}">
      <dgm:prSet custT="1"/>
      <dgm:spPr>
        <a:solidFill>
          <a:srgbClr val="CCFFCC"/>
        </a:solidFill>
      </dgm:spPr>
      <dgm:t>
        <a:bodyPr/>
        <a:lstStyle/>
        <a:p>
          <a:r>
            <a:rPr lang="ro-RO" sz="1800" b="1" dirty="0" smtClean="0">
              <a:solidFill>
                <a:srgbClr val="0000FF"/>
              </a:solidFill>
            </a:rPr>
            <a:t>Socio-economice si culturale</a:t>
          </a:r>
          <a:endParaRPr lang="en-US" sz="1800" b="1" dirty="0">
            <a:solidFill>
              <a:srgbClr val="0000FF"/>
            </a:solidFill>
          </a:endParaRPr>
        </a:p>
      </dgm:t>
    </dgm:pt>
    <dgm:pt modelId="{F6B89BD2-C612-4EC5-85FA-3B6523A18087}" type="parTrans" cxnId="{C9808BDB-F078-429A-ACFD-EE9091702F09}">
      <dgm:prSet/>
      <dgm:spPr/>
      <dgm:t>
        <a:bodyPr/>
        <a:lstStyle/>
        <a:p>
          <a:endParaRPr lang="en-US"/>
        </a:p>
      </dgm:t>
    </dgm:pt>
    <dgm:pt modelId="{83F69B1E-7933-4106-91F7-3A3CC646D918}" type="sibTrans" cxnId="{C9808BDB-F078-429A-ACFD-EE9091702F09}">
      <dgm:prSet/>
      <dgm:spPr/>
      <dgm:t>
        <a:bodyPr/>
        <a:lstStyle/>
        <a:p>
          <a:endParaRPr lang="en-US"/>
        </a:p>
      </dgm:t>
    </dgm:pt>
    <dgm:pt modelId="{E7129680-2881-413E-A4C7-575F22D2E23C}">
      <dgm:prSet custT="1"/>
      <dgm:spPr>
        <a:solidFill>
          <a:srgbClr val="CCCCFF"/>
        </a:solidFill>
      </dgm:spPr>
      <dgm:t>
        <a:bodyPr/>
        <a:lstStyle/>
        <a:p>
          <a:r>
            <a:rPr lang="ro-RO" sz="1600" dirty="0" smtClean="0">
              <a:solidFill>
                <a:srgbClr val="7030A0"/>
              </a:solidFill>
            </a:rPr>
            <a:t>Sexe</a:t>
          </a:r>
          <a:endParaRPr lang="en-US" sz="1600" dirty="0">
            <a:solidFill>
              <a:srgbClr val="7030A0"/>
            </a:solidFill>
          </a:endParaRPr>
        </a:p>
      </dgm:t>
    </dgm:pt>
    <dgm:pt modelId="{BB22653B-7033-441D-A72F-C3C0E8A4600D}" type="parTrans" cxnId="{7BA4F0DC-22D5-49C5-81B8-C1983E18AB51}">
      <dgm:prSet/>
      <dgm:spPr/>
      <dgm:t>
        <a:bodyPr/>
        <a:lstStyle/>
        <a:p>
          <a:endParaRPr lang="en-US"/>
        </a:p>
      </dgm:t>
    </dgm:pt>
    <dgm:pt modelId="{B8F5CED7-03A2-44D9-AED3-7CCFD3AA0D66}" type="sibTrans" cxnId="{7BA4F0DC-22D5-49C5-81B8-C1983E18AB51}">
      <dgm:prSet/>
      <dgm:spPr/>
      <dgm:t>
        <a:bodyPr/>
        <a:lstStyle/>
        <a:p>
          <a:endParaRPr lang="en-US"/>
        </a:p>
      </dgm:t>
    </dgm:pt>
    <dgm:pt modelId="{97ED3075-F2C0-4A4B-AA02-227736A5670D}">
      <dgm:prSet custT="1"/>
      <dgm:spPr>
        <a:solidFill>
          <a:srgbClr val="CCCCFF"/>
        </a:solidFill>
      </dgm:spPr>
      <dgm:t>
        <a:bodyPr/>
        <a:lstStyle/>
        <a:p>
          <a:r>
            <a:rPr lang="ro-RO" sz="1600" dirty="0" smtClean="0">
              <a:solidFill>
                <a:srgbClr val="7030A0"/>
              </a:solidFill>
            </a:rPr>
            <a:t>Starea civilă</a:t>
          </a:r>
          <a:endParaRPr lang="en-US" sz="1600" dirty="0">
            <a:solidFill>
              <a:srgbClr val="7030A0"/>
            </a:solidFill>
          </a:endParaRPr>
        </a:p>
      </dgm:t>
    </dgm:pt>
    <dgm:pt modelId="{73705521-7053-4E49-810B-07F634153BE6}" type="parTrans" cxnId="{B9605EE7-0854-4BE0-B4D1-635E40CB80D5}">
      <dgm:prSet/>
      <dgm:spPr/>
      <dgm:t>
        <a:bodyPr/>
        <a:lstStyle/>
        <a:p>
          <a:endParaRPr lang="en-US"/>
        </a:p>
      </dgm:t>
    </dgm:pt>
    <dgm:pt modelId="{5FED2377-D927-4D8C-8BE6-E3A9049F150A}" type="sibTrans" cxnId="{B9605EE7-0854-4BE0-B4D1-635E40CB80D5}">
      <dgm:prSet/>
      <dgm:spPr/>
      <dgm:t>
        <a:bodyPr/>
        <a:lstStyle/>
        <a:p>
          <a:endParaRPr lang="en-US"/>
        </a:p>
      </dgm:t>
    </dgm:pt>
    <dgm:pt modelId="{85FF064C-612F-434C-88BA-9E5EF96D527F}">
      <dgm:prSet custT="1"/>
      <dgm:spPr>
        <a:solidFill>
          <a:srgbClr val="CCCCFF"/>
        </a:solidFill>
      </dgm:spPr>
      <dgm:t>
        <a:bodyPr/>
        <a:lstStyle/>
        <a:p>
          <a:r>
            <a:rPr lang="ro-RO" sz="1600" dirty="0" smtClean="0">
              <a:solidFill>
                <a:srgbClr val="7030A0"/>
              </a:solidFill>
            </a:rPr>
            <a:t>Vârste</a:t>
          </a:r>
          <a:endParaRPr lang="en-US" sz="1600" dirty="0">
            <a:solidFill>
              <a:srgbClr val="7030A0"/>
            </a:solidFill>
          </a:endParaRPr>
        </a:p>
      </dgm:t>
    </dgm:pt>
    <dgm:pt modelId="{782A2843-3DFC-4ABC-99E8-1B3D899C76FD}" type="parTrans" cxnId="{AEEDD6A1-BAE1-4D0C-9895-85394F7CD177}">
      <dgm:prSet/>
      <dgm:spPr/>
      <dgm:t>
        <a:bodyPr/>
        <a:lstStyle/>
        <a:p>
          <a:endParaRPr lang="en-US"/>
        </a:p>
      </dgm:t>
    </dgm:pt>
    <dgm:pt modelId="{B595734D-294A-4E3D-8C36-9039CBB1623E}" type="sibTrans" cxnId="{AEEDD6A1-BAE1-4D0C-9895-85394F7CD177}">
      <dgm:prSet/>
      <dgm:spPr/>
      <dgm:t>
        <a:bodyPr/>
        <a:lstStyle/>
        <a:p>
          <a:endParaRPr lang="en-US"/>
        </a:p>
      </dgm:t>
    </dgm:pt>
    <dgm:pt modelId="{CCE688E4-B1D6-4670-9AC6-6030DB04AD12}">
      <dgm:prSet custT="1"/>
      <dgm:spPr>
        <a:solidFill>
          <a:srgbClr val="CCFFCC"/>
        </a:solidFill>
      </dgm:spPr>
      <dgm:t>
        <a:bodyPr/>
        <a:lstStyle/>
        <a:p>
          <a:r>
            <a:rPr lang="ro-RO" sz="1400" b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Statut ocupațional</a:t>
          </a:r>
        </a:p>
        <a:p>
          <a:r>
            <a:rPr lang="ro-RO" sz="1400" b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ocupație</a:t>
          </a:r>
        </a:p>
        <a:p>
          <a:r>
            <a:rPr lang="ro-RO" sz="1400" b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profesie ramura de activitate etc.</a:t>
          </a:r>
          <a:endParaRPr lang="en-US" sz="1400" b="1" dirty="0">
            <a:solidFill>
              <a:srgbClr val="003366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814BC4-38AB-4879-B170-3346E49002BA}" type="parTrans" cxnId="{5F816150-6C8B-444E-9A90-5FB9763DF168}">
      <dgm:prSet/>
      <dgm:spPr/>
      <dgm:t>
        <a:bodyPr/>
        <a:lstStyle/>
        <a:p>
          <a:endParaRPr lang="en-US"/>
        </a:p>
      </dgm:t>
    </dgm:pt>
    <dgm:pt modelId="{75116B12-D406-40FF-ADD0-F2A921126AB5}" type="sibTrans" cxnId="{5F816150-6C8B-444E-9A90-5FB9763DF168}">
      <dgm:prSet/>
      <dgm:spPr/>
      <dgm:t>
        <a:bodyPr/>
        <a:lstStyle/>
        <a:p>
          <a:endParaRPr lang="en-US"/>
        </a:p>
      </dgm:t>
    </dgm:pt>
    <dgm:pt modelId="{8726912A-1610-4586-8768-E14DF3784C5C}">
      <dgm:prSet custT="1"/>
      <dgm:spPr>
        <a:solidFill>
          <a:srgbClr val="CCFFCC"/>
        </a:solidFill>
      </dgm:spPr>
      <dgm:t>
        <a:bodyPr/>
        <a:lstStyle/>
        <a:p>
          <a:r>
            <a:rPr lang="ro-RO" sz="1400" b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Etnie, limba maternă, confesiune religioasă, nivel de instruire etc</a:t>
          </a:r>
          <a:endParaRPr lang="en-US" sz="1400" b="1" dirty="0">
            <a:solidFill>
              <a:srgbClr val="003366"/>
            </a:solidFill>
            <a:latin typeface="Times New Roman" pitchFamily="18" charset="0"/>
            <a:cs typeface="Times New Roman" pitchFamily="18" charset="0"/>
          </a:endParaRPr>
        </a:p>
      </dgm:t>
    </dgm:pt>
    <dgm:pt modelId="{A15703BF-0ECD-41EC-9CB9-7B38EB4D1624}" type="parTrans" cxnId="{3F98F669-33A6-47AC-9DF0-7213192642C3}">
      <dgm:prSet/>
      <dgm:spPr/>
      <dgm:t>
        <a:bodyPr/>
        <a:lstStyle/>
        <a:p>
          <a:endParaRPr lang="en-US"/>
        </a:p>
      </dgm:t>
    </dgm:pt>
    <dgm:pt modelId="{CCC292E0-4478-4309-AF00-F08E2236484A}" type="sibTrans" cxnId="{3F98F669-33A6-47AC-9DF0-7213192642C3}">
      <dgm:prSet/>
      <dgm:spPr/>
      <dgm:t>
        <a:bodyPr/>
        <a:lstStyle/>
        <a:p>
          <a:endParaRPr lang="en-US"/>
        </a:p>
      </dgm:t>
    </dgm:pt>
    <dgm:pt modelId="{7894A781-EC65-4F33-9C88-03F852AF9F3D}">
      <dgm:prSet custT="1"/>
      <dgm:spPr>
        <a:solidFill>
          <a:srgbClr val="FFFF99"/>
        </a:solidFill>
      </dgm:spPr>
      <dgm:t>
        <a:bodyPr/>
        <a:lstStyle/>
        <a:p>
          <a:r>
            <a:rPr lang="ro-RO" sz="18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Natalitate</a:t>
          </a:r>
        </a:p>
        <a:p>
          <a:r>
            <a:rPr lang="ro-RO" sz="18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Mortalitate</a:t>
          </a:r>
        </a:p>
        <a:p>
          <a:r>
            <a:rPr lang="ro-RO" sz="18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Nupțialitate</a:t>
          </a:r>
        </a:p>
        <a:p>
          <a:r>
            <a:rPr lang="ro-RO" sz="16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Divorțialitate</a:t>
          </a:r>
          <a:endParaRPr lang="en-US" sz="1600" b="1" dirty="0">
            <a:solidFill>
              <a:schemeClr val="bg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E7D6AF80-ED74-4CAA-B37E-DD9529C0A3FA}" type="parTrans" cxnId="{AF0B680D-F457-4A55-B8AE-349D8D85FEB5}">
      <dgm:prSet/>
      <dgm:spPr/>
      <dgm:t>
        <a:bodyPr/>
        <a:lstStyle/>
        <a:p>
          <a:endParaRPr lang="en-US"/>
        </a:p>
      </dgm:t>
    </dgm:pt>
    <dgm:pt modelId="{A39D863E-DC63-4EFE-9199-C4881AE691A2}" type="sibTrans" cxnId="{AF0B680D-F457-4A55-B8AE-349D8D85FEB5}">
      <dgm:prSet/>
      <dgm:spPr/>
      <dgm:t>
        <a:bodyPr/>
        <a:lstStyle/>
        <a:p>
          <a:endParaRPr lang="en-US"/>
        </a:p>
      </dgm:t>
    </dgm:pt>
    <dgm:pt modelId="{0D3AB6B4-257B-4538-9FBE-198ACE7ECC9A}">
      <dgm:prSet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ro-RO" sz="1400" b="1" dirty="0" smtClean="0">
              <a:solidFill>
                <a:srgbClr val="660033"/>
              </a:solidFill>
            </a:rPr>
            <a:t>Internă</a:t>
          </a:r>
          <a:endParaRPr lang="en-US" sz="1400" b="1" dirty="0">
            <a:solidFill>
              <a:srgbClr val="660033"/>
            </a:solidFill>
          </a:endParaRPr>
        </a:p>
      </dgm:t>
    </dgm:pt>
    <dgm:pt modelId="{AEB67104-D38A-46CF-B520-845CCF3D795A}" type="parTrans" cxnId="{84A28331-6954-420E-88AA-684A91419060}">
      <dgm:prSet/>
      <dgm:spPr/>
      <dgm:t>
        <a:bodyPr/>
        <a:lstStyle/>
        <a:p>
          <a:endParaRPr lang="en-US"/>
        </a:p>
      </dgm:t>
    </dgm:pt>
    <dgm:pt modelId="{1EBEBFDA-1CFB-401D-B5C9-8734AB9B7AC8}" type="sibTrans" cxnId="{84A28331-6954-420E-88AA-684A91419060}">
      <dgm:prSet/>
      <dgm:spPr/>
      <dgm:t>
        <a:bodyPr/>
        <a:lstStyle/>
        <a:p>
          <a:endParaRPr lang="en-US"/>
        </a:p>
      </dgm:t>
    </dgm:pt>
    <dgm:pt modelId="{471BA17E-F4E5-4366-95BB-096D77B25C54}">
      <dgm:prSet custT="1"/>
      <dgm:spPr>
        <a:solidFill>
          <a:srgbClr val="FFCC99"/>
        </a:solidFill>
      </dgm:spPr>
      <dgm:t>
        <a:bodyPr/>
        <a:lstStyle/>
        <a:p>
          <a:r>
            <a:rPr lang="ro-RO" sz="1200" b="1" dirty="0" smtClean="0">
              <a:solidFill>
                <a:schemeClr val="bg2">
                  <a:lumMod val="50000"/>
                </a:schemeClr>
              </a:solidFill>
            </a:rPr>
            <a:t>Externă</a:t>
          </a:r>
          <a:endParaRPr lang="en-US" sz="1200" b="1" dirty="0">
            <a:solidFill>
              <a:schemeClr val="bg2">
                <a:lumMod val="50000"/>
              </a:schemeClr>
            </a:solidFill>
          </a:endParaRPr>
        </a:p>
      </dgm:t>
    </dgm:pt>
    <dgm:pt modelId="{162C9FB2-23CB-47D2-90B0-7DC7428BFD21}" type="parTrans" cxnId="{C3146576-3460-4E3C-A627-7493C3239C21}">
      <dgm:prSet/>
      <dgm:spPr/>
      <dgm:t>
        <a:bodyPr/>
        <a:lstStyle/>
        <a:p>
          <a:endParaRPr lang="en-US"/>
        </a:p>
      </dgm:t>
    </dgm:pt>
    <dgm:pt modelId="{EDD8590E-CB35-47C5-AF22-3073442C0F7F}" type="sibTrans" cxnId="{C3146576-3460-4E3C-A627-7493C3239C21}">
      <dgm:prSet/>
      <dgm:spPr/>
      <dgm:t>
        <a:bodyPr/>
        <a:lstStyle/>
        <a:p>
          <a:endParaRPr lang="en-US"/>
        </a:p>
      </dgm:t>
    </dgm:pt>
    <dgm:pt modelId="{21474606-769E-4025-B8FE-FD89A9EB8FFD}">
      <dgm:prSet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ro-RO" sz="1100" b="1" dirty="0" smtClean="0">
              <a:solidFill>
                <a:srgbClr val="660033"/>
              </a:solidFill>
            </a:rPr>
            <a:t>Schimbare de domiciliu</a:t>
          </a:r>
        </a:p>
        <a:p>
          <a:r>
            <a:rPr lang="ro-RO" sz="1100" b="1" dirty="0" smtClean="0">
              <a:solidFill>
                <a:srgbClr val="660033"/>
              </a:solidFill>
            </a:rPr>
            <a:t>Schimbare de reședință</a:t>
          </a:r>
        </a:p>
        <a:p>
          <a:r>
            <a:rPr lang="ro-RO" sz="1100" b="1" dirty="0" smtClean="0">
              <a:solidFill>
                <a:srgbClr val="660033"/>
              </a:solidFill>
            </a:rPr>
            <a:t>Navetism</a:t>
          </a:r>
          <a:endParaRPr lang="en-US" sz="1100" b="1" dirty="0">
            <a:solidFill>
              <a:srgbClr val="660033"/>
            </a:solidFill>
          </a:endParaRPr>
        </a:p>
      </dgm:t>
    </dgm:pt>
    <dgm:pt modelId="{6CA0DA35-77CE-4851-97E4-12D037C9D8BD}" type="parTrans" cxnId="{3B804BF0-1840-45D7-B87E-52763DA4B010}">
      <dgm:prSet/>
      <dgm:spPr/>
      <dgm:t>
        <a:bodyPr/>
        <a:lstStyle/>
        <a:p>
          <a:endParaRPr lang="en-US"/>
        </a:p>
      </dgm:t>
    </dgm:pt>
    <dgm:pt modelId="{A445DD66-E63E-47F6-B671-827B28C1AB10}" type="sibTrans" cxnId="{3B804BF0-1840-45D7-B87E-52763DA4B010}">
      <dgm:prSet/>
      <dgm:spPr/>
      <dgm:t>
        <a:bodyPr/>
        <a:lstStyle/>
        <a:p>
          <a:endParaRPr lang="en-US"/>
        </a:p>
      </dgm:t>
    </dgm:pt>
    <dgm:pt modelId="{8B405D5D-5B4E-4A54-812A-0C57BEE6E5F1}">
      <dgm:prSet custT="1"/>
      <dgm:spPr>
        <a:solidFill>
          <a:srgbClr val="FFCC99"/>
        </a:solidFill>
      </dgm:spPr>
      <dgm:t>
        <a:bodyPr/>
        <a:lstStyle/>
        <a:p>
          <a:r>
            <a:rPr lang="ro-RO" sz="1200" b="1" dirty="0" smtClean="0">
              <a:solidFill>
                <a:schemeClr val="bg2">
                  <a:lumMod val="50000"/>
                </a:schemeClr>
              </a:solidFill>
            </a:rPr>
            <a:t>Imigranți</a:t>
          </a:r>
        </a:p>
        <a:p>
          <a:r>
            <a:rPr lang="ro-RO" sz="1200" b="1" dirty="0" smtClean="0">
              <a:solidFill>
                <a:schemeClr val="bg2">
                  <a:lumMod val="50000"/>
                </a:schemeClr>
              </a:solidFill>
            </a:rPr>
            <a:t>Emigranți</a:t>
          </a:r>
          <a:endParaRPr lang="en-US" sz="1200" b="1" dirty="0">
            <a:solidFill>
              <a:schemeClr val="bg2">
                <a:lumMod val="50000"/>
              </a:schemeClr>
            </a:solidFill>
          </a:endParaRPr>
        </a:p>
      </dgm:t>
    </dgm:pt>
    <dgm:pt modelId="{CECAC07E-86E0-4804-95A1-F9B057C926CF}" type="parTrans" cxnId="{ABF4C928-EC6C-43EA-A5BC-F97937098C98}">
      <dgm:prSet/>
      <dgm:spPr/>
      <dgm:t>
        <a:bodyPr/>
        <a:lstStyle/>
        <a:p>
          <a:endParaRPr lang="en-US"/>
        </a:p>
      </dgm:t>
    </dgm:pt>
    <dgm:pt modelId="{B8FF7C7B-B652-4251-84C6-A4B4011040C1}" type="sibTrans" cxnId="{ABF4C928-EC6C-43EA-A5BC-F97937098C98}">
      <dgm:prSet/>
      <dgm:spPr/>
      <dgm:t>
        <a:bodyPr/>
        <a:lstStyle/>
        <a:p>
          <a:endParaRPr lang="en-US"/>
        </a:p>
      </dgm:t>
    </dgm:pt>
    <dgm:pt modelId="{C4DE9178-E00D-46EB-8C89-8698DD0830D2}" type="pres">
      <dgm:prSet presAssocID="{6EDB3836-E391-4E51-BB18-75A969D8335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919E23-D5E0-4933-8820-2ED662C4AD65}" type="pres">
      <dgm:prSet presAssocID="{3B921BF3-751D-4128-BABB-5E0B18DF776A}" presName="vertOne" presStyleCnt="0"/>
      <dgm:spPr/>
    </dgm:pt>
    <dgm:pt modelId="{F4E1B116-DA60-487C-AB80-4DB15F63A888}" type="pres">
      <dgm:prSet presAssocID="{3B921BF3-751D-4128-BABB-5E0B18DF776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D2344-2786-446A-827E-D9A6C0D245A9}" type="pres">
      <dgm:prSet presAssocID="{3B921BF3-751D-4128-BABB-5E0B18DF776A}" presName="parTransOne" presStyleCnt="0"/>
      <dgm:spPr/>
    </dgm:pt>
    <dgm:pt modelId="{BA36A674-552C-41F7-A499-39093B1832E0}" type="pres">
      <dgm:prSet presAssocID="{3B921BF3-751D-4128-BABB-5E0B18DF776A}" presName="horzOne" presStyleCnt="0"/>
      <dgm:spPr/>
    </dgm:pt>
    <dgm:pt modelId="{EA8B7F97-1FC4-474D-926E-537912C5505D}" type="pres">
      <dgm:prSet presAssocID="{A8934123-B7B3-48B6-98CC-517621F9F40A}" presName="vertTwo" presStyleCnt="0"/>
      <dgm:spPr/>
    </dgm:pt>
    <dgm:pt modelId="{CDD3E150-324A-4C47-99C2-DB67ACE96346}" type="pres">
      <dgm:prSet presAssocID="{A8934123-B7B3-48B6-98CC-517621F9F40A}" presName="txTwo" presStyleLbl="node2" presStyleIdx="0" presStyleCnt="2" custScaleX="100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5C79F-49E9-4B06-BBBC-88482241D160}" type="pres">
      <dgm:prSet presAssocID="{A8934123-B7B3-48B6-98CC-517621F9F40A}" presName="parTransTwo" presStyleCnt="0"/>
      <dgm:spPr/>
    </dgm:pt>
    <dgm:pt modelId="{A638AAC4-296E-4298-8862-9BC69EA30E40}" type="pres">
      <dgm:prSet presAssocID="{A8934123-B7B3-48B6-98CC-517621F9F40A}" presName="horzTwo" presStyleCnt="0"/>
      <dgm:spPr/>
    </dgm:pt>
    <dgm:pt modelId="{A5DC8AF0-074C-4CFE-A9D7-B124276C143A}" type="pres">
      <dgm:prSet presAssocID="{5B262E03-3376-43A1-80D9-0F963BF4CD6A}" presName="vertThree" presStyleCnt="0"/>
      <dgm:spPr/>
    </dgm:pt>
    <dgm:pt modelId="{85026659-03D7-41B6-A6B6-44843BA234F4}" type="pres">
      <dgm:prSet presAssocID="{5B262E03-3376-43A1-80D9-0F963BF4CD6A}" presName="txThree" presStyleLbl="node3" presStyleIdx="0" presStyleCnt="3" custScaleX="47665" custLinFactNeighborX="-26812" custLinFactNeighborY="-228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748CE-42E6-4B46-9F3D-B52AD0FEE739}" type="pres">
      <dgm:prSet presAssocID="{5B262E03-3376-43A1-80D9-0F963BF4CD6A}" presName="parTransThree" presStyleCnt="0"/>
      <dgm:spPr/>
    </dgm:pt>
    <dgm:pt modelId="{A82E099C-75B8-4E81-AD25-17EB1F37360B}" type="pres">
      <dgm:prSet presAssocID="{5B262E03-3376-43A1-80D9-0F963BF4CD6A}" presName="horzThree" presStyleCnt="0"/>
      <dgm:spPr/>
    </dgm:pt>
    <dgm:pt modelId="{72AF3D18-0FC3-4834-82CB-EF5F8A8BD710}" type="pres">
      <dgm:prSet presAssocID="{E7129680-2881-413E-A4C7-575F22D2E23C}" presName="vertFour" presStyleCnt="0">
        <dgm:presLayoutVars>
          <dgm:chPref val="3"/>
        </dgm:presLayoutVars>
      </dgm:prSet>
      <dgm:spPr/>
    </dgm:pt>
    <dgm:pt modelId="{B79B0E29-8772-4EA1-ABF0-4AAAF7D338AC}" type="pres">
      <dgm:prSet presAssocID="{E7129680-2881-413E-A4C7-575F22D2E23C}" presName="txFour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28287-C034-4821-A5ED-463FC9BD50CB}" type="pres">
      <dgm:prSet presAssocID="{E7129680-2881-413E-A4C7-575F22D2E23C}" presName="parTransFour" presStyleCnt="0"/>
      <dgm:spPr/>
    </dgm:pt>
    <dgm:pt modelId="{9DD309CC-40C5-46CD-A678-09BC83470E4F}" type="pres">
      <dgm:prSet presAssocID="{E7129680-2881-413E-A4C7-575F22D2E23C}" presName="horzFour" presStyleCnt="0"/>
      <dgm:spPr/>
    </dgm:pt>
    <dgm:pt modelId="{16B7C8DE-AD9B-4369-BA4C-8B493E7AB22C}" type="pres">
      <dgm:prSet presAssocID="{97ED3075-F2C0-4A4B-AA02-227736A5670D}" presName="vertFour" presStyleCnt="0">
        <dgm:presLayoutVars>
          <dgm:chPref val="3"/>
        </dgm:presLayoutVars>
      </dgm:prSet>
      <dgm:spPr/>
    </dgm:pt>
    <dgm:pt modelId="{BE4AC183-2A3D-4423-81E1-2266310D7770}" type="pres">
      <dgm:prSet presAssocID="{97ED3075-F2C0-4A4B-AA02-227736A5670D}" presName="txFour" presStyleLbl="node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A51601-E627-4C91-8DF8-0DAD5398B2E5}" type="pres">
      <dgm:prSet presAssocID="{97ED3075-F2C0-4A4B-AA02-227736A5670D}" presName="horzFour" presStyleCnt="0"/>
      <dgm:spPr/>
    </dgm:pt>
    <dgm:pt modelId="{8FA00E76-1328-4D72-B98E-3A9C7E289BE2}" type="pres">
      <dgm:prSet presAssocID="{B8F5CED7-03A2-44D9-AED3-7CCFD3AA0D66}" presName="sibSpaceFour" presStyleCnt="0"/>
      <dgm:spPr/>
    </dgm:pt>
    <dgm:pt modelId="{E6DD3E8A-3F76-4DF8-BCDB-3BDACBB17F29}" type="pres">
      <dgm:prSet presAssocID="{85FF064C-612F-434C-88BA-9E5EF96D527F}" presName="vertFour" presStyleCnt="0">
        <dgm:presLayoutVars>
          <dgm:chPref val="3"/>
        </dgm:presLayoutVars>
      </dgm:prSet>
      <dgm:spPr/>
    </dgm:pt>
    <dgm:pt modelId="{AED3574C-DC15-4DEB-AC18-DE33881746D3}" type="pres">
      <dgm:prSet presAssocID="{85FF064C-612F-434C-88BA-9E5EF96D527F}" presName="txFour" presStyleLbl="node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D9F3A-7243-4CBE-A9CF-87C903EDD7F3}" type="pres">
      <dgm:prSet presAssocID="{85FF064C-612F-434C-88BA-9E5EF96D527F}" presName="horzFour" presStyleCnt="0"/>
      <dgm:spPr/>
    </dgm:pt>
    <dgm:pt modelId="{C0F7E153-04C1-4C35-93F9-9D6BF5A03B37}" type="pres">
      <dgm:prSet presAssocID="{B595734D-294A-4E3D-8C36-9039CBB1623E}" presName="sibSpaceFour" presStyleCnt="0"/>
      <dgm:spPr/>
    </dgm:pt>
    <dgm:pt modelId="{561B12D4-00D2-49C4-8748-93E6A1336C5C}" type="pres">
      <dgm:prSet presAssocID="{F093376C-65BD-4178-A516-39940E1F1DA0}" presName="vertFour" presStyleCnt="0">
        <dgm:presLayoutVars>
          <dgm:chPref val="3"/>
        </dgm:presLayoutVars>
      </dgm:prSet>
      <dgm:spPr/>
    </dgm:pt>
    <dgm:pt modelId="{E33D4901-94A2-4D54-ACC2-EE1A16ADE687}" type="pres">
      <dgm:prSet presAssocID="{F093376C-65BD-4178-A516-39940E1F1DA0}" presName="txFour" presStyleLbl="node4" presStyleIdx="3" presStyleCnt="11" custLinFactY="-100000" custLinFactNeighborX="-3362" custLinFactNeighborY="-1228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D5BC8-3EAB-4721-B794-6EFFA3A32E31}" type="pres">
      <dgm:prSet presAssocID="{F093376C-65BD-4178-A516-39940E1F1DA0}" presName="parTransFour" presStyleCnt="0"/>
      <dgm:spPr/>
    </dgm:pt>
    <dgm:pt modelId="{68285D26-7564-401A-A23D-6D750DBC50D6}" type="pres">
      <dgm:prSet presAssocID="{F093376C-65BD-4178-A516-39940E1F1DA0}" presName="horzFour" presStyleCnt="0"/>
      <dgm:spPr/>
    </dgm:pt>
    <dgm:pt modelId="{D5EFF510-E0F9-49A1-9E99-DEE7257EDB3B}" type="pres">
      <dgm:prSet presAssocID="{CCE688E4-B1D6-4670-9AC6-6030DB04AD12}" presName="vertFour" presStyleCnt="0">
        <dgm:presLayoutVars>
          <dgm:chPref val="3"/>
        </dgm:presLayoutVars>
      </dgm:prSet>
      <dgm:spPr/>
    </dgm:pt>
    <dgm:pt modelId="{C8253E01-7661-46E7-80D2-E6095FB5A52A}" type="pres">
      <dgm:prSet presAssocID="{CCE688E4-B1D6-4670-9AC6-6030DB04AD12}" presName="txFour" presStyleLbl="node4" presStyleIdx="4" presStyleCnt="11" custScaleX="119163" custScaleY="348332" custLinFactY="-8581" custLinFactNeighborX="-73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0816E0-D929-4EA4-B612-D8DA39066F5F}" type="pres">
      <dgm:prSet presAssocID="{CCE688E4-B1D6-4670-9AC6-6030DB04AD12}" presName="horzFour" presStyleCnt="0"/>
      <dgm:spPr/>
    </dgm:pt>
    <dgm:pt modelId="{93864849-F78C-4B79-B9DF-94298BB19CB6}" type="pres">
      <dgm:prSet presAssocID="{75116B12-D406-40FF-ADD0-F2A921126AB5}" presName="sibSpaceFour" presStyleCnt="0"/>
      <dgm:spPr/>
    </dgm:pt>
    <dgm:pt modelId="{0B0679BA-19F5-48C4-A2CC-55BBCDB36989}" type="pres">
      <dgm:prSet presAssocID="{8726912A-1610-4586-8768-E14DF3784C5C}" presName="vertFour" presStyleCnt="0">
        <dgm:presLayoutVars>
          <dgm:chPref val="3"/>
        </dgm:presLayoutVars>
      </dgm:prSet>
      <dgm:spPr/>
    </dgm:pt>
    <dgm:pt modelId="{8516D6A6-0DB0-4EB1-9398-A421EA039651}" type="pres">
      <dgm:prSet presAssocID="{8726912A-1610-4586-8768-E14DF3784C5C}" presName="txFour" presStyleLbl="node4" presStyleIdx="5" presStyleCnt="11" custScaleX="119163" custScaleY="302635" custLinFactY="-8581" custLinFactNeighborX="20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317169-8F0F-41BF-8D5E-8514B2F97D11}" type="pres">
      <dgm:prSet presAssocID="{8726912A-1610-4586-8768-E14DF3784C5C}" presName="horzFour" presStyleCnt="0"/>
      <dgm:spPr/>
    </dgm:pt>
    <dgm:pt modelId="{840F3D96-8BBE-48EF-9E6D-F4DB04597395}" type="pres">
      <dgm:prSet presAssocID="{DF812A61-EA5D-4E55-A94F-5D1271F08D7D}" presName="sibSpaceTwo" presStyleCnt="0"/>
      <dgm:spPr/>
    </dgm:pt>
    <dgm:pt modelId="{7A956039-C6EE-491D-A848-CAD1DEE49110}" type="pres">
      <dgm:prSet presAssocID="{354636D3-29CB-4470-BB0B-C8B68EDAB2B3}" presName="vertTwo" presStyleCnt="0"/>
      <dgm:spPr/>
    </dgm:pt>
    <dgm:pt modelId="{C2B1BCCB-9C55-4011-8F70-97B3536653BF}" type="pres">
      <dgm:prSet presAssocID="{354636D3-29CB-4470-BB0B-C8B68EDAB2B3}" presName="txTwo" presStyleLbl="node2" presStyleIdx="1" presStyleCnt="2" custScaleX="1143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5EA97-2B6E-4FB2-B55C-DBC2D20F4E2A}" type="pres">
      <dgm:prSet presAssocID="{354636D3-29CB-4470-BB0B-C8B68EDAB2B3}" presName="parTransTwo" presStyleCnt="0"/>
      <dgm:spPr/>
    </dgm:pt>
    <dgm:pt modelId="{437E3B7D-4A99-41D2-8274-197BE94D5A69}" type="pres">
      <dgm:prSet presAssocID="{354636D3-29CB-4470-BB0B-C8B68EDAB2B3}" presName="horzTwo" presStyleCnt="0"/>
      <dgm:spPr/>
    </dgm:pt>
    <dgm:pt modelId="{B0C46ACB-B19E-4D8B-9D3F-EA2846FA939A}" type="pres">
      <dgm:prSet presAssocID="{09DC9A9A-6C0A-44F4-8ABC-E577525E38D0}" presName="vertThree" presStyleCnt="0"/>
      <dgm:spPr/>
    </dgm:pt>
    <dgm:pt modelId="{5A144B9F-9138-4057-83EF-1091FB7D2129}" type="pres">
      <dgm:prSet presAssocID="{09DC9A9A-6C0A-44F4-8ABC-E577525E38D0}" presName="txThree" presStyleLbl="node3" presStyleIdx="1" presStyleCnt="3" custScaleX="141593" custLinFactNeighborX="969" custLinFactNeighborY="63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E4445-CB90-4922-B324-A8D706852252}" type="pres">
      <dgm:prSet presAssocID="{09DC9A9A-6C0A-44F4-8ABC-E577525E38D0}" presName="parTransThree" presStyleCnt="0"/>
      <dgm:spPr/>
    </dgm:pt>
    <dgm:pt modelId="{3F8EA5FD-DE1B-4B7E-B3FB-417594459A48}" type="pres">
      <dgm:prSet presAssocID="{09DC9A9A-6C0A-44F4-8ABC-E577525E38D0}" presName="horzThree" presStyleCnt="0"/>
      <dgm:spPr/>
    </dgm:pt>
    <dgm:pt modelId="{9259424F-2A46-4F91-AA9B-FB784B393BB2}" type="pres">
      <dgm:prSet presAssocID="{7894A781-EC65-4F33-9C88-03F852AF9F3D}" presName="vertFour" presStyleCnt="0">
        <dgm:presLayoutVars>
          <dgm:chPref val="3"/>
        </dgm:presLayoutVars>
      </dgm:prSet>
      <dgm:spPr/>
    </dgm:pt>
    <dgm:pt modelId="{29DAB5F8-28F5-45E2-A24A-FA20784E987B}" type="pres">
      <dgm:prSet presAssocID="{7894A781-EC65-4F33-9C88-03F852AF9F3D}" presName="txFour" presStyleLbl="node4" presStyleIdx="6" presStyleCnt="11" custScaleX="159583" custScaleY="236679" custLinFactNeighborX="-4843" custLinFactNeighborY="237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93515B-3E22-487F-85B2-293CD2809801}" type="pres">
      <dgm:prSet presAssocID="{7894A781-EC65-4F33-9C88-03F852AF9F3D}" presName="horzFour" presStyleCnt="0"/>
      <dgm:spPr/>
    </dgm:pt>
    <dgm:pt modelId="{093DD0CF-3B1C-4259-A777-C8D0C23DAF82}" type="pres">
      <dgm:prSet presAssocID="{109849CC-3C61-4F45-88AE-E40303BC573C}" presName="sibSpaceThree" presStyleCnt="0"/>
      <dgm:spPr/>
    </dgm:pt>
    <dgm:pt modelId="{7BDDA44B-EFD6-4EA8-A4D9-C0A4B6BCA16F}" type="pres">
      <dgm:prSet presAssocID="{B02A8EDE-3D08-45EF-9089-55BDD418569E}" presName="vertThree" presStyleCnt="0"/>
      <dgm:spPr/>
    </dgm:pt>
    <dgm:pt modelId="{C4742DE2-DB39-40C8-9B3E-70C2022B9204}" type="pres">
      <dgm:prSet presAssocID="{B02A8EDE-3D08-45EF-9089-55BDD418569E}" presName="txThree" presStyleLbl="node3" presStyleIdx="2" presStyleCnt="3" custLinFactNeighborX="16021" custLinFactNeighborY="63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F4A745-36CC-42F8-A88A-113E7BFF6C65}" type="pres">
      <dgm:prSet presAssocID="{B02A8EDE-3D08-45EF-9089-55BDD418569E}" presName="parTransThree" presStyleCnt="0"/>
      <dgm:spPr/>
    </dgm:pt>
    <dgm:pt modelId="{B4429BC3-DFE4-4328-8B17-09BBBCD29B6D}" type="pres">
      <dgm:prSet presAssocID="{B02A8EDE-3D08-45EF-9089-55BDD418569E}" presName="horzThree" presStyleCnt="0"/>
      <dgm:spPr/>
    </dgm:pt>
    <dgm:pt modelId="{18EB93C1-8D08-49CC-A0B2-3BBE1DCD77B2}" type="pres">
      <dgm:prSet presAssocID="{0D3AB6B4-257B-4538-9FBE-198ACE7ECC9A}" presName="vertFour" presStyleCnt="0">
        <dgm:presLayoutVars>
          <dgm:chPref val="3"/>
        </dgm:presLayoutVars>
      </dgm:prSet>
      <dgm:spPr/>
    </dgm:pt>
    <dgm:pt modelId="{41308621-C73D-40D5-A36B-5FAD9A136CF5}" type="pres">
      <dgm:prSet presAssocID="{0D3AB6B4-257B-4538-9FBE-198ACE7ECC9A}" presName="txFour" presStyleLbl="node4" presStyleIdx="7" presStyleCnt="11" custScaleY="129782" custLinFactNeighborX="31255" custLinFactNeighborY="3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44A1C-DA8D-40E5-B882-8C119AAFCA65}" type="pres">
      <dgm:prSet presAssocID="{0D3AB6B4-257B-4538-9FBE-198ACE7ECC9A}" presName="parTransFour" presStyleCnt="0"/>
      <dgm:spPr/>
    </dgm:pt>
    <dgm:pt modelId="{90C199F4-6248-4628-823B-9625AB7267E2}" type="pres">
      <dgm:prSet presAssocID="{0D3AB6B4-257B-4538-9FBE-198ACE7ECC9A}" presName="horzFour" presStyleCnt="0"/>
      <dgm:spPr/>
    </dgm:pt>
    <dgm:pt modelId="{D019B8D9-9970-4B71-9488-948531695546}" type="pres">
      <dgm:prSet presAssocID="{21474606-769E-4025-B8FE-FD89A9EB8FFD}" presName="vertFour" presStyleCnt="0">
        <dgm:presLayoutVars>
          <dgm:chPref val="3"/>
        </dgm:presLayoutVars>
      </dgm:prSet>
      <dgm:spPr/>
    </dgm:pt>
    <dgm:pt modelId="{C1709BF9-6432-48D6-BB5C-AB9BD3C78761}" type="pres">
      <dgm:prSet presAssocID="{21474606-769E-4025-B8FE-FD89A9EB8FFD}" presName="txFour" presStyleLbl="node4" presStyleIdx="8" presStyleCnt="11" custScaleX="119795" custScaleY="280278" custLinFactNeighborX="40883" custLinFactNeighborY="1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3E8CFC-4CDA-4070-857E-2C24D4810C9F}" type="pres">
      <dgm:prSet presAssocID="{21474606-769E-4025-B8FE-FD89A9EB8FFD}" presName="horzFour" presStyleCnt="0"/>
      <dgm:spPr/>
    </dgm:pt>
    <dgm:pt modelId="{69231113-97C8-42D3-A085-39E68A61B453}" type="pres">
      <dgm:prSet presAssocID="{1EBEBFDA-1CFB-401D-B5C9-8734AB9B7AC8}" presName="sibSpaceFour" presStyleCnt="0"/>
      <dgm:spPr/>
    </dgm:pt>
    <dgm:pt modelId="{0837D2E7-952E-4EE2-A428-07473EB05ACE}" type="pres">
      <dgm:prSet presAssocID="{471BA17E-F4E5-4366-95BB-096D77B25C54}" presName="vertFour" presStyleCnt="0">
        <dgm:presLayoutVars>
          <dgm:chPref val="3"/>
        </dgm:presLayoutVars>
      </dgm:prSet>
      <dgm:spPr/>
    </dgm:pt>
    <dgm:pt modelId="{09FE614F-6FDB-44F2-9D72-6CAE738A2926}" type="pres">
      <dgm:prSet presAssocID="{471BA17E-F4E5-4366-95BB-096D77B25C54}" presName="txFour" presStyleLbl="node4" presStyleIdx="9" presStyleCnt="11" custScaleY="152407" custLinFactNeighborX="32921" custLinFactNeighborY="32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E0E364-0D4B-44F2-ACA6-6B06C9A4D369}" type="pres">
      <dgm:prSet presAssocID="{471BA17E-F4E5-4366-95BB-096D77B25C54}" presName="parTransFour" presStyleCnt="0"/>
      <dgm:spPr/>
    </dgm:pt>
    <dgm:pt modelId="{BF7EE7C4-BE12-4D11-8AC6-928C97EE22A8}" type="pres">
      <dgm:prSet presAssocID="{471BA17E-F4E5-4366-95BB-096D77B25C54}" presName="horzFour" presStyleCnt="0"/>
      <dgm:spPr/>
    </dgm:pt>
    <dgm:pt modelId="{3BF59963-6631-437E-A5C9-97F566EF0B89}" type="pres">
      <dgm:prSet presAssocID="{8B405D5D-5B4E-4A54-812A-0C57BEE6E5F1}" presName="vertFour" presStyleCnt="0">
        <dgm:presLayoutVars>
          <dgm:chPref val="3"/>
        </dgm:presLayoutVars>
      </dgm:prSet>
      <dgm:spPr/>
    </dgm:pt>
    <dgm:pt modelId="{D4991413-611D-40E1-8FDC-FAD3DB01B755}" type="pres">
      <dgm:prSet presAssocID="{8B405D5D-5B4E-4A54-812A-0C57BEE6E5F1}" presName="txFour" presStyleLbl="node4" presStyleIdx="10" presStyleCnt="11" custScaleY="183648" custLinFactNeighborX="32805" custLinFactNeighborY="-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7F2D0D-761F-46CE-8344-01FC041A3207}" type="pres">
      <dgm:prSet presAssocID="{8B405D5D-5B4E-4A54-812A-0C57BEE6E5F1}" presName="horzFour" presStyleCnt="0"/>
      <dgm:spPr/>
    </dgm:pt>
  </dgm:ptLst>
  <dgm:cxnLst>
    <dgm:cxn modelId="{AEEDD6A1-BAE1-4D0C-9895-85394F7CD177}" srcId="{5B262E03-3376-43A1-80D9-0F963BF4CD6A}" destId="{85FF064C-612F-434C-88BA-9E5EF96D527F}" srcOrd="1" destOrd="0" parTransId="{782A2843-3DFC-4ABC-99E8-1B3D899C76FD}" sibTransId="{B595734D-294A-4E3D-8C36-9039CBB1623E}"/>
    <dgm:cxn modelId="{767A9149-B6D8-4AB0-A7A2-50B65C653D73}" type="presOf" srcId="{09DC9A9A-6C0A-44F4-8ABC-E577525E38D0}" destId="{5A144B9F-9138-4057-83EF-1091FB7D2129}" srcOrd="0" destOrd="0" presId="urn:microsoft.com/office/officeart/2005/8/layout/hierarchy4"/>
    <dgm:cxn modelId="{EE86703A-71BA-44DE-B989-137EDBB2628E}" srcId="{3B921BF3-751D-4128-BABB-5E0B18DF776A}" destId="{354636D3-29CB-4470-BB0B-C8B68EDAB2B3}" srcOrd="1" destOrd="0" parTransId="{7701D20E-7184-4604-8C7E-15AE95C0EADB}" sibTransId="{1F0652DE-B64C-4F2B-80D1-28F9642AD13B}"/>
    <dgm:cxn modelId="{ABF4C928-EC6C-43EA-A5BC-F97937098C98}" srcId="{471BA17E-F4E5-4366-95BB-096D77B25C54}" destId="{8B405D5D-5B4E-4A54-812A-0C57BEE6E5F1}" srcOrd="0" destOrd="0" parTransId="{CECAC07E-86E0-4804-95A1-F9B057C926CF}" sibTransId="{B8FF7C7B-B652-4251-84C6-A4B4011040C1}"/>
    <dgm:cxn modelId="{790F0939-3539-4B09-AF4D-5621215A3063}" type="presOf" srcId="{3B921BF3-751D-4128-BABB-5E0B18DF776A}" destId="{F4E1B116-DA60-487C-AB80-4DB15F63A888}" srcOrd="0" destOrd="0" presId="urn:microsoft.com/office/officeart/2005/8/layout/hierarchy4"/>
    <dgm:cxn modelId="{A8F2099B-EC09-42C9-90A1-AB5927F04D01}" type="presOf" srcId="{CCE688E4-B1D6-4670-9AC6-6030DB04AD12}" destId="{C8253E01-7661-46E7-80D2-E6095FB5A52A}" srcOrd="0" destOrd="0" presId="urn:microsoft.com/office/officeart/2005/8/layout/hierarchy4"/>
    <dgm:cxn modelId="{84A28331-6954-420E-88AA-684A91419060}" srcId="{B02A8EDE-3D08-45EF-9089-55BDD418569E}" destId="{0D3AB6B4-257B-4538-9FBE-198ACE7ECC9A}" srcOrd="0" destOrd="0" parTransId="{AEB67104-D38A-46CF-B520-845CCF3D795A}" sibTransId="{1EBEBFDA-1CFB-401D-B5C9-8734AB9B7AC8}"/>
    <dgm:cxn modelId="{FB9EFAAC-08B0-4DE9-91C6-AF6CD1FD69DD}" srcId="{354636D3-29CB-4470-BB0B-C8B68EDAB2B3}" destId="{09DC9A9A-6C0A-44F4-8ABC-E577525E38D0}" srcOrd="0" destOrd="0" parTransId="{F24474CB-B760-44AD-8BDF-5573505C5225}" sibTransId="{109849CC-3C61-4F45-88AE-E40303BC573C}"/>
    <dgm:cxn modelId="{F3691C3C-127B-45D9-B23E-C2A0C68CFB89}" type="presOf" srcId="{97ED3075-F2C0-4A4B-AA02-227736A5670D}" destId="{BE4AC183-2A3D-4423-81E1-2266310D7770}" srcOrd="0" destOrd="0" presId="urn:microsoft.com/office/officeart/2005/8/layout/hierarchy4"/>
    <dgm:cxn modelId="{0639EA42-E24C-4A38-A004-18A2211471C1}" type="presOf" srcId="{6EDB3836-E391-4E51-BB18-75A969D83350}" destId="{C4DE9178-E00D-46EB-8C89-8698DD0830D2}" srcOrd="0" destOrd="0" presId="urn:microsoft.com/office/officeart/2005/8/layout/hierarchy4"/>
    <dgm:cxn modelId="{D7843E3C-252E-4E04-A51C-D30F27F0C290}" type="presOf" srcId="{0D3AB6B4-257B-4538-9FBE-198ACE7ECC9A}" destId="{41308621-C73D-40D5-A36B-5FAD9A136CF5}" srcOrd="0" destOrd="0" presId="urn:microsoft.com/office/officeart/2005/8/layout/hierarchy4"/>
    <dgm:cxn modelId="{1CCB4D15-574A-4D3F-BD93-54325B35C14E}" type="presOf" srcId="{85FF064C-612F-434C-88BA-9E5EF96D527F}" destId="{AED3574C-DC15-4DEB-AC18-DE33881746D3}" srcOrd="0" destOrd="0" presId="urn:microsoft.com/office/officeart/2005/8/layout/hierarchy4"/>
    <dgm:cxn modelId="{812CB70F-9952-4348-AB1F-14E583FBA4CA}" srcId="{354636D3-29CB-4470-BB0B-C8B68EDAB2B3}" destId="{B02A8EDE-3D08-45EF-9089-55BDD418569E}" srcOrd="1" destOrd="0" parTransId="{D1857705-861B-48FB-94B2-E88CBD571565}" sibTransId="{5F864135-83F8-49D8-A17E-156DE525A966}"/>
    <dgm:cxn modelId="{CA4233A2-D7E0-4946-8FD2-A1BF126F846B}" type="presOf" srcId="{471BA17E-F4E5-4366-95BB-096D77B25C54}" destId="{09FE614F-6FDB-44F2-9D72-6CAE738A2926}" srcOrd="0" destOrd="0" presId="urn:microsoft.com/office/officeart/2005/8/layout/hierarchy4"/>
    <dgm:cxn modelId="{C9808BDB-F078-429A-ACFD-EE9091702F09}" srcId="{5B262E03-3376-43A1-80D9-0F963BF4CD6A}" destId="{F093376C-65BD-4178-A516-39940E1F1DA0}" srcOrd="2" destOrd="0" parTransId="{F6B89BD2-C612-4EC5-85FA-3B6523A18087}" sibTransId="{83F69B1E-7933-4106-91F7-3A3CC646D918}"/>
    <dgm:cxn modelId="{F3813F89-17E3-4DD9-9300-C38FEDF0DC7E}" type="presOf" srcId="{5B262E03-3376-43A1-80D9-0F963BF4CD6A}" destId="{85026659-03D7-41B6-A6B6-44843BA234F4}" srcOrd="0" destOrd="0" presId="urn:microsoft.com/office/officeart/2005/8/layout/hierarchy4"/>
    <dgm:cxn modelId="{8689AF4F-5ECE-4331-926E-B93ACBB5FC23}" srcId="{3B921BF3-751D-4128-BABB-5E0B18DF776A}" destId="{A8934123-B7B3-48B6-98CC-517621F9F40A}" srcOrd="0" destOrd="0" parTransId="{8923F69E-7980-41F4-83D4-DD0E23ED94F5}" sibTransId="{DF812A61-EA5D-4E55-A94F-5D1271F08D7D}"/>
    <dgm:cxn modelId="{3F98F669-33A6-47AC-9DF0-7213192642C3}" srcId="{F093376C-65BD-4178-A516-39940E1F1DA0}" destId="{8726912A-1610-4586-8768-E14DF3784C5C}" srcOrd="1" destOrd="0" parTransId="{A15703BF-0ECD-41EC-9CB9-7B38EB4D1624}" sibTransId="{CCC292E0-4478-4309-AF00-F08E2236484A}"/>
    <dgm:cxn modelId="{1BA36BC6-B45D-43BD-BEB9-F77015F6FE42}" type="presOf" srcId="{354636D3-29CB-4470-BB0B-C8B68EDAB2B3}" destId="{C2B1BCCB-9C55-4011-8F70-97B3536653BF}" srcOrd="0" destOrd="0" presId="urn:microsoft.com/office/officeart/2005/8/layout/hierarchy4"/>
    <dgm:cxn modelId="{B9605EE7-0854-4BE0-B4D1-635E40CB80D5}" srcId="{E7129680-2881-413E-A4C7-575F22D2E23C}" destId="{97ED3075-F2C0-4A4B-AA02-227736A5670D}" srcOrd="0" destOrd="0" parTransId="{73705521-7053-4E49-810B-07F634153BE6}" sibTransId="{5FED2377-D927-4D8C-8BE6-E3A9049F150A}"/>
    <dgm:cxn modelId="{C3146576-3460-4E3C-A627-7493C3239C21}" srcId="{B02A8EDE-3D08-45EF-9089-55BDD418569E}" destId="{471BA17E-F4E5-4366-95BB-096D77B25C54}" srcOrd="1" destOrd="0" parTransId="{162C9FB2-23CB-47D2-90B0-7DC7428BFD21}" sibTransId="{EDD8590E-CB35-47C5-AF22-3073442C0F7F}"/>
    <dgm:cxn modelId="{3B804BF0-1840-45D7-B87E-52763DA4B010}" srcId="{0D3AB6B4-257B-4538-9FBE-198ACE7ECC9A}" destId="{21474606-769E-4025-B8FE-FD89A9EB8FFD}" srcOrd="0" destOrd="0" parTransId="{6CA0DA35-77CE-4851-97E4-12D037C9D8BD}" sibTransId="{A445DD66-E63E-47F6-B671-827B28C1AB10}"/>
    <dgm:cxn modelId="{FF31D6D3-AC41-4868-9862-F249A20B88EE}" type="presOf" srcId="{7894A781-EC65-4F33-9C88-03F852AF9F3D}" destId="{29DAB5F8-28F5-45E2-A24A-FA20784E987B}" srcOrd="0" destOrd="0" presId="urn:microsoft.com/office/officeart/2005/8/layout/hierarchy4"/>
    <dgm:cxn modelId="{D6E2B0E6-726A-4A51-B063-94078606A508}" srcId="{A8934123-B7B3-48B6-98CC-517621F9F40A}" destId="{5B262E03-3376-43A1-80D9-0F963BF4CD6A}" srcOrd="0" destOrd="0" parTransId="{F64B00E0-3235-4BAC-A141-8F2EF69FE22C}" sibTransId="{C86268CD-2687-4F3F-9F47-F7AD7DFEDC81}"/>
    <dgm:cxn modelId="{EFF37685-F4DB-4EC7-90B2-B75A70515FDE}" type="presOf" srcId="{A8934123-B7B3-48B6-98CC-517621F9F40A}" destId="{CDD3E150-324A-4C47-99C2-DB67ACE96346}" srcOrd="0" destOrd="0" presId="urn:microsoft.com/office/officeart/2005/8/layout/hierarchy4"/>
    <dgm:cxn modelId="{7BA4F0DC-22D5-49C5-81B8-C1983E18AB51}" srcId="{5B262E03-3376-43A1-80D9-0F963BF4CD6A}" destId="{E7129680-2881-413E-A4C7-575F22D2E23C}" srcOrd="0" destOrd="0" parTransId="{BB22653B-7033-441D-A72F-C3C0E8A4600D}" sibTransId="{B8F5CED7-03A2-44D9-AED3-7CCFD3AA0D66}"/>
    <dgm:cxn modelId="{A66676C7-5D12-4607-927B-D9C55DCBC223}" type="presOf" srcId="{8B405D5D-5B4E-4A54-812A-0C57BEE6E5F1}" destId="{D4991413-611D-40E1-8FDC-FAD3DB01B755}" srcOrd="0" destOrd="0" presId="urn:microsoft.com/office/officeart/2005/8/layout/hierarchy4"/>
    <dgm:cxn modelId="{67F41D9E-7ECA-4E71-8F36-1E660C18599B}" type="presOf" srcId="{B02A8EDE-3D08-45EF-9089-55BDD418569E}" destId="{C4742DE2-DB39-40C8-9B3E-70C2022B9204}" srcOrd="0" destOrd="0" presId="urn:microsoft.com/office/officeart/2005/8/layout/hierarchy4"/>
    <dgm:cxn modelId="{F2224EE2-799D-42C3-86AE-60546E5468EC}" type="presOf" srcId="{E7129680-2881-413E-A4C7-575F22D2E23C}" destId="{B79B0E29-8772-4EA1-ABF0-4AAAF7D338AC}" srcOrd="0" destOrd="0" presId="urn:microsoft.com/office/officeart/2005/8/layout/hierarchy4"/>
    <dgm:cxn modelId="{5248E67F-8561-47D4-A59B-F64A7CF3C3EE}" srcId="{6EDB3836-E391-4E51-BB18-75A969D83350}" destId="{3B921BF3-751D-4128-BABB-5E0B18DF776A}" srcOrd="0" destOrd="0" parTransId="{BB3AE378-55AA-4A7C-BB15-40788A33227F}" sibTransId="{D6978C35-E577-4CD8-8755-57422DF9B690}"/>
    <dgm:cxn modelId="{5F816150-6C8B-444E-9A90-5FB9763DF168}" srcId="{F093376C-65BD-4178-A516-39940E1F1DA0}" destId="{CCE688E4-B1D6-4670-9AC6-6030DB04AD12}" srcOrd="0" destOrd="0" parTransId="{88814BC4-38AB-4879-B170-3346E49002BA}" sibTransId="{75116B12-D406-40FF-ADD0-F2A921126AB5}"/>
    <dgm:cxn modelId="{CD06F23B-6B5D-44F5-8577-5729DDE47539}" type="presOf" srcId="{F093376C-65BD-4178-A516-39940E1F1DA0}" destId="{E33D4901-94A2-4D54-ACC2-EE1A16ADE687}" srcOrd="0" destOrd="0" presId="urn:microsoft.com/office/officeart/2005/8/layout/hierarchy4"/>
    <dgm:cxn modelId="{57976AB0-935A-4107-8BBF-C046E1537552}" type="presOf" srcId="{21474606-769E-4025-B8FE-FD89A9EB8FFD}" destId="{C1709BF9-6432-48D6-BB5C-AB9BD3C78761}" srcOrd="0" destOrd="0" presId="urn:microsoft.com/office/officeart/2005/8/layout/hierarchy4"/>
    <dgm:cxn modelId="{AF0B680D-F457-4A55-B8AE-349D8D85FEB5}" srcId="{09DC9A9A-6C0A-44F4-8ABC-E577525E38D0}" destId="{7894A781-EC65-4F33-9C88-03F852AF9F3D}" srcOrd="0" destOrd="0" parTransId="{E7D6AF80-ED74-4CAA-B37E-DD9529C0A3FA}" sibTransId="{A39D863E-DC63-4EFE-9199-C4881AE691A2}"/>
    <dgm:cxn modelId="{CD1E9A3A-A10B-4AA2-9437-526BF1A14A6D}" type="presOf" srcId="{8726912A-1610-4586-8768-E14DF3784C5C}" destId="{8516D6A6-0DB0-4EB1-9398-A421EA039651}" srcOrd="0" destOrd="0" presId="urn:microsoft.com/office/officeart/2005/8/layout/hierarchy4"/>
    <dgm:cxn modelId="{CEFD5B11-0273-470A-8676-39248D771296}" type="presParOf" srcId="{C4DE9178-E00D-46EB-8C89-8698DD0830D2}" destId="{13919E23-D5E0-4933-8820-2ED662C4AD65}" srcOrd="0" destOrd="0" presId="urn:microsoft.com/office/officeart/2005/8/layout/hierarchy4"/>
    <dgm:cxn modelId="{355BAC35-2ED8-4EE8-A889-66C75748E776}" type="presParOf" srcId="{13919E23-D5E0-4933-8820-2ED662C4AD65}" destId="{F4E1B116-DA60-487C-AB80-4DB15F63A888}" srcOrd="0" destOrd="0" presId="urn:microsoft.com/office/officeart/2005/8/layout/hierarchy4"/>
    <dgm:cxn modelId="{6E214EBC-A7AB-48CC-AEB4-137D3DF50777}" type="presParOf" srcId="{13919E23-D5E0-4933-8820-2ED662C4AD65}" destId="{F80D2344-2786-446A-827E-D9A6C0D245A9}" srcOrd="1" destOrd="0" presId="urn:microsoft.com/office/officeart/2005/8/layout/hierarchy4"/>
    <dgm:cxn modelId="{9C361C51-5F3C-4DC8-90F2-77C11DEC4240}" type="presParOf" srcId="{13919E23-D5E0-4933-8820-2ED662C4AD65}" destId="{BA36A674-552C-41F7-A499-39093B1832E0}" srcOrd="2" destOrd="0" presId="urn:microsoft.com/office/officeart/2005/8/layout/hierarchy4"/>
    <dgm:cxn modelId="{AB835D9F-96E3-4066-B5EC-62E502BF8990}" type="presParOf" srcId="{BA36A674-552C-41F7-A499-39093B1832E0}" destId="{EA8B7F97-1FC4-474D-926E-537912C5505D}" srcOrd="0" destOrd="0" presId="urn:microsoft.com/office/officeart/2005/8/layout/hierarchy4"/>
    <dgm:cxn modelId="{56C2CAF6-E262-4BC1-9592-90B9D8E96DBE}" type="presParOf" srcId="{EA8B7F97-1FC4-474D-926E-537912C5505D}" destId="{CDD3E150-324A-4C47-99C2-DB67ACE96346}" srcOrd="0" destOrd="0" presId="urn:microsoft.com/office/officeart/2005/8/layout/hierarchy4"/>
    <dgm:cxn modelId="{C86C70C8-534E-4779-B7D1-8B7D16AA0960}" type="presParOf" srcId="{EA8B7F97-1FC4-474D-926E-537912C5505D}" destId="{5555C79F-49E9-4B06-BBBC-88482241D160}" srcOrd="1" destOrd="0" presId="urn:microsoft.com/office/officeart/2005/8/layout/hierarchy4"/>
    <dgm:cxn modelId="{CEE0588D-DA06-4684-8488-5908D88E52F2}" type="presParOf" srcId="{EA8B7F97-1FC4-474D-926E-537912C5505D}" destId="{A638AAC4-296E-4298-8862-9BC69EA30E40}" srcOrd="2" destOrd="0" presId="urn:microsoft.com/office/officeart/2005/8/layout/hierarchy4"/>
    <dgm:cxn modelId="{36D34EFA-7D8C-45AA-A8F6-4AF5966C757D}" type="presParOf" srcId="{A638AAC4-296E-4298-8862-9BC69EA30E40}" destId="{A5DC8AF0-074C-4CFE-A9D7-B124276C143A}" srcOrd="0" destOrd="0" presId="urn:microsoft.com/office/officeart/2005/8/layout/hierarchy4"/>
    <dgm:cxn modelId="{304C17E6-5453-46C1-A6F0-B556C5AB604F}" type="presParOf" srcId="{A5DC8AF0-074C-4CFE-A9D7-B124276C143A}" destId="{85026659-03D7-41B6-A6B6-44843BA234F4}" srcOrd="0" destOrd="0" presId="urn:microsoft.com/office/officeart/2005/8/layout/hierarchy4"/>
    <dgm:cxn modelId="{CF86F78F-D931-401E-8A67-BE256B11717E}" type="presParOf" srcId="{A5DC8AF0-074C-4CFE-A9D7-B124276C143A}" destId="{FB5748CE-42E6-4B46-9F3D-B52AD0FEE739}" srcOrd="1" destOrd="0" presId="urn:microsoft.com/office/officeart/2005/8/layout/hierarchy4"/>
    <dgm:cxn modelId="{D5DAC0E1-D21A-4E9F-BC85-89D450AD65DB}" type="presParOf" srcId="{A5DC8AF0-074C-4CFE-A9D7-B124276C143A}" destId="{A82E099C-75B8-4E81-AD25-17EB1F37360B}" srcOrd="2" destOrd="0" presId="urn:microsoft.com/office/officeart/2005/8/layout/hierarchy4"/>
    <dgm:cxn modelId="{05515F3B-69EA-44DA-8C96-CEC4416ECD2C}" type="presParOf" srcId="{A82E099C-75B8-4E81-AD25-17EB1F37360B}" destId="{72AF3D18-0FC3-4834-82CB-EF5F8A8BD710}" srcOrd="0" destOrd="0" presId="urn:microsoft.com/office/officeart/2005/8/layout/hierarchy4"/>
    <dgm:cxn modelId="{1DE28E7D-E2E7-42AF-B7C0-172B22182AAF}" type="presParOf" srcId="{72AF3D18-0FC3-4834-82CB-EF5F8A8BD710}" destId="{B79B0E29-8772-4EA1-ABF0-4AAAF7D338AC}" srcOrd="0" destOrd="0" presId="urn:microsoft.com/office/officeart/2005/8/layout/hierarchy4"/>
    <dgm:cxn modelId="{5A3A7372-D80A-4977-A3FC-E0A9E87593B3}" type="presParOf" srcId="{72AF3D18-0FC3-4834-82CB-EF5F8A8BD710}" destId="{80428287-C034-4821-A5ED-463FC9BD50CB}" srcOrd="1" destOrd="0" presId="urn:microsoft.com/office/officeart/2005/8/layout/hierarchy4"/>
    <dgm:cxn modelId="{347730BD-B3F0-407E-B2E6-E389CD664C68}" type="presParOf" srcId="{72AF3D18-0FC3-4834-82CB-EF5F8A8BD710}" destId="{9DD309CC-40C5-46CD-A678-09BC83470E4F}" srcOrd="2" destOrd="0" presId="urn:microsoft.com/office/officeart/2005/8/layout/hierarchy4"/>
    <dgm:cxn modelId="{EA723EDA-8115-4902-95D2-09A70FADE7D2}" type="presParOf" srcId="{9DD309CC-40C5-46CD-A678-09BC83470E4F}" destId="{16B7C8DE-AD9B-4369-BA4C-8B493E7AB22C}" srcOrd="0" destOrd="0" presId="urn:microsoft.com/office/officeart/2005/8/layout/hierarchy4"/>
    <dgm:cxn modelId="{7C5C193A-0CCE-44C8-9666-D44CDE7F5C08}" type="presParOf" srcId="{16B7C8DE-AD9B-4369-BA4C-8B493E7AB22C}" destId="{BE4AC183-2A3D-4423-81E1-2266310D7770}" srcOrd="0" destOrd="0" presId="urn:microsoft.com/office/officeart/2005/8/layout/hierarchy4"/>
    <dgm:cxn modelId="{E57FC107-2884-47D0-9CDF-FF9B3626316C}" type="presParOf" srcId="{16B7C8DE-AD9B-4369-BA4C-8B493E7AB22C}" destId="{66A51601-E627-4C91-8DF8-0DAD5398B2E5}" srcOrd="1" destOrd="0" presId="urn:microsoft.com/office/officeart/2005/8/layout/hierarchy4"/>
    <dgm:cxn modelId="{42C97D84-C3C6-45BA-804C-34D20E6AD7B4}" type="presParOf" srcId="{A82E099C-75B8-4E81-AD25-17EB1F37360B}" destId="{8FA00E76-1328-4D72-B98E-3A9C7E289BE2}" srcOrd="1" destOrd="0" presId="urn:microsoft.com/office/officeart/2005/8/layout/hierarchy4"/>
    <dgm:cxn modelId="{2672AA97-FACF-46F5-AD05-3A85CA5D9A54}" type="presParOf" srcId="{A82E099C-75B8-4E81-AD25-17EB1F37360B}" destId="{E6DD3E8A-3F76-4DF8-BCDB-3BDACBB17F29}" srcOrd="2" destOrd="0" presId="urn:microsoft.com/office/officeart/2005/8/layout/hierarchy4"/>
    <dgm:cxn modelId="{C574B577-28C6-484A-A68B-DC5AD08C6004}" type="presParOf" srcId="{E6DD3E8A-3F76-4DF8-BCDB-3BDACBB17F29}" destId="{AED3574C-DC15-4DEB-AC18-DE33881746D3}" srcOrd="0" destOrd="0" presId="urn:microsoft.com/office/officeart/2005/8/layout/hierarchy4"/>
    <dgm:cxn modelId="{97B32167-ECBF-413A-8F51-46E1BE15C501}" type="presParOf" srcId="{E6DD3E8A-3F76-4DF8-BCDB-3BDACBB17F29}" destId="{4A9D9F3A-7243-4CBE-A9CF-87C903EDD7F3}" srcOrd="1" destOrd="0" presId="urn:microsoft.com/office/officeart/2005/8/layout/hierarchy4"/>
    <dgm:cxn modelId="{A873E9D9-CEAE-4B95-B231-782367B7348F}" type="presParOf" srcId="{A82E099C-75B8-4E81-AD25-17EB1F37360B}" destId="{C0F7E153-04C1-4C35-93F9-9D6BF5A03B37}" srcOrd="3" destOrd="0" presId="urn:microsoft.com/office/officeart/2005/8/layout/hierarchy4"/>
    <dgm:cxn modelId="{D3A6AAD0-9206-4E3E-A3E6-4B6B69D6430E}" type="presParOf" srcId="{A82E099C-75B8-4E81-AD25-17EB1F37360B}" destId="{561B12D4-00D2-49C4-8748-93E6A1336C5C}" srcOrd="4" destOrd="0" presId="urn:microsoft.com/office/officeart/2005/8/layout/hierarchy4"/>
    <dgm:cxn modelId="{B5BF1E89-1BAC-43B0-BDF5-ADC8DECB69EB}" type="presParOf" srcId="{561B12D4-00D2-49C4-8748-93E6A1336C5C}" destId="{E33D4901-94A2-4D54-ACC2-EE1A16ADE687}" srcOrd="0" destOrd="0" presId="urn:microsoft.com/office/officeart/2005/8/layout/hierarchy4"/>
    <dgm:cxn modelId="{3F94D1C8-5BF2-4AE1-B771-827F7C060CAC}" type="presParOf" srcId="{561B12D4-00D2-49C4-8748-93E6A1336C5C}" destId="{C60D5BC8-3EAB-4721-B794-6EFFA3A32E31}" srcOrd="1" destOrd="0" presId="urn:microsoft.com/office/officeart/2005/8/layout/hierarchy4"/>
    <dgm:cxn modelId="{26A6828E-5E26-4CCA-ADB3-4095F384DE91}" type="presParOf" srcId="{561B12D4-00D2-49C4-8748-93E6A1336C5C}" destId="{68285D26-7564-401A-A23D-6D750DBC50D6}" srcOrd="2" destOrd="0" presId="urn:microsoft.com/office/officeart/2005/8/layout/hierarchy4"/>
    <dgm:cxn modelId="{0E977537-16C8-4AFE-8894-4E4890624EFD}" type="presParOf" srcId="{68285D26-7564-401A-A23D-6D750DBC50D6}" destId="{D5EFF510-E0F9-49A1-9E99-DEE7257EDB3B}" srcOrd="0" destOrd="0" presId="urn:microsoft.com/office/officeart/2005/8/layout/hierarchy4"/>
    <dgm:cxn modelId="{34170907-3FE2-4EE1-94DC-1832B991FFE1}" type="presParOf" srcId="{D5EFF510-E0F9-49A1-9E99-DEE7257EDB3B}" destId="{C8253E01-7661-46E7-80D2-E6095FB5A52A}" srcOrd="0" destOrd="0" presId="urn:microsoft.com/office/officeart/2005/8/layout/hierarchy4"/>
    <dgm:cxn modelId="{ECEC7C5C-8F83-4638-A013-F8F0E4680431}" type="presParOf" srcId="{D5EFF510-E0F9-49A1-9E99-DEE7257EDB3B}" destId="{410816E0-D929-4EA4-B612-D8DA39066F5F}" srcOrd="1" destOrd="0" presId="urn:microsoft.com/office/officeart/2005/8/layout/hierarchy4"/>
    <dgm:cxn modelId="{A8698DF1-E6EA-477D-8631-55AE48892776}" type="presParOf" srcId="{68285D26-7564-401A-A23D-6D750DBC50D6}" destId="{93864849-F78C-4B79-B9DF-94298BB19CB6}" srcOrd="1" destOrd="0" presId="urn:microsoft.com/office/officeart/2005/8/layout/hierarchy4"/>
    <dgm:cxn modelId="{B1BED1DF-00B3-4E79-AC3C-79EE8F666FBC}" type="presParOf" srcId="{68285D26-7564-401A-A23D-6D750DBC50D6}" destId="{0B0679BA-19F5-48C4-A2CC-55BBCDB36989}" srcOrd="2" destOrd="0" presId="urn:microsoft.com/office/officeart/2005/8/layout/hierarchy4"/>
    <dgm:cxn modelId="{F09D5EA4-24A6-4C3A-A7BE-B19257611753}" type="presParOf" srcId="{0B0679BA-19F5-48C4-A2CC-55BBCDB36989}" destId="{8516D6A6-0DB0-4EB1-9398-A421EA039651}" srcOrd="0" destOrd="0" presId="urn:microsoft.com/office/officeart/2005/8/layout/hierarchy4"/>
    <dgm:cxn modelId="{68B163B5-B454-4FB6-A18A-44AD059692D8}" type="presParOf" srcId="{0B0679BA-19F5-48C4-A2CC-55BBCDB36989}" destId="{94317169-8F0F-41BF-8D5E-8514B2F97D11}" srcOrd="1" destOrd="0" presId="urn:microsoft.com/office/officeart/2005/8/layout/hierarchy4"/>
    <dgm:cxn modelId="{0530E521-1898-4A25-BAC1-4908DA7FB59E}" type="presParOf" srcId="{BA36A674-552C-41F7-A499-39093B1832E0}" destId="{840F3D96-8BBE-48EF-9E6D-F4DB04597395}" srcOrd="1" destOrd="0" presId="urn:microsoft.com/office/officeart/2005/8/layout/hierarchy4"/>
    <dgm:cxn modelId="{5BAF1FDD-24FF-4358-93E8-9FFD07EF6A14}" type="presParOf" srcId="{BA36A674-552C-41F7-A499-39093B1832E0}" destId="{7A956039-C6EE-491D-A848-CAD1DEE49110}" srcOrd="2" destOrd="0" presId="urn:microsoft.com/office/officeart/2005/8/layout/hierarchy4"/>
    <dgm:cxn modelId="{1ED50366-0F0C-47BF-A8D1-E7C0D046CAB9}" type="presParOf" srcId="{7A956039-C6EE-491D-A848-CAD1DEE49110}" destId="{C2B1BCCB-9C55-4011-8F70-97B3536653BF}" srcOrd="0" destOrd="0" presId="urn:microsoft.com/office/officeart/2005/8/layout/hierarchy4"/>
    <dgm:cxn modelId="{9DF2B38A-4764-40A3-8164-F22EF0B4A9E7}" type="presParOf" srcId="{7A956039-C6EE-491D-A848-CAD1DEE49110}" destId="{F845EA97-2B6E-4FB2-B55C-DBC2D20F4E2A}" srcOrd="1" destOrd="0" presId="urn:microsoft.com/office/officeart/2005/8/layout/hierarchy4"/>
    <dgm:cxn modelId="{BC0FD2B4-1806-4E6F-A1D1-3955088296F5}" type="presParOf" srcId="{7A956039-C6EE-491D-A848-CAD1DEE49110}" destId="{437E3B7D-4A99-41D2-8274-197BE94D5A69}" srcOrd="2" destOrd="0" presId="urn:microsoft.com/office/officeart/2005/8/layout/hierarchy4"/>
    <dgm:cxn modelId="{CEEAA8DD-ABDA-4C6C-92E1-3A0848A1B255}" type="presParOf" srcId="{437E3B7D-4A99-41D2-8274-197BE94D5A69}" destId="{B0C46ACB-B19E-4D8B-9D3F-EA2846FA939A}" srcOrd="0" destOrd="0" presId="urn:microsoft.com/office/officeart/2005/8/layout/hierarchy4"/>
    <dgm:cxn modelId="{3A335892-9072-4199-BCB9-C87603E6C23D}" type="presParOf" srcId="{B0C46ACB-B19E-4D8B-9D3F-EA2846FA939A}" destId="{5A144B9F-9138-4057-83EF-1091FB7D2129}" srcOrd="0" destOrd="0" presId="urn:microsoft.com/office/officeart/2005/8/layout/hierarchy4"/>
    <dgm:cxn modelId="{6D978C3E-5B7A-4CD6-8AB2-F6545DDFD577}" type="presParOf" srcId="{B0C46ACB-B19E-4D8B-9D3F-EA2846FA939A}" destId="{92CE4445-CB90-4922-B324-A8D706852252}" srcOrd="1" destOrd="0" presId="urn:microsoft.com/office/officeart/2005/8/layout/hierarchy4"/>
    <dgm:cxn modelId="{18D79CAD-2B8A-40A9-9CF9-60F952C14686}" type="presParOf" srcId="{B0C46ACB-B19E-4D8B-9D3F-EA2846FA939A}" destId="{3F8EA5FD-DE1B-4B7E-B3FB-417594459A48}" srcOrd="2" destOrd="0" presId="urn:microsoft.com/office/officeart/2005/8/layout/hierarchy4"/>
    <dgm:cxn modelId="{E7724361-B3D9-4F34-9579-C6B5ECA93AC6}" type="presParOf" srcId="{3F8EA5FD-DE1B-4B7E-B3FB-417594459A48}" destId="{9259424F-2A46-4F91-AA9B-FB784B393BB2}" srcOrd="0" destOrd="0" presId="urn:microsoft.com/office/officeart/2005/8/layout/hierarchy4"/>
    <dgm:cxn modelId="{8072A253-3BD1-4358-8F6F-BC0615151B84}" type="presParOf" srcId="{9259424F-2A46-4F91-AA9B-FB784B393BB2}" destId="{29DAB5F8-28F5-45E2-A24A-FA20784E987B}" srcOrd="0" destOrd="0" presId="urn:microsoft.com/office/officeart/2005/8/layout/hierarchy4"/>
    <dgm:cxn modelId="{6C3953AC-3AF9-4B32-85E4-2694631632BF}" type="presParOf" srcId="{9259424F-2A46-4F91-AA9B-FB784B393BB2}" destId="{0993515B-3E22-487F-85B2-293CD2809801}" srcOrd="1" destOrd="0" presId="urn:microsoft.com/office/officeart/2005/8/layout/hierarchy4"/>
    <dgm:cxn modelId="{64CD85E7-2826-4246-A3EA-F2D2164D9F30}" type="presParOf" srcId="{437E3B7D-4A99-41D2-8274-197BE94D5A69}" destId="{093DD0CF-3B1C-4259-A777-C8D0C23DAF82}" srcOrd="1" destOrd="0" presId="urn:microsoft.com/office/officeart/2005/8/layout/hierarchy4"/>
    <dgm:cxn modelId="{28920171-28C4-4EE8-85B9-7E8415371D81}" type="presParOf" srcId="{437E3B7D-4A99-41D2-8274-197BE94D5A69}" destId="{7BDDA44B-EFD6-4EA8-A4D9-C0A4B6BCA16F}" srcOrd="2" destOrd="0" presId="urn:microsoft.com/office/officeart/2005/8/layout/hierarchy4"/>
    <dgm:cxn modelId="{A1ABAB22-C6CE-49BA-958E-67FB2F2C6D2F}" type="presParOf" srcId="{7BDDA44B-EFD6-4EA8-A4D9-C0A4B6BCA16F}" destId="{C4742DE2-DB39-40C8-9B3E-70C2022B9204}" srcOrd="0" destOrd="0" presId="urn:microsoft.com/office/officeart/2005/8/layout/hierarchy4"/>
    <dgm:cxn modelId="{4A25B780-1039-45C7-B1B9-F0B0293751E7}" type="presParOf" srcId="{7BDDA44B-EFD6-4EA8-A4D9-C0A4B6BCA16F}" destId="{13F4A745-36CC-42F8-A88A-113E7BFF6C65}" srcOrd="1" destOrd="0" presId="urn:microsoft.com/office/officeart/2005/8/layout/hierarchy4"/>
    <dgm:cxn modelId="{FE8D5F03-F503-4188-8CB8-B366A6C5D428}" type="presParOf" srcId="{7BDDA44B-EFD6-4EA8-A4D9-C0A4B6BCA16F}" destId="{B4429BC3-DFE4-4328-8B17-09BBBCD29B6D}" srcOrd="2" destOrd="0" presId="urn:microsoft.com/office/officeart/2005/8/layout/hierarchy4"/>
    <dgm:cxn modelId="{29B1EBCB-6D96-44E3-997A-46EDF9C17DFF}" type="presParOf" srcId="{B4429BC3-DFE4-4328-8B17-09BBBCD29B6D}" destId="{18EB93C1-8D08-49CC-A0B2-3BBE1DCD77B2}" srcOrd="0" destOrd="0" presId="urn:microsoft.com/office/officeart/2005/8/layout/hierarchy4"/>
    <dgm:cxn modelId="{3819AC04-63D3-4300-9BD3-0328269C2C19}" type="presParOf" srcId="{18EB93C1-8D08-49CC-A0B2-3BBE1DCD77B2}" destId="{41308621-C73D-40D5-A36B-5FAD9A136CF5}" srcOrd="0" destOrd="0" presId="urn:microsoft.com/office/officeart/2005/8/layout/hierarchy4"/>
    <dgm:cxn modelId="{604EA873-12DC-43E7-A0E1-71E3C7E9899E}" type="presParOf" srcId="{18EB93C1-8D08-49CC-A0B2-3BBE1DCD77B2}" destId="{C6E44A1C-DA8D-40E5-B882-8C119AAFCA65}" srcOrd="1" destOrd="0" presId="urn:microsoft.com/office/officeart/2005/8/layout/hierarchy4"/>
    <dgm:cxn modelId="{310F93AC-C554-4BDE-93C1-4986B22BEBB8}" type="presParOf" srcId="{18EB93C1-8D08-49CC-A0B2-3BBE1DCD77B2}" destId="{90C199F4-6248-4628-823B-9625AB7267E2}" srcOrd="2" destOrd="0" presId="urn:microsoft.com/office/officeart/2005/8/layout/hierarchy4"/>
    <dgm:cxn modelId="{15CD9824-752E-4833-9AD9-BCFA0B3799C8}" type="presParOf" srcId="{90C199F4-6248-4628-823B-9625AB7267E2}" destId="{D019B8D9-9970-4B71-9488-948531695546}" srcOrd="0" destOrd="0" presId="urn:microsoft.com/office/officeart/2005/8/layout/hierarchy4"/>
    <dgm:cxn modelId="{2F4A1606-E596-43FD-8728-8DDB9BCED972}" type="presParOf" srcId="{D019B8D9-9970-4B71-9488-948531695546}" destId="{C1709BF9-6432-48D6-BB5C-AB9BD3C78761}" srcOrd="0" destOrd="0" presId="urn:microsoft.com/office/officeart/2005/8/layout/hierarchy4"/>
    <dgm:cxn modelId="{4A100504-0594-4D78-9B24-A4A21E8F84AC}" type="presParOf" srcId="{D019B8D9-9970-4B71-9488-948531695546}" destId="{433E8CFC-4CDA-4070-857E-2C24D4810C9F}" srcOrd="1" destOrd="0" presId="urn:microsoft.com/office/officeart/2005/8/layout/hierarchy4"/>
    <dgm:cxn modelId="{7BADBE5D-1B4D-4B58-B40F-65008A2D57B9}" type="presParOf" srcId="{B4429BC3-DFE4-4328-8B17-09BBBCD29B6D}" destId="{69231113-97C8-42D3-A085-39E68A61B453}" srcOrd="1" destOrd="0" presId="urn:microsoft.com/office/officeart/2005/8/layout/hierarchy4"/>
    <dgm:cxn modelId="{262E3269-7173-4E05-88B6-21872C3B3286}" type="presParOf" srcId="{B4429BC3-DFE4-4328-8B17-09BBBCD29B6D}" destId="{0837D2E7-952E-4EE2-A428-07473EB05ACE}" srcOrd="2" destOrd="0" presId="urn:microsoft.com/office/officeart/2005/8/layout/hierarchy4"/>
    <dgm:cxn modelId="{6C030B38-669D-4DDD-A68B-BB9826936CDB}" type="presParOf" srcId="{0837D2E7-952E-4EE2-A428-07473EB05ACE}" destId="{09FE614F-6FDB-44F2-9D72-6CAE738A2926}" srcOrd="0" destOrd="0" presId="urn:microsoft.com/office/officeart/2005/8/layout/hierarchy4"/>
    <dgm:cxn modelId="{B995FA04-A8DE-4CE4-B5E6-412F558D72C1}" type="presParOf" srcId="{0837D2E7-952E-4EE2-A428-07473EB05ACE}" destId="{FBE0E364-0D4B-44F2-ACA6-6B06C9A4D369}" srcOrd="1" destOrd="0" presId="urn:microsoft.com/office/officeart/2005/8/layout/hierarchy4"/>
    <dgm:cxn modelId="{9413D7DE-8B40-400A-9064-40B8152528AC}" type="presParOf" srcId="{0837D2E7-952E-4EE2-A428-07473EB05ACE}" destId="{BF7EE7C4-BE12-4D11-8AC6-928C97EE22A8}" srcOrd="2" destOrd="0" presId="urn:microsoft.com/office/officeart/2005/8/layout/hierarchy4"/>
    <dgm:cxn modelId="{53DB8100-AEF2-4338-A774-40764E991808}" type="presParOf" srcId="{BF7EE7C4-BE12-4D11-8AC6-928C97EE22A8}" destId="{3BF59963-6631-437E-A5C9-97F566EF0B89}" srcOrd="0" destOrd="0" presId="urn:microsoft.com/office/officeart/2005/8/layout/hierarchy4"/>
    <dgm:cxn modelId="{6EA816E9-4FBF-411E-8E5F-E1BC578623FC}" type="presParOf" srcId="{3BF59963-6631-437E-A5C9-97F566EF0B89}" destId="{D4991413-611D-40E1-8FDC-FAD3DB01B755}" srcOrd="0" destOrd="0" presId="urn:microsoft.com/office/officeart/2005/8/layout/hierarchy4"/>
    <dgm:cxn modelId="{AAEBCA71-3E8C-4738-8EB1-B2BE35144D32}" type="presParOf" srcId="{3BF59963-6631-437E-A5C9-97F566EF0B89}" destId="{F67F2D0D-761F-46CE-8344-01FC041A320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B92AE1-794E-4F7B-8767-591A7FB94CA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B52BC398-B835-47CE-AB30-0A2DD7C82267}">
      <dgm:prSet custT="1"/>
      <dgm:spPr>
        <a:solidFill>
          <a:schemeClr val="accent1">
            <a:hueOff val="0"/>
            <a:satOff val="0"/>
            <a:lumOff val="0"/>
            <a:alpha val="21000"/>
          </a:schemeClr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32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  <a:cs typeface="Arial" charset="0"/>
            </a:rPr>
            <a:t>Planul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32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  <a:cs typeface="Arial" charset="0"/>
            </a:rPr>
            <a:t>organizatoric</a:t>
          </a:r>
          <a:endParaRPr kumimoji="0" lang="en-US" sz="3200" b="0" i="0" u="none" strike="noStrike" cap="none" normalizeH="0" baseline="0" dirty="0" smtClean="0">
            <a:ln>
              <a:noFill/>
            </a:ln>
            <a:solidFill>
              <a:srgbClr val="000066"/>
            </a:solidFill>
            <a:effectLst/>
            <a:latin typeface="Arial" charset="0"/>
            <a:cs typeface="Arial" charset="0"/>
          </a:endParaRPr>
        </a:p>
      </dgm:t>
    </dgm:pt>
    <dgm:pt modelId="{79A2FB9F-D626-43F6-9DFC-31042EBA9F6D}" type="parTrans" cxnId="{36319A4D-D341-4838-8C4A-A2DF4B11F303}">
      <dgm:prSet/>
      <dgm:spPr/>
      <dgm:t>
        <a:bodyPr/>
        <a:lstStyle/>
        <a:p>
          <a:endParaRPr lang="en-US"/>
        </a:p>
      </dgm:t>
    </dgm:pt>
    <dgm:pt modelId="{41CE208B-44FA-4734-A1DB-D7F7AE79724C}" type="sibTrans" cxnId="{36319A4D-D341-4838-8C4A-A2DF4B11F303}">
      <dgm:prSet/>
      <dgm:spPr/>
      <dgm:t>
        <a:bodyPr/>
        <a:lstStyle/>
        <a:p>
          <a:endParaRPr lang="en-US"/>
        </a:p>
      </dgm:t>
    </dgm:pt>
    <dgm:pt modelId="{43D3CEEB-A9C3-4CD0-B26D-04629A1971DC}">
      <dgm:prSet custT="1"/>
      <dgm:spPr>
        <a:solidFill>
          <a:schemeClr val="accent1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1</a:t>
          </a:r>
          <a:r>
            <a:rPr kumimoji="0" lang="ro-R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. </a:t>
          </a:r>
          <a:r>
            <a:rPr kumimoji="0" lang="ro-R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elaborarea actului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 normativ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obiectivele recensământului,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principalele momente,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atribuţiile diverselor organe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de stat şi ale Comisiei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centrale de recensământ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  <a:hlinkClick xmlns:r="http://schemas.openxmlformats.org/officeDocument/2006/relationships" r:id="rId1"/>
            </a:rPr>
            <a:t>www.recensamant.ro</a:t>
          </a:r>
          <a:r>
            <a: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rPr>
            <a:t>, </a:t>
          </a:r>
          <a:r>
            <a: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  <a:hlinkClick xmlns:r="http://schemas.openxmlformats.org/officeDocument/2006/relationships" r:id="rId2"/>
            </a:rPr>
            <a:t>http://www.insse.ro/cms/files/rpl%202011/SITE%20RPL%20-%202011.htm</a:t>
          </a:r>
          <a:r>
            <a: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rPr>
            <a:t> </a:t>
          </a:r>
          <a:endParaRPr kumimoji="0" lang="ro-RO" sz="1400" b="0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700" b="0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endParaRPr>
        </a:p>
      </dgm:t>
    </dgm:pt>
    <dgm:pt modelId="{395F0B30-498C-45A9-B091-360A6CA1043B}" type="parTrans" cxnId="{8FED8153-5A86-4E9F-9922-E155323BAE12}">
      <dgm:prSet/>
      <dgm:spPr/>
      <dgm:t>
        <a:bodyPr/>
        <a:lstStyle/>
        <a:p>
          <a:endParaRPr lang="en-US"/>
        </a:p>
      </dgm:t>
    </dgm:pt>
    <dgm:pt modelId="{A46641EF-A7DB-4669-A93E-8E3103A26E3B}" type="sibTrans" cxnId="{8FED8153-5A86-4E9F-9922-E155323BAE12}">
      <dgm:prSet/>
      <dgm:spPr/>
      <dgm:t>
        <a:bodyPr/>
        <a:lstStyle/>
        <a:p>
          <a:endParaRPr lang="en-US"/>
        </a:p>
      </dgm:t>
    </dgm:pt>
    <dgm:pt modelId="{38A2E4DE-6A7F-4B6B-9BA9-F9C46812EE46}">
      <dgm:prSet custT="1"/>
      <dgm:spPr>
        <a:solidFill>
          <a:schemeClr val="accent1">
            <a:hueOff val="0"/>
            <a:satOff val="0"/>
            <a:lumOff val="0"/>
            <a:alpha val="6000"/>
          </a:schemeClr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cs typeface="Arial" charset="0"/>
            </a:rPr>
            <a:t>2.“calendarul recensământului”,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cs typeface="Arial" charset="0"/>
            </a:rPr>
            <a:t>principalele lucrări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cs typeface="Arial" charset="0"/>
            </a:rPr>
            <a:t>şi eşalonarea acestora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cs typeface="Arial" charset="0"/>
            </a:rPr>
            <a:t> în timp, cu precizarea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cs typeface="Arial" charset="0"/>
            </a:rPr>
            <a:t> responsabilităţilor</a:t>
          </a:r>
          <a:endParaRPr kumimoji="0" lang="en-US" sz="1600" b="1" i="0" u="none" strike="noStrike" cap="none" normalizeH="0" baseline="0" dirty="0" smtClean="0">
            <a:ln>
              <a:noFill/>
            </a:ln>
            <a:solidFill>
              <a:srgbClr val="800000"/>
            </a:solidFill>
            <a:effectLst/>
            <a:latin typeface="Arial" charset="0"/>
            <a:cs typeface="Arial" charset="0"/>
          </a:endParaRPr>
        </a:p>
      </dgm:t>
    </dgm:pt>
    <dgm:pt modelId="{2561F04E-9CD6-43B7-B8A7-29AE4CBC29D1}" type="parTrans" cxnId="{6E1A4EB3-00C3-4DE6-9C4F-C0A6A35C358E}">
      <dgm:prSet/>
      <dgm:spPr/>
      <dgm:t>
        <a:bodyPr/>
        <a:lstStyle/>
        <a:p>
          <a:endParaRPr lang="en-US"/>
        </a:p>
      </dgm:t>
    </dgm:pt>
    <dgm:pt modelId="{0F02FD0B-53F6-4960-ADF1-45752BFDFD52}" type="sibTrans" cxnId="{6E1A4EB3-00C3-4DE6-9C4F-C0A6A35C358E}">
      <dgm:prSet/>
      <dgm:spPr/>
      <dgm:t>
        <a:bodyPr/>
        <a:lstStyle/>
        <a:p>
          <a:endParaRPr lang="en-US"/>
        </a:p>
      </dgm:t>
    </dgm:pt>
    <dgm:pt modelId="{5DEF4FED-E1B7-4FB0-99DD-B28B266343E0}">
      <dgm:prSet custT="1"/>
      <dgm:spPr>
        <a:solidFill>
          <a:schemeClr val="accent1">
            <a:hueOff val="0"/>
            <a:satOff val="0"/>
            <a:lumOff val="0"/>
            <a:alpha val="4000"/>
          </a:schemeClr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  <a:cs typeface="Arial" charset="0"/>
            </a:rPr>
            <a:t>3.proiectarea sistemului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  <a:cs typeface="Arial" charset="0"/>
            </a:rPr>
            <a:t>prelucrare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  <a:cs typeface="Arial" charset="0"/>
            </a:rPr>
            <a:t> a informaţiilor obţinute prin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  <a:cs typeface="Arial" charset="0"/>
            </a:rPr>
            <a:t>recensământ şi a modalităţilor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  <a:cs typeface="Arial" charset="0"/>
            </a:rPr>
            <a:t>publicare a rezultatelor</a:t>
          </a:r>
        </a:p>
      </dgm:t>
    </dgm:pt>
    <dgm:pt modelId="{E059AFB0-9B18-4670-941E-C291B67CAB83}" type="parTrans" cxnId="{B6D6FE65-35CC-4580-9A5A-70E2E2B8D139}">
      <dgm:prSet/>
      <dgm:spPr/>
      <dgm:t>
        <a:bodyPr/>
        <a:lstStyle/>
        <a:p>
          <a:endParaRPr lang="en-US"/>
        </a:p>
      </dgm:t>
    </dgm:pt>
    <dgm:pt modelId="{D6AAAD65-C155-49CD-9484-CB838DCBB4FD}" type="sibTrans" cxnId="{B6D6FE65-35CC-4580-9A5A-70E2E2B8D139}">
      <dgm:prSet/>
      <dgm:spPr/>
      <dgm:t>
        <a:bodyPr/>
        <a:lstStyle/>
        <a:p>
          <a:endParaRPr lang="en-US"/>
        </a:p>
      </dgm:t>
    </dgm:pt>
    <dgm:pt modelId="{8F41885A-0972-4397-8C12-9C7A5EC84B68}" type="pres">
      <dgm:prSet presAssocID="{44B92AE1-794E-4F7B-8767-591A7FB94C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22C50A-E550-416F-A0F5-6BF74F4F9A82}" type="pres">
      <dgm:prSet presAssocID="{B52BC398-B835-47CE-AB30-0A2DD7C82267}" presName="hierRoot1" presStyleCnt="0">
        <dgm:presLayoutVars>
          <dgm:hierBranch/>
        </dgm:presLayoutVars>
      </dgm:prSet>
      <dgm:spPr/>
    </dgm:pt>
    <dgm:pt modelId="{2A767E5C-6F15-416E-BFD6-53970B183280}" type="pres">
      <dgm:prSet presAssocID="{B52BC398-B835-47CE-AB30-0A2DD7C82267}" presName="rootComposite1" presStyleCnt="0"/>
      <dgm:spPr/>
    </dgm:pt>
    <dgm:pt modelId="{7CB7C509-2575-41C7-A9E4-1EDEF8133BC1}" type="pres">
      <dgm:prSet presAssocID="{B52BC398-B835-47CE-AB30-0A2DD7C82267}" presName="rootText1" presStyleLbl="node0" presStyleIdx="0" presStyleCnt="1" custScaleX="163161" custScaleY="188044" custLinFactNeighborX="-3000" custLinFactNeighborY="60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1947CA-8DD8-45A7-A6D6-2633AE23C005}" type="pres">
      <dgm:prSet presAssocID="{B52BC398-B835-47CE-AB30-0A2DD7C8226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CF9401-1B4A-4019-9F4A-A7FCECBDD560}" type="pres">
      <dgm:prSet presAssocID="{B52BC398-B835-47CE-AB30-0A2DD7C82267}" presName="hierChild2" presStyleCnt="0"/>
      <dgm:spPr/>
    </dgm:pt>
    <dgm:pt modelId="{832CFABF-1F89-4C84-9353-B53C3C6E20DE}" type="pres">
      <dgm:prSet presAssocID="{395F0B30-498C-45A9-B091-360A6CA1043B}" presName="Name35" presStyleLbl="parChTrans1D2" presStyleIdx="0" presStyleCnt="3"/>
      <dgm:spPr/>
      <dgm:t>
        <a:bodyPr/>
        <a:lstStyle/>
        <a:p>
          <a:endParaRPr lang="en-US"/>
        </a:p>
      </dgm:t>
    </dgm:pt>
    <dgm:pt modelId="{00FD20C9-8CC6-4622-B97E-451591E7C717}" type="pres">
      <dgm:prSet presAssocID="{43D3CEEB-A9C3-4CD0-B26D-04629A1971DC}" presName="hierRoot2" presStyleCnt="0">
        <dgm:presLayoutVars>
          <dgm:hierBranch/>
        </dgm:presLayoutVars>
      </dgm:prSet>
      <dgm:spPr/>
    </dgm:pt>
    <dgm:pt modelId="{73573B24-CCC6-4D99-AD41-8A11D0121BB7}" type="pres">
      <dgm:prSet presAssocID="{43D3CEEB-A9C3-4CD0-B26D-04629A1971DC}" presName="rootComposite" presStyleCnt="0"/>
      <dgm:spPr/>
    </dgm:pt>
    <dgm:pt modelId="{188AA825-CA76-47BB-8C44-91301A9296AE}" type="pres">
      <dgm:prSet presAssocID="{43D3CEEB-A9C3-4CD0-B26D-04629A1971DC}" presName="rootText" presStyleLbl="node2" presStyleIdx="0" presStyleCnt="3" custScaleX="135594" custScaleY="3872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5D7D4-8DBA-4798-B954-48C6D952EE6F}" type="pres">
      <dgm:prSet presAssocID="{43D3CEEB-A9C3-4CD0-B26D-04629A1971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2C88FE0B-0A27-43DA-B327-3BC4763AC610}" type="pres">
      <dgm:prSet presAssocID="{43D3CEEB-A9C3-4CD0-B26D-04629A1971DC}" presName="hierChild4" presStyleCnt="0"/>
      <dgm:spPr/>
    </dgm:pt>
    <dgm:pt modelId="{2A4DFB75-E894-42E7-8F8A-AC2B2F7DE3EC}" type="pres">
      <dgm:prSet presAssocID="{43D3CEEB-A9C3-4CD0-B26D-04629A1971DC}" presName="hierChild5" presStyleCnt="0"/>
      <dgm:spPr/>
    </dgm:pt>
    <dgm:pt modelId="{8BD969F9-C4DD-491F-9675-F01FD283C8E4}" type="pres">
      <dgm:prSet presAssocID="{2561F04E-9CD6-43B7-B8A7-29AE4CBC29D1}" presName="Name35" presStyleLbl="parChTrans1D2" presStyleIdx="1" presStyleCnt="3"/>
      <dgm:spPr/>
      <dgm:t>
        <a:bodyPr/>
        <a:lstStyle/>
        <a:p>
          <a:endParaRPr lang="en-US"/>
        </a:p>
      </dgm:t>
    </dgm:pt>
    <dgm:pt modelId="{F28AF2B7-29FC-48EE-8E05-C4C9F9C3AE9A}" type="pres">
      <dgm:prSet presAssocID="{38A2E4DE-6A7F-4B6B-9BA9-F9C46812EE46}" presName="hierRoot2" presStyleCnt="0">
        <dgm:presLayoutVars>
          <dgm:hierBranch/>
        </dgm:presLayoutVars>
      </dgm:prSet>
      <dgm:spPr/>
    </dgm:pt>
    <dgm:pt modelId="{C8424289-FE4E-4ED7-9812-AFCBAA7477C2}" type="pres">
      <dgm:prSet presAssocID="{38A2E4DE-6A7F-4B6B-9BA9-F9C46812EE46}" presName="rootComposite" presStyleCnt="0"/>
      <dgm:spPr/>
    </dgm:pt>
    <dgm:pt modelId="{A07677BB-F52E-4CB6-B436-6216D5006077}" type="pres">
      <dgm:prSet presAssocID="{38A2E4DE-6A7F-4B6B-9BA9-F9C46812EE46}" presName="rootText" presStyleLbl="node2" presStyleIdx="1" presStyleCnt="3" custScaleX="114247" custScaleY="298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D6323A-BFEE-412A-965A-74C6BE7CAF04}" type="pres">
      <dgm:prSet presAssocID="{38A2E4DE-6A7F-4B6B-9BA9-F9C46812EE46}" presName="rootConnector" presStyleLbl="node2" presStyleIdx="1" presStyleCnt="3"/>
      <dgm:spPr/>
      <dgm:t>
        <a:bodyPr/>
        <a:lstStyle/>
        <a:p>
          <a:endParaRPr lang="en-US"/>
        </a:p>
      </dgm:t>
    </dgm:pt>
    <dgm:pt modelId="{B4773535-5CD6-477C-8248-5BEB88675D2E}" type="pres">
      <dgm:prSet presAssocID="{38A2E4DE-6A7F-4B6B-9BA9-F9C46812EE46}" presName="hierChild4" presStyleCnt="0"/>
      <dgm:spPr/>
    </dgm:pt>
    <dgm:pt modelId="{64F24A61-D13C-472A-A202-74589C6349EF}" type="pres">
      <dgm:prSet presAssocID="{38A2E4DE-6A7F-4B6B-9BA9-F9C46812EE46}" presName="hierChild5" presStyleCnt="0"/>
      <dgm:spPr/>
    </dgm:pt>
    <dgm:pt modelId="{1F690D7F-7D57-4A59-BB30-9BF059DB3CCD}" type="pres">
      <dgm:prSet presAssocID="{E059AFB0-9B18-4670-941E-C291B67CAB83}" presName="Name35" presStyleLbl="parChTrans1D2" presStyleIdx="2" presStyleCnt="3"/>
      <dgm:spPr/>
      <dgm:t>
        <a:bodyPr/>
        <a:lstStyle/>
        <a:p>
          <a:endParaRPr lang="en-US"/>
        </a:p>
      </dgm:t>
    </dgm:pt>
    <dgm:pt modelId="{109C266A-C316-4E5C-984C-F668C0F52944}" type="pres">
      <dgm:prSet presAssocID="{5DEF4FED-E1B7-4FB0-99DD-B28B266343E0}" presName="hierRoot2" presStyleCnt="0">
        <dgm:presLayoutVars>
          <dgm:hierBranch/>
        </dgm:presLayoutVars>
      </dgm:prSet>
      <dgm:spPr/>
    </dgm:pt>
    <dgm:pt modelId="{32513978-7BFC-4EB0-AAC9-DC7D9BABE9BD}" type="pres">
      <dgm:prSet presAssocID="{5DEF4FED-E1B7-4FB0-99DD-B28B266343E0}" presName="rootComposite" presStyleCnt="0"/>
      <dgm:spPr/>
    </dgm:pt>
    <dgm:pt modelId="{75B0F8BF-680A-40BE-B340-449EA17CBA37}" type="pres">
      <dgm:prSet presAssocID="{5DEF4FED-E1B7-4FB0-99DD-B28B266343E0}" presName="rootText" presStyleLbl="node2" presStyleIdx="2" presStyleCnt="3" custScaleY="3018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8ACCCE-DB54-4B15-9F47-1D8CB22E7B40}" type="pres">
      <dgm:prSet presAssocID="{5DEF4FED-E1B7-4FB0-99DD-B28B266343E0}" presName="rootConnector" presStyleLbl="node2" presStyleIdx="2" presStyleCnt="3"/>
      <dgm:spPr/>
      <dgm:t>
        <a:bodyPr/>
        <a:lstStyle/>
        <a:p>
          <a:endParaRPr lang="en-US"/>
        </a:p>
      </dgm:t>
    </dgm:pt>
    <dgm:pt modelId="{5A5C6DEA-B9E4-481C-BDC1-4B7ABE85F853}" type="pres">
      <dgm:prSet presAssocID="{5DEF4FED-E1B7-4FB0-99DD-B28B266343E0}" presName="hierChild4" presStyleCnt="0"/>
      <dgm:spPr/>
    </dgm:pt>
    <dgm:pt modelId="{81168054-1841-4AF8-9897-126CACA1BEF8}" type="pres">
      <dgm:prSet presAssocID="{5DEF4FED-E1B7-4FB0-99DD-B28B266343E0}" presName="hierChild5" presStyleCnt="0"/>
      <dgm:spPr/>
    </dgm:pt>
    <dgm:pt modelId="{AB95298A-F047-45CC-BE9F-FC066904FD94}" type="pres">
      <dgm:prSet presAssocID="{B52BC398-B835-47CE-AB30-0A2DD7C82267}" presName="hierChild3" presStyleCnt="0"/>
      <dgm:spPr/>
    </dgm:pt>
  </dgm:ptLst>
  <dgm:cxnLst>
    <dgm:cxn modelId="{C38DAA30-EDCA-465D-88B4-DE6E878E1826}" type="presOf" srcId="{43D3CEEB-A9C3-4CD0-B26D-04629A1971DC}" destId="{10F5D7D4-8DBA-4798-B954-48C6D952EE6F}" srcOrd="1" destOrd="0" presId="urn:microsoft.com/office/officeart/2005/8/layout/orgChart1"/>
    <dgm:cxn modelId="{ED0DF6E8-D874-452F-81CE-B85134E7CBD6}" type="presOf" srcId="{5DEF4FED-E1B7-4FB0-99DD-B28B266343E0}" destId="{FD8ACCCE-DB54-4B15-9F47-1D8CB22E7B40}" srcOrd="1" destOrd="0" presId="urn:microsoft.com/office/officeart/2005/8/layout/orgChart1"/>
    <dgm:cxn modelId="{DE712673-CCD1-4F1D-BC82-1ACFEB61B2A5}" type="presOf" srcId="{E059AFB0-9B18-4670-941E-C291B67CAB83}" destId="{1F690D7F-7D57-4A59-BB30-9BF059DB3CCD}" srcOrd="0" destOrd="0" presId="urn:microsoft.com/office/officeart/2005/8/layout/orgChart1"/>
    <dgm:cxn modelId="{36319A4D-D341-4838-8C4A-A2DF4B11F303}" srcId="{44B92AE1-794E-4F7B-8767-591A7FB94CAB}" destId="{B52BC398-B835-47CE-AB30-0A2DD7C82267}" srcOrd="0" destOrd="0" parTransId="{79A2FB9F-D626-43F6-9DFC-31042EBA9F6D}" sibTransId="{41CE208B-44FA-4734-A1DB-D7F7AE79724C}"/>
    <dgm:cxn modelId="{4A3E3829-AA20-44AB-B225-88DBBED009B3}" type="presOf" srcId="{44B92AE1-794E-4F7B-8767-591A7FB94CAB}" destId="{8F41885A-0972-4397-8C12-9C7A5EC84B68}" srcOrd="0" destOrd="0" presId="urn:microsoft.com/office/officeart/2005/8/layout/orgChart1"/>
    <dgm:cxn modelId="{28A5A2AB-85CC-48E4-8A7D-E39248D58C24}" type="presOf" srcId="{43D3CEEB-A9C3-4CD0-B26D-04629A1971DC}" destId="{188AA825-CA76-47BB-8C44-91301A9296AE}" srcOrd="0" destOrd="0" presId="urn:microsoft.com/office/officeart/2005/8/layout/orgChart1"/>
    <dgm:cxn modelId="{8FED8153-5A86-4E9F-9922-E155323BAE12}" srcId="{B52BC398-B835-47CE-AB30-0A2DD7C82267}" destId="{43D3CEEB-A9C3-4CD0-B26D-04629A1971DC}" srcOrd="0" destOrd="0" parTransId="{395F0B30-498C-45A9-B091-360A6CA1043B}" sibTransId="{A46641EF-A7DB-4669-A93E-8E3103A26E3B}"/>
    <dgm:cxn modelId="{6E1A4EB3-00C3-4DE6-9C4F-C0A6A35C358E}" srcId="{B52BC398-B835-47CE-AB30-0A2DD7C82267}" destId="{38A2E4DE-6A7F-4B6B-9BA9-F9C46812EE46}" srcOrd="1" destOrd="0" parTransId="{2561F04E-9CD6-43B7-B8A7-29AE4CBC29D1}" sibTransId="{0F02FD0B-53F6-4960-ADF1-45752BFDFD52}"/>
    <dgm:cxn modelId="{20B53504-ECFA-4CF8-973A-5679C4A36E74}" type="presOf" srcId="{38A2E4DE-6A7F-4B6B-9BA9-F9C46812EE46}" destId="{A07677BB-F52E-4CB6-B436-6216D5006077}" srcOrd="0" destOrd="0" presId="urn:microsoft.com/office/officeart/2005/8/layout/orgChart1"/>
    <dgm:cxn modelId="{02813CA0-1AB2-4790-8242-2A08DD226640}" type="presOf" srcId="{B52BC398-B835-47CE-AB30-0A2DD7C82267}" destId="{7CB7C509-2575-41C7-A9E4-1EDEF8133BC1}" srcOrd="0" destOrd="0" presId="urn:microsoft.com/office/officeart/2005/8/layout/orgChart1"/>
    <dgm:cxn modelId="{B6D6FE65-35CC-4580-9A5A-70E2E2B8D139}" srcId="{B52BC398-B835-47CE-AB30-0A2DD7C82267}" destId="{5DEF4FED-E1B7-4FB0-99DD-B28B266343E0}" srcOrd="2" destOrd="0" parTransId="{E059AFB0-9B18-4670-941E-C291B67CAB83}" sibTransId="{D6AAAD65-C155-49CD-9484-CB838DCBB4FD}"/>
    <dgm:cxn modelId="{9F44EAA3-4DA3-49E2-B869-00E53F25741B}" type="presOf" srcId="{395F0B30-498C-45A9-B091-360A6CA1043B}" destId="{832CFABF-1F89-4C84-9353-B53C3C6E20DE}" srcOrd="0" destOrd="0" presId="urn:microsoft.com/office/officeart/2005/8/layout/orgChart1"/>
    <dgm:cxn modelId="{8753DFC5-CC82-4D95-9FDE-D488BB852354}" type="presOf" srcId="{5DEF4FED-E1B7-4FB0-99DD-B28B266343E0}" destId="{75B0F8BF-680A-40BE-B340-449EA17CBA37}" srcOrd="0" destOrd="0" presId="urn:microsoft.com/office/officeart/2005/8/layout/orgChart1"/>
    <dgm:cxn modelId="{95158AAD-6D63-4F00-AF9D-98BC38F310FB}" type="presOf" srcId="{2561F04E-9CD6-43B7-B8A7-29AE4CBC29D1}" destId="{8BD969F9-C4DD-491F-9675-F01FD283C8E4}" srcOrd="0" destOrd="0" presId="urn:microsoft.com/office/officeart/2005/8/layout/orgChart1"/>
    <dgm:cxn modelId="{EC6F3EE4-3E14-4B87-8004-4FAC70EFBDD7}" type="presOf" srcId="{B52BC398-B835-47CE-AB30-0A2DD7C82267}" destId="{851947CA-8DD8-45A7-A6D6-2633AE23C005}" srcOrd="1" destOrd="0" presId="urn:microsoft.com/office/officeart/2005/8/layout/orgChart1"/>
    <dgm:cxn modelId="{EDDB6DF7-9954-41F0-8D1F-D5712CC653B0}" type="presOf" srcId="{38A2E4DE-6A7F-4B6B-9BA9-F9C46812EE46}" destId="{48D6323A-BFEE-412A-965A-74C6BE7CAF04}" srcOrd="1" destOrd="0" presId="urn:microsoft.com/office/officeart/2005/8/layout/orgChart1"/>
    <dgm:cxn modelId="{110C929D-56F9-4A38-B070-1AA37C780074}" type="presParOf" srcId="{8F41885A-0972-4397-8C12-9C7A5EC84B68}" destId="{EA22C50A-E550-416F-A0F5-6BF74F4F9A82}" srcOrd="0" destOrd="0" presId="urn:microsoft.com/office/officeart/2005/8/layout/orgChart1"/>
    <dgm:cxn modelId="{5B466419-97F5-4790-80AC-25B48749A492}" type="presParOf" srcId="{EA22C50A-E550-416F-A0F5-6BF74F4F9A82}" destId="{2A767E5C-6F15-416E-BFD6-53970B183280}" srcOrd="0" destOrd="0" presId="urn:microsoft.com/office/officeart/2005/8/layout/orgChart1"/>
    <dgm:cxn modelId="{F15338F7-DF36-4240-B1E1-4EC7EB25B0B5}" type="presParOf" srcId="{2A767E5C-6F15-416E-BFD6-53970B183280}" destId="{7CB7C509-2575-41C7-A9E4-1EDEF8133BC1}" srcOrd="0" destOrd="0" presId="urn:microsoft.com/office/officeart/2005/8/layout/orgChart1"/>
    <dgm:cxn modelId="{9CF63743-8239-4F76-BEEA-F314A28AAC6C}" type="presParOf" srcId="{2A767E5C-6F15-416E-BFD6-53970B183280}" destId="{851947CA-8DD8-45A7-A6D6-2633AE23C005}" srcOrd="1" destOrd="0" presId="urn:microsoft.com/office/officeart/2005/8/layout/orgChart1"/>
    <dgm:cxn modelId="{26CEC7AB-8713-4D06-9C88-4C2261257B4D}" type="presParOf" srcId="{EA22C50A-E550-416F-A0F5-6BF74F4F9A82}" destId="{4CCF9401-1B4A-4019-9F4A-A7FCECBDD560}" srcOrd="1" destOrd="0" presId="urn:microsoft.com/office/officeart/2005/8/layout/orgChart1"/>
    <dgm:cxn modelId="{4E052E37-4882-4AEA-BAB0-201FB84C90B0}" type="presParOf" srcId="{4CCF9401-1B4A-4019-9F4A-A7FCECBDD560}" destId="{832CFABF-1F89-4C84-9353-B53C3C6E20DE}" srcOrd="0" destOrd="0" presId="urn:microsoft.com/office/officeart/2005/8/layout/orgChart1"/>
    <dgm:cxn modelId="{557A7AF7-5A74-4C4D-9DAD-F6FA0F1D4271}" type="presParOf" srcId="{4CCF9401-1B4A-4019-9F4A-A7FCECBDD560}" destId="{00FD20C9-8CC6-4622-B97E-451591E7C717}" srcOrd="1" destOrd="0" presId="urn:microsoft.com/office/officeart/2005/8/layout/orgChart1"/>
    <dgm:cxn modelId="{DFD19FAD-250C-4FC4-94F5-225A56C898D6}" type="presParOf" srcId="{00FD20C9-8CC6-4622-B97E-451591E7C717}" destId="{73573B24-CCC6-4D99-AD41-8A11D0121BB7}" srcOrd="0" destOrd="0" presId="urn:microsoft.com/office/officeart/2005/8/layout/orgChart1"/>
    <dgm:cxn modelId="{C760CC9F-B574-4A18-A11E-0CB13FB54844}" type="presParOf" srcId="{73573B24-CCC6-4D99-AD41-8A11D0121BB7}" destId="{188AA825-CA76-47BB-8C44-91301A9296AE}" srcOrd="0" destOrd="0" presId="urn:microsoft.com/office/officeart/2005/8/layout/orgChart1"/>
    <dgm:cxn modelId="{73B9F25B-6770-42DE-8B2E-262EE9EF307C}" type="presParOf" srcId="{73573B24-CCC6-4D99-AD41-8A11D0121BB7}" destId="{10F5D7D4-8DBA-4798-B954-48C6D952EE6F}" srcOrd="1" destOrd="0" presId="urn:microsoft.com/office/officeart/2005/8/layout/orgChart1"/>
    <dgm:cxn modelId="{FE551BA2-531B-4292-9EFB-A9FC42EB8D11}" type="presParOf" srcId="{00FD20C9-8CC6-4622-B97E-451591E7C717}" destId="{2C88FE0B-0A27-43DA-B327-3BC4763AC610}" srcOrd="1" destOrd="0" presId="urn:microsoft.com/office/officeart/2005/8/layout/orgChart1"/>
    <dgm:cxn modelId="{05D7F65E-C1F4-4C93-A720-0369DDC8845B}" type="presParOf" srcId="{00FD20C9-8CC6-4622-B97E-451591E7C717}" destId="{2A4DFB75-E894-42E7-8F8A-AC2B2F7DE3EC}" srcOrd="2" destOrd="0" presId="urn:microsoft.com/office/officeart/2005/8/layout/orgChart1"/>
    <dgm:cxn modelId="{3C47F24A-77BF-493D-9537-A2AB06299B8B}" type="presParOf" srcId="{4CCF9401-1B4A-4019-9F4A-A7FCECBDD560}" destId="{8BD969F9-C4DD-491F-9675-F01FD283C8E4}" srcOrd="2" destOrd="0" presId="urn:microsoft.com/office/officeart/2005/8/layout/orgChart1"/>
    <dgm:cxn modelId="{CA64CC03-9A06-4DC9-A2E6-F9056F62BA33}" type="presParOf" srcId="{4CCF9401-1B4A-4019-9F4A-A7FCECBDD560}" destId="{F28AF2B7-29FC-48EE-8E05-C4C9F9C3AE9A}" srcOrd="3" destOrd="0" presId="urn:microsoft.com/office/officeart/2005/8/layout/orgChart1"/>
    <dgm:cxn modelId="{2B94B04B-D052-422B-BF00-13FF1AC500BD}" type="presParOf" srcId="{F28AF2B7-29FC-48EE-8E05-C4C9F9C3AE9A}" destId="{C8424289-FE4E-4ED7-9812-AFCBAA7477C2}" srcOrd="0" destOrd="0" presId="urn:microsoft.com/office/officeart/2005/8/layout/orgChart1"/>
    <dgm:cxn modelId="{ABD616A6-A4DB-47BC-94C5-19F33D50A913}" type="presParOf" srcId="{C8424289-FE4E-4ED7-9812-AFCBAA7477C2}" destId="{A07677BB-F52E-4CB6-B436-6216D5006077}" srcOrd="0" destOrd="0" presId="urn:microsoft.com/office/officeart/2005/8/layout/orgChart1"/>
    <dgm:cxn modelId="{436885CB-DE06-4963-8D9F-B1CF9ADC1BF7}" type="presParOf" srcId="{C8424289-FE4E-4ED7-9812-AFCBAA7477C2}" destId="{48D6323A-BFEE-412A-965A-74C6BE7CAF04}" srcOrd="1" destOrd="0" presId="urn:microsoft.com/office/officeart/2005/8/layout/orgChart1"/>
    <dgm:cxn modelId="{533605B5-2D79-4457-8AA4-81E44DC22953}" type="presParOf" srcId="{F28AF2B7-29FC-48EE-8E05-C4C9F9C3AE9A}" destId="{B4773535-5CD6-477C-8248-5BEB88675D2E}" srcOrd="1" destOrd="0" presId="urn:microsoft.com/office/officeart/2005/8/layout/orgChart1"/>
    <dgm:cxn modelId="{31CCBD8F-8CB3-4BF1-81B9-FCD5EA813D4B}" type="presParOf" srcId="{F28AF2B7-29FC-48EE-8E05-C4C9F9C3AE9A}" destId="{64F24A61-D13C-472A-A202-74589C6349EF}" srcOrd="2" destOrd="0" presId="urn:microsoft.com/office/officeart/2005/8/layout/orgChart1"/>
    <dgm:cxn modelId="{E18F5074-76C8-45EB-BADF-198AA5D13E4C}" type="presParOf" srcId="{4CCF9401-1B4A-4019-9F4A-A7FCECBDD560}" destId="{1F690D7F-7D57-4A59-BB30-9BF059DB3CCD}" srcOrd="4" destOrd="0" presId="urn:microsoft.com/office/officeart/2005/8/layout/orgChart1"/>
    <dgm:cxn modelId="{F1FA784C-E5AB-4483-AE36-BCFB9DD999CA}" type="presParOf" srcId="{4CCF9401-1B4A-4019-9F4A-A7FCECBDD560}" destId="{109C266A-C316-4E5C-984C-F668C0F52944}" srcOrd="5" destOrd="0" presId="urn:microsoft.com/office/officeart/2005/8/layout/orgChart1"/>
    <dgm:cxn modelId="{11DA1FED-181F-45BF-A786-7185F656B61A}" type="presParOf" srcId="{109C266A-C316-4E5C-984C-F668C0F52944}" destId="{32513978-7BFC-4EB0-AAC9-DC7D9BABE9BD}" srcOrd="0" destOrd="0" presId="urn:microsoft.com/office/officeart/2005/8/layout/orgChart1"/>
    <dgm:cxn modelId="{63511018-B54D-4D1E-876A-D3E8B8CBE032}" type="presParOf" srcId="{32513978-7BFC-4EB0-AAC9-DC7D9BABE9BD}" destId="{75B0F8BF-680A-40BE-B340-449EA17CBA37}" srcOrd="0" destOrd="0" presId="urn:microsoft.com/office/officeart/2005/8/layout/orgChart1"/>
    <dgm:cxn modelId="{0E80DE5B-6250-46F3-AD26-8B7249EF29F9}" type="presParOf" srcId="{32513978-7BFC-4EB0-AAC9-DC7D9BABE9BD}" destId="{FD8ACCCE-DB54-4B15-9F47-1D8CB22E7B40}" srcOrd="1" destOrd="0" presId="urn:microsoft.com/office/officeart/2005/8/layout/orgChart1"/>
    <dgm:cxn modelId="{4DEEAC40-10AB-4837-A79E-CF89F855FF30}" type="presParOf" srcId="{109C266A-C316-4E5C-984C-F668C0F52944}" destId="{5A5C6DEA-B9E4-481C-BDC1-4B7ABE85F853}" srcOrd="1" destOrd="0" presId="urn:microsoft.com/office/officeart/2005/8/layout/orgChart1"/>
    <dgm:cxn modelId="{FF9F2A3B-A063-4D3C-87D3-DC4C0249FC92}" type="presParOf" srcId="{109C266A-C316-4E5C-984C-F668C0F52944}" destId="{81168054-1841-4AF8-9897-126CACA1BEF8}" srcOrd="2" destOrd="0" presId="urn:microsoft.com/office/officeart/2005/8/layout/orgChart1"/>
    <dgm:cxn modelId="{F6A1BB26-5CBC-40D7-89B1-825108A0D4D7}" type="presParOf" srcId="{EA22C50A-E550-416F-A0F5-6BF74F4F9A82}" destId="{AB95298A-F047-45CC-BE9F-FC066904FD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DBBAAE-16AB-4ECD-9502-88DD00BE20D1}" type="doc">
      <dgm:prSet loTypeId="urn:microsoft.com/office/officeart/2005/8/layout/hierarchy4" loCatId="hierarchy" qsTypeId="urn:microsoft.com/office/officeart/2005/8/quickstyle/3d3" qsCatId="3D" csTypeId="urn:microsoft.com/office/officeart/2005/8/colors/accent2_3" csCatId="accent2" phldr="1"/>
      <dgm:spPr/>
    </dgm:pt>
    <dgm:pt modelId="{381AE16E-3403-46C1-9B04-64DB16BB4131}">
      <dgm:prSet/>
      <dgm:spPr>
        <a:solidFill>
          <a:srgbClr val="FFCC99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Programul</a:t>
          </a:r>
          <a:r>
            <a:rPr kumimoji="0" lang="en-US" b="0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observare</a:t>
          </a:r>
          <a:endParaRPr kumimoji="0" lang="en-US" b="0" i="0" u="none" strike="noStrike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</dgm:t>
    </dgm:pt>
    <dgm:pt modelId="{34DE9EF4-BA00-4EF3-9A43-AF4D321EF8AA}" type="parTrans" cxnId="{A46DD591-D3BA-4C6A-B7BE-3C18890433A2}">
      <dgm:prSet/>
      <dgm:spPr/>
      <dgm:t>
        <a:bodyPr/>
        <a:lstStyle/>
        <a:p>
          <a:endParaRPr lang="en-US"/>
        </a:p>
      </dgm:t>
    </dgm:pt>
    <dgm:pt modelId="{DB3F7E0E-A83E-45A5-94E3-A738D87F930A}" type="sibTrans" cxnId="{A46DD591-D3BA-4C6A-B7BE-3C18890433A2}">
      <dgm:prSet/>
      <dgm:spPr/>
      <dgm:t>
        <a:bodyPr/>
        <a:lstStyle/>
        <a:p>
          <a:endParaRPr lang="en-US"/>
        </a:p>
      </dgm:t>
    </dgm:pt>
    <dgm:pt modelId="{750B2BC1-011D-420B-9CB3-3A89C569075D}">
      <dgm:prSet/>
      <dgm:spPr>
        <a:solidFill>
          <a:srgbClr val="FFCC99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Informatii</a:t>
          </a:r>
          <a:r>
            <a:rPr kumimoji="0" lang="en-US" b="0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pt.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Identificarea</a:t>
          </a:r>
          <a:endParaRPr kumimoji="0" lang="en-US" b="1" i="0" u="none" strike="noStrike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persoanei</a:t>
          </a:r>
          <a:endParaRPr kumimoji="0" lang="en-US" b="1" i="0" u="none" strike="noStrike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</dgm:t>
    </dgm:pt>
    <dgm:pt modelId="{C7F8A70B-E9A1-4020-B945-C2C5A6043CBF}" type="parTrans" cxnId="{3AAB8752-E8D3-42F0-B9D9-5F13FEE7500E}">
      <dgm:prSet/>
      <dgm:spPr/>
      <dgm:t>
        <a:bodyPr/>
        <a:lstStyle/>
        <a:p>
          <a:endParaRPr lang="en-US"/>
        </a:p>
      </dgm:t>
    </dgm:pt>
    <dgm:pt modelId="{20EDB2EB-6144-43D1-847B-5A02E6125F5A}" type="sibTrans" cxnId="{3AAB8752-E8D3-42F0-B9D9-5F13FEE7500E}">
      <dgm:prSet/>
      <dgm:spPr/>
      <dgm:t>
        <a:bodyPr/>
        <a:lstStyle/>
        <a:p>
          <a:endParaRPr lang="en-US"/>
        </a:p>
      </dgm:t>
    </dgm:pt>
    <dgm:pt modelId="{F3D01339-9762-4476-85C1-ED3E8C6FD89C}">
      <dgm:prSet custT="1"/>
      <dgm:spPr>
        <a:solidFill>
          <a:srgbClr val="FFCC99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Informatii</a:t>
          </a:r>
          <a:endParaRPr kumimoji="0" lang="en-US" sz="1400" b="0" i="0" u="none" strike="noStrike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400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ce</a:t>
          </a:r>
          <a:r>
            <a:rPr kumimoji="0" lang="en-US" sz="1400" b="0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400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alcatuiesc</a:t>
          </a:r>
          <a:endParaRPr kumimoji="0" lang="en-US" sz="1400" b="0" i="0" u="none" strike="noStrike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Programul</a:t>
          </a:r>
          <a:r>
            <a:rPr kumimoji="0" lang="en-US" sz="1600" b="1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600" b="1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demografic</a:t>
          </a:r>
          <a:endParaRPr kumimoji="0" lang="en-US" sz="1600" b="1" i="0" u="none" strike="noStrike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1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400" b="1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propriu-zis</a:t>
          </a:r>
          <a:endParaRPr kumimoji="0" lang="en-US" sz="1400" b="1" i="0" u="none" strike="noStrike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</dgm:t>
    </dgm:pt>
    <dgm:pt modelId="{0D30695E-0D08-41F2-A468-743A4F568407}" type="parTrans" cxnId="{C0B565AA-A73E-4A6C-9AA6-DB1477126491}">
      <dgm:prSet/>
      <dgm:spPr/>
      <dgm:t>
        <a:bodyPr/>
        <a:lstStyle/>
        <a:p>
          <a:endParaRPr lang="en-US"/>
        </a:p>
      </dgm:t>
    </dgm:pt>
    <dgm:pt modelId="{14CE451B-56EB-4D08-A3A4-FE5732606BD9}" type="sibTrans" cxnId="{C0B565AA-A73E-4A6C-9AA6-DB1477126491}">
      <dgm:prSet/>
      <dgm:spPr/>
      <dgm:t>
        <a:bodyPr/>
        <a:lstStyle/>
        <a:p>
          <a:endParaRPr lang="en-US"/>
        </a:p>
      </dgm:t>
    </dgm:pt>
    <dgm:pt modelId="{F7C18B2E-48E2-4E9D-B3ED-2C2A3452C2D2}">
      <dgm:prSet/>
      <dgm:spPr>
        <a:solidFill>
          <a:srgbClr val="FFCC99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Informatii</a:t>
          </a:r>
          <a:r>
            <a:rPr kumimoji="0" lang="en-US" b="0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referitoare</a:t>
          </a:r>
          <a:endParaRPr kumimoji="0" lang="en-US" b="0" i="0" u="none" strike="noStrike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la </a:t>
          </a:r>
          <a:r>
            <a:rPr kumimoji="0" lang="en-US" b="1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alte</a:t>
          </a:r>
          <a:r>
            <a:rPr kumimoji="0" lang="en-US" b="1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b="1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aspecte</a:t>
          </a:r>
          <a:r>
            <a:rPr kumimoji="0" lang="en-US" b="0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care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Intereseaza</a:t>
          </a:r>
          <a:endParaRPr kumimoji="0" lang="en-US" b="0" i="0" u="none" strike="noStrike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b="1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conducerea</a:t>
          </a:r>
          <a:r>
            <a:rPr kumimoji="0" lang="en-US" b="1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b="1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statului</a:t>
          </a:r>
          <a:endParaRPr kumimoji="0" lang="en-US" b="1" i="0" u="none" strike="noStrike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(</a:t>
          </a:r>
          <a:r>
            <a:rPr kumimoji="0" lang="en-US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conditii</a:t>
          </a:r>
          <a:r>
            <a:rPr kumimoji="0" lang="en-US" b="0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de </a:t>
          </a:r>
          <a:r>
            <a:rPr kumimoji="0" lang="en-US" b="0" i="0" u="none" strike="noStrike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locuit</a:t>
          </a:r>
          <a:r>
            <a:rPr kumimoji="0" lang="en-US" b="0" i="0" u="none" strike="noStrike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)</a:t>
          </a:r>
        </a:p>
      </dgm:t>
    </dgm:pt>
    <dgm:pt modelId="{278104A0-0A8E-492D-9A0C-9628D88FA7D0}" type="parTrans" cxnId="{1AED7CA7-81B3-42A4-86C5-FAFFEE5587F2}">
      <dgm:prSet/>
      <dgm:spPr/>
      <dgm:t>
        <a:bodyPr/>
        <a:lstStyle/>
        <a:p>
          <a:endParaRPr lang="en-US"/>
        </a:p>
      </dgm:t>
    </dgm:pt>
    <dgm:pt modelId="{F64C9477-D839-4A85-9250-B2E74F4CBE8F}" type="sibTrans" cxnId="{1AED7CA7-81B3-42A4-86C5-FAFFEE5587F2}">
      <dgm:prSet/>
      <dgm:spPr/>
      <dgm:t>
        <a:bodyPr/>
        <a:lstStyle/>
        <a:p>
          <a:endParaRPr lang="en-US"/>
        </a:p>
      </dgm:t>
    </dgm:pt>
    <dgm:pt modelId="{CD532E0C-35E2-45C1-B9E4-840C0B48C4F0}" type="pres">
      <dgm:prSet presAssocID="{28DBBAAE-16AB-4ECD-9502-88DD00BE20D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BC8252-2ACC-4D2D-9828-A839F30C8CFD}" type="pres">
      <dgm:prSet presAssocID="{381AE16E-3403-46C1-9B04-64DB16BB4131}" presName="vertOne" presStyleCnt="0"/>
      <dgm:spPr/>
    </dgm:pt>
    <dgm:pt modelId="{74C43E8A-278D-49A0-995D-B967418211C0}" type="pres">
      <dgm:prSet presAssocID="{381AE16E-3403-46C1-9B04-64DB16BB413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8F9514-CA1B-4481-9DF9-21EC0073EBE7}" type="pres">
      <dgm:prSet presAssocID="{381AE16E-3403-46C1-9B04-64DB16BB4131}" presName="parTransOne" presStyleCnt="0"/>
      <dgm:spPr/>
    </dgm:pt>
    <dgm:pt modelId="{41A22107-3B2C-4EA8-9EC5-3A1F6374FAA1}" type="pres">
      <dgm:prSet presAssocID="{381AE16E-3403-46C1-9B04-64DB16BB4131}" presName="horzOne" presStyleCnt="0"/>
      <dgm:spPr/>
    </dgm:pt>
    <dgm:pt modelId="{4CC7E385-D292-4521-BCC9-FE94EB1AC856}" type="pres">
      <dgm:prSet presAssocID="{750B2BC1-011D-420B-9CB3-3A89C569075D}" presName="vertTwo" presStyleCnt="0"/>
      <dgm:spPr/>
    </dgm:pt>
    <dgm:pt modelId="{813740C5-2365-470F-9101-A8DA64B2E763}" type="pres">
      <dgm:prSet presAssocID="{750B2BC1-011D-420B-9CB3-3A89C569075D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821DD-2678-45E7-A8FC-3F337ECB30CB}" type="pres">
      <dgm:prSet presAssocID="{750B2BC1-011D-420B-9CB3-3A89C569075D}" presName="horzTwo" presStyleCnt="0"/>
      <dgm:spPr/>
    </dgm:pt>
    <dgm:pt modelId="{1E542E34-6206-40CE-B134-D57B67400CC7}" type="pres">
      <dgm:prSet presAssocID="{20EDB2EB-6144-43D1-847B-5A02E6125F5A}" presName="sibSpaceTwo" presStyleCnt="0"/>
      <dgm:spPr/>
    </dgm:pt>
    <dgm:pt modelId="{C1670A92-486C-4E13-9D7C-07C49A885B84}" type="pres">
      <dgm:prSet presAssocID="{F3D01339-9762-4476-85C1-ED3E8C6FD89C}" presName="vertTwo" presStyleCnt="0"/>
      <dgm:spPr/>
    </dgm:pt>
    <dgm:pt modelId="{99B81976-2B86-4D5F-9291-3C5EFD056647}" type="pres">
      <dgm:prSet presAssocID="{F3D01339-9762-4476-85C1-ED3E8C6FD89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35E243-6569-43B0-A91E-241AD6395EAA}" type="pres">
      <dgm:prSet presAssocID="{F3D01339-9762-4476-85C1-ED3E8C6FD89C}" presName="horzTwo" presStyleCnt="0"/>
      <dgm:spPr/>
    </dgm:pt>
    <dgm:pt modelId="{BB318F21-0FC3-47AF-A66A-9F867F4859FA}" type="pres">
      <dgm:prSet presAssocID="{14CE451B-56EB-4D08-A3A4-FE5732606BD9}" presName="sibSpaceTwo" presStyleCnt="0"/>
      <dgm:spPr/>
    </dgm:pt>
    <dgm:pt modelId="{31DC27AA-C553-4447-9ED5-3EDBE57212AD}" type="pres">
      <dgm:prSet presAssocID="{F7C18B2E-48E2-4E9D-B3ED-2C2A3452C2D2}" presName="vertTwo" presStyleCnt="0"/>
      <dgm:spPr/>
    </dgm:pt>
    <dgm:pt modelId="{D809DF7F-1DE0-40A5-AEFC-6D4E06C42B15}" type="pres">
      <dgm:prSet presAssocID="{F7C18B2E-48E2-4E9D-B3ED-2C2A3452C2D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0355E5-5FBE-4F6B-ADEB-47BFA2CB97D4}" type="pres">
      <dgm:prSet presAssocID="{F7C18B2E-48E2-4E9D-B3ED-2C2A3452C2D2}" presName="horzTwo" presStyleCnt="0"/>
      <dgm:spPr/>
    </dgm:pt>
  </dgm:ptLst>
  <dgm:cxnLst>
    <dgm:cxn modelId="{A46DD591-D3BA-4C6A-B7BE-3C18890433A2}" srcId="{28DBBAAE-16AB-4ECD-9502-88DD00BE20D1}" destId="{381AE16E-3403-46C1-9B04-64DB16BB4131}" srcOrd="0" destOrd="0" parTransId="{34DE9EF4-BA00-4EF3-9A43-AF4D321EF8AA}" sibTransId="{DB3F7E0E-A83E-45A5-94E3-A738D87F930A}"/>
    <dgm:cxn modelId="{B0D34F2B-BCC3-471B-A5A8-23E58CCBE808}" type="presOf" srcId="{F3D01339-9762-4476-85C1-ED3E8C6FD89C}" destId="{99B81976-2B86-4D5F-9291-3C5EFD056647}" srcOrd="0" destOrd="0" presId="urn:microsoft.com/office/officeart/2005/8/layout/hierarchy4"/>
    <dgm:cxn modelId="{90D690FC-9B88-4862-A64B-F6B41FB7F13F}" type="presOf" srcId="{381AE16E-3403-46C1-9B04-64DB16BB4131}" destId="{74C43E8A-278D-49A0-995D-B967418211C0}" srcOrd="0" destOrd="0" presId="urn:microsoft.com/office/officeart/2005/8/layout/hierarchy4"/>
    <dgm:cxn modelId="{1AED7CA7-81B3-42A4-86C5-FAFFEE5587F2}" srcId="{381AE16E-3403-46C1-9B04-64DB16BB4131}" destId="{F7C18B2E-48E2-4E9D-B3ED-2C2A3452C2D2}" srcOrd="2" destOrd="0" parTransId="{278104A0-0A8E-492D-9A0C-9628D88FA7D0}" sibTransId="{F64C9477-D839-4A85-9250-B2E74F4CBE8F}"/>
    <dgm:cxn modelId="{C0B565AA-A73E-4A6C-9AA6-DB1477126491}" srcId="{381AE16E-3403-46C1-9B04-64DB16BB4131}" destId="{F3D01339-9762-4476-85C1-ED3E8C6FD89C}" srcOrd="1" destOrd="0" parTransId="{0D30695E-0D08-41F2-A468-743A4F568407}" sibTransId="{14CE451B-56EB-4D08-A3A4-FE5732606BD9}"/>
    <dgm:cxn modelId="{8603EBDA-7AD7-4960-BAD7-91AA744DCB9D}" type="presOf" srcId="{750B2BC1-011D-420B-9CB3-3A89C569075D}" destId="{813740C5-2365-470F-9101-A8DA64B2E763}" srcOrd="0" destOrd="0" presId="urn:microsoft.com/office/officeart/2005/8/layout/hierarchy4"/>
    <dgm:cxn modelId="{5AC497DF-C9D2-4F4F-899F-2A5142470CA5}" type="presOf" srcId="{28DBBAAE-16AB-4ECD-9502-88DD00BE20D1}" destId="{CD532E0C-35E2-45C1-B9E4-840C0B48C4F0}" srcOrd="0" destOrd="0" presId="urn:microsoft.com/office/officeart/2005/8/layout/hierarchy4"/>
    <dgm:cxn modelId="{3AAB8752-E8D3-42F0-B9D9-5F13FEE7500E}" srcId="{381AE16E-3403-46C1-9B04-64DB16BB4131}" destId="{750B2BC1-011D-420B-9CB3-3A89C569075D}" srcOrd="0" destOrd="0" parTransId="{C7F8A70B-E9A1-4020-B945-C2C5A6043CBF}" sibTransId="{20EDB2EB-6144-43D1-847B-5A02E6125F5A}"/>
    <dgm:cxn modelId="{EBD4DB04-1ED0-404B-898D-4E890E913EFA}" type="presOf" srcId="{F7C18B2E-48E2-4E9D-B3ED-2C2A3452C2D2}" destId="{D809DF7F-1DE0-40A5-AEFC-6D4E06C42B15}" srcOrd="0" destOrd="0" presId="urn:microsoft.com/office/officeart/2005/8/layout/hierarchy4"/>
    <dgm:cxn modelId="{B126F172-6BC1-40E2-8052-4F31B47C3819}" type="presParOf" srcId="{CD532E0C-35E2-45C1-B9E4-840C0B48C4F0}" destId="{47BC8252-2ACC-4D2D-9828-A839F30C8CFD}" srcOrd="0" destOrd="0" presId="urn:microsoft.com/office/officeart/2005/8/layout/hierarchy4"/>
    <dgm:cxn modelId="{BBB1AAA5-392E-492B-9270-6E27F2291A9B}" type="presParOf" srcId="{47BC8252-2ACC-4D2D-9828-A839F30C8CFD}" destId="{74C43E8A-278D-49A0-995D-B967418211C0}" srcOrd="0" destOrd="0" presId="urn:microsoft.com/office/officeart/2005/8/layout/hierarchy4"/>
    <dgm:cxn modelId="{60C2BB27-D83A-4AB1-B207-3DBD132C3965}" type="presParOf" srcId="{47BC8252-2ACC-4D2D-9828-A839F30C8CFD}" destId="{828F9514-CA1B-4481-9DF9-21EC0073EBE7}" srcOrd="1" destOrd="0" presId="urn:microsoft.com/office/officeart/2005/8/layout/hierarchy4"/>
    <dgm:cxn modelId="{0FDD316E-ECC5-4875-9D88-C7107ED693A4}" type="presParOf" srcId="{47BC8252-2ACC-4D2D-9828-A839F30C8CFD}" destId="{41A22107-3B2C-4EA8-9EC5-3A1F6374FAA1}" srcOrd="2" destOrd="0" presId="urn:microsoft.com/office/officeart/2005/8/layout/hierarchy4"/>
    <dgm:cxn modelId="{3372643E-40D2-4AC7-B728-D9C3579BBCDA}" type="presParOf" srcId="{41A22107-3B2C-4EA8-9EC5-3A1F6374FAA1}" destId="{4CC7E385-D292-4521-BCC9-FE94EB1AC856}" srcOrd="0" destOrd="0" presId="urn:microsoft.com/office/officeart/2005/8/layout/hierarchy4"/>
    <dgm:cxn modelId="{441C1EC7-EFE4-40B5-8581-1128926387CF}" type="presParOf" srcId="{4CC7E385-D292-4521-BCC9-FE94EB1AC856}" destId="{813740C5-2365-470F-9101-A8DA64B2E763}" srcOrd="0" destOrd="0" presId="urn:microsoft.com/office/officeart/2005/8/layout/hierarchy4"/>
    <dgm:cxn modelId="{191F0058-A596-4CD1-BE3D-0B8A47CD58E9}" type="presParOf" srcId="{4CC7E385-D292-4521-BCC9-FE94EB1AC856}" destId="{947821DD-2678-45E7-A8FC-3F337ECB30CB}" srcOrd="1" destOrd="0" presId="urn:microsoft.com/office/officeart/2005/8/layout/hierarchy4"/>
    <dgm:cxn modelId="{430FCA39-D986-4C74-BD7E-500729CF508B}" type="presParOf" srcId="{41A22107-3B2C-4EA8-9EC5-3A1F6374FAA1}" destId="{1E542E34-6206-40CE-B134-D57B67400CC7}" srcOrd="1" destOrd="0" presId="urn:microsoft.com/office/officeart/2005/8/layout/hierarchy4"/>
    <dgm:cxn modelId="{C2D02C63-57BD-4B94-BA8D-A1431981E271}" type="presParOf" srcId="{41A22107-3B2C-4EA8-9EC5-3A1F6374FAA1}" destId="{C1670A92-486C-4E13-9D7C-07C49A885B84}" srcOrd="2" destOrd="0" presId="urn:microsoft.com/office/officeart/2005/8/layout/hierarchy4"/>
    <dgm:cxn modelId="{92880D23-068A-4513-9BFC-57FA249180E8}" type="presParOf" srcId="{C1670A92-486C-4E13-9D7C-07C49A885B84}" destId="{99B81976-2B86-4D5F-9291-3C5EFD056647}" srcOrd="0" destOrd="0" presId="urn:microsoft.com/office/officeart/2005/8/layout/hierarchy4"/>
    <dgm:cxn modelId="{F8D066C0-6A11-41B1-94A7-301EB34F6545}" type="presParOf" srcId="{C1670A92-486C-4E13-9D7C-07C49A885B84}" destId="{9B35E243-6569-43B0-A91E-241AD6395EAA}" srcOrd="1" destOrd="0" presId="urn:microsoft.com/office/officeart/2005/8/layout/hierarchy4"/>
    <dgm:cxn modelId="{0E26E670-170A-421D-949A-0BFAAC06D4A4}" type="presParOf" srcId="{41A22107-3B2C-4EA8-9EC5-3A1F6374FAA1}" destId="{BB318F21-0FC3-47AF-A66A-9F867F4859FA}" srcOrd="3" destOrd="0" presId="urn:microsoft.com/office/officeart/2005/8/layout/hierarchy4"/>
    <dgm:cxn modelId="{83C8FAB4-F51A-4E12-B931-03C176E34CF7}" type="presParOf" srcId="{41A22107-3B2C-4EA8-9EC5-3A1F6374FAA1}" destId="{31DC27AA-C553-4447-9ED5-3EDBE57212AD}" srcOrd="4" destOrd="0" presId="urn:microsoft.com/office/officeart/2005/8/layout/hierarchy4"/>
    <dgm:cxn modelId="{2110B18E-133C-4013-A764-BA36458A7145}" type="presParOf" srcId="{31DC27AA-C553-4447-9ED5-3EDBE57212AD}" destId="{D809DF7F-1DE0-40A5-AEFC-6D4E06C42B15}" srcOrd="0" destOrd="0" presId="urn:microsoft.com/office/officeart/2005/8/layout/hierarchy4"/>
    <dgm:cxn modelId="{EDC6AA7B-4F27-4F1D-8F01-2D9822A9CE1A}" type="presParOf" srcId="{31DC27AA-C553-4447-9ED5-3EDBE57212AD}" destId="{860355E5-5FBE-4F6B-ADEB-47BFA2CB97D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1B116-DA60-487C-AB80-4DB15F63A888}">
      <dsp:nvSpPr>
        <dsp:cNvPr id="0" name=""/>
        <dsp:cNvSpPr/>
      </dsp:nvSpPr>
      <dsp:spPr>
        <a:xfrm>
          <a:off x="4412" y="64"/>
          <a:ext cx="9135174" cy="718616"/>
        </a:xfrm>
        <a:prstGeom prst="roundRect">
          <a:avLst>
            <a:gd name="adj" fmla="val 10000"/>
          </a:avLst>
        </a:prstGeom>
        <a:solidFill>
          <a:srgbClr val="FFC000">
            <a:alpha val="68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000" b="1" kern="1200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rPr>
            <a:t>POPULAȚIA</a:t>
          </a:r>
          <a:endParaRPr lang="en-US" sz="4000" b="1" kern="1200" dirty="0">
            <a:solidFill>
              <a:srgbClr val="80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5460" y="21112"/>
        <a:ext cx="9093078" cy="676520"/>
      </dsp:txXfrm>
    </dsp:sp>
    <dsp:sp modelId="{CDD3E150-324A-4C47-99C2-DB67ACE96346}">
      <dsp:nvSpPr>
        <dsp:cNvPr id="0" name=""/>
        <dsp:cNvSpPr/>
      </dsp:nvSpPr>
      <dsp:spPr>
        <a:xfrm>
          <a:off x="13329" y="783939"/>
          <a:ext cx="4185430" cy="718616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o-RO" sz="24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STARE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o-RO" sz="18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Număr; </a:t>
          </a:r>
          <a:r>
            <a:rPr lang="ro-RO" sz="1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Distribuție spațială; </a:t>
          </a:r>
          <a:r>
            <a:rPr lang="ro-RO" sz="2000" b="1" kern="1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rPr>
            <a:t>Structuri</a:t>
          </a:r>
          <a:endParaRPr lang="ro-RO" sz="2000" b="1" kern="1200" dirty="0" smtClean="0">
            <a:solidFill>
              <a:srgbClr val="0000FF"/>
            </a:solidFill>
          </a:endParaRPr>
        </a:p>
      </dsp:txBody>
      <dsp:txXfrm>
        <a:off x="34377" y="804987"/>
        <a:ext cx="4143334" cy="676520"/>
      </dsp:txXfrm>
    </dsp:sp>
    <dsp:sp modelId="{85026659-03D7-41B6-A6B6-44843BA234F4}">
      <dsp:nvSpPr>
        <dsp:cNvPr id="0" name=""/>
        <dsp:cNvSpPr/>
      </dsp:nvSpPr>
      <dsp:spPr>
        <a:xfrm>
          <a:off x="7811" y="1552930"/>
          <a:ext cx="1974790" cy="718616"/>
        </a:xfrm>
        <a:prstGeom prst="roundRect">
          <a:avLst>
            <a:gd name="adj" fmla="val 10000"/>
          </a:avLst>
        </a:prstGeom>
        <a:solidFill>
          <a:srgbClr val="CC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kern="1200" dirty="0" smtClean="0">
              <a:solidFill>
                <a:srgbClr val="0000FF"/>
              </a:solidFill>
            </a:rPr>
            <a:t>Demografice</a:t>
          </a:r>
          <a:endParaRPr lang="en-US" sz="1800" b="1" kern="1200" dirty="0">
            <a:solidFill>
              <a:srgbClr val="0000FF"/>
            </a:solidFill>
          </a:endParaRPr>
        </a:p>
      </dsp:txBody>
      <dsp:txXfrm>
        <a:off x="28859" y="1573978"/>
        <a:ext cx="1932694" cy="676520"/>
      </dsp:txXfrm>
    </dsp:sp>
    <dsp:sp modelId="{B79B0E29-8772-4EA1-ABF0-4AAAF7D338AC}">
      <dsp:nvSpPr>
        <dsp:cNvPr id="0" name=""/>
        <dsp:cNvSpPr/>
      </dsp:nvSpPr>
      <dsp:spPr>
        <a:xfrm>
          <a:off x="67491" y="2351688"/>
          <a:ext cx="917363" cy="718616"/>
        </a:xfrm>
        <a:prstGeom prst="roundRect">
          <a:avLst>
            <a:gd name="adj" fmla="val 10000"/>
          </a:avLst>
        </a:prstGeom>
        <a:solidFill>
          <a:srgbClr val="CC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>
              <a:solidFill>
                <a:srgbClr val="7030A0"/>
              </a:solidFill>
            </a:rPr>
            <a:t>Sexe</a:t>
          </a:r>
          <a:endParaRPr lang="en-US" sz="1600" kern="1200" dirty="0">
            <a:solidFill>
              <a:srgbClr val="7030A0"/>
            </a:solidFill>
          </a:endParaRPr>
        </a:p>
      </dsp:txBody>
      <dsp:txXfrm>
        <a:off x="88539" y="2372736"/>
        <a:ext cx="875267" cy="676520"/>
      </dsp:txXfrm>
    </dsp:sp>
    <dsp:sp modelId="{BE4AC183-2A3D-4423-81E1-2266310D7770}">
      <dsp:nvSpPr>
        <dsp:cNvPr id="0" name=""/>
        <dsp:cNvSpPr/>
      </dsp:nvSpPr>
      <dsp:spPr>
        <a:xfrm>
          <a:off x="67491" y="3135563"/>
          <a:ext cx="917363" cy="718616"/>
        </a:xfrm>
        <a:prstGeom prst="roundRect">
          <a:avLst>
            <a:gd name="adj" fmla="val 10000"/>
          </a:avLst>
        </a:prstGeom>
        <a:solidFill>
          <a:srgbClr val="CC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>
              <a:solidFill>
                <a:srgbClr val="7030A0"/>
              </a:solidFill>
            </a:rPr>
            <a:t>Starea civilă</a:t>
          </a:r>
          <a:endParaRPr lang="en-US" sz="1600" kern="1200" dirty="0">
            <a:solidFill>
              <a:srgbClr val="7030A0"/>
            </a:solidFill>
          </a:endParaRPr>
        </a:p>
      </dsp:txBody>
      <dsp:txXfrm>
        <a:off x="88539" y="3156611"/>
        <a:ext cx="875267" cy="676520"/>
      </dsp:txXfrm>
    </dsp:sp>
    <dsp:sp modelId="{AED3574C-DC15-4DEB-AC18-DE33881746D3}">
      <dsp:nvSpPr>
        <dsp:cNvPr id="0" name=""/>
        <dsp:cNvSpPr/>
      </dsp:nvSpPr>
      <dsp:spPr>
        <a:xfrm>
          <a:off x="1003254" y="2351688"/>
          <a:ext cx="917363" cy="718616"/>
        </a:xfrm>
        <a:prstGeom prst="roundRect">
          <a:avLst>
            <a:gd name="adj" fmla="val 10000"/>
          </a:avLst>
        </a:prstGeom>
        <a:solidFill>
          <a:srgbClr val="CC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>
              <a:solidFill>
                <a:srgbClr val="7030A0"/>
              </a:solidFill>
            </a:rPr>
            <a:t>Vârste</a:t>
          </a:r>
          <a:endParaRPr lang="en-US" sz="1600" kern="1200" dirty="0">
            <a:solidFill>
              <a:srgbClr val="7030A0"/>
            </a:solidFill>
          </a:endParaRPr>
        </a:p>
      </dsp:txBody>
      <dsp:txXfrm>
        <a:off x="1024302" y="2372736"/>
        <a:ext cx="875267" cy="676520"/>
      </dsp:txXfrm>
    </dsp:sp>
    <dsp:sp modelId="{E33D4901-94A2-4D54-ACC2-EE1A16ADE687}">
      <dsp:nvSpPr>
        <dsp:cNvPr id="0" name=""/>
        <dsp:cNvSpPr/>
      </dsp:nvSpPr>
      <dsp:spPr>
        <a:xfrm>
          <a:off x="1864866" y="1552930"/>
          <a:ext cx="2205580" cy="718616"/>
        </a:xfrm>
        <a:prstGeom prst="roundRect">
          <a:avLst>
            <a:gd name="adj" fmla="val 10000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kern="1200" dirty="0" smtClean="0">
              <a:solidFill>
                <a:srgbClr val="0000FF"/>
              </a:solidFill>
            </a:rPr>
            <a:t>Socio-economice si culturale</a:t>
          </a:r>
          <a:endParaRPr lang="en-US" sz="1800" b="1" kern="1200" dirty="0">
            <a:solidFill>
              <a:srgbClr val="0000FF"/>
            </a:solidFill>
          </a:endParaRPr>
        </a:p>
      </dsp:txBody>
      <dsp:txXfrm>
        <a:off x="1885914" y="1573978"/>
        <a:ext cx="2163484" cy="676520"/>
      </dsp:txXfrm>
    </dsp:sp>
    <dsp:sp modelId="{C8253E01-7661-46E7-80D2-E6095FB5A52A}">
      <dsp:nvSpPr>
        <dsp:cNvPr id="0" name=""/>
        <dsp:cNvSpPr/>
      </dsp:nvSpPr>
      <dsp:spPr>
        <a:xfrm>
          <a:off x="1966582" y="2355282"/>
          <a:ext cx="1059508" cy="2503171"/>
        </a:xfrm>
        <a:prstGeom prst="roundRect">
          <a:avLst>
            <a:gd name="adj" fmla="val 10000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b="1" kern="1200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Statut ocupațional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b="1" kern="1200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ocupație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b="1" kern="1200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profesie ramura de activitate etc.</a:t>
          </a:r>
          <a:endParaRPr lang="en-US" sz="1400" b="1" kern="1200" dirty="0">
            <a:solidFill>
              <a:srgbClr val="003366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997614" y="2386314"/>
        <a:ext cx="997444" cy="2441107"/>
      </dsp:txXfrm>
    </dsp:sp>
    <dsp:sp modelId="{8516D6A6-0DB0-4EB1-9398-A421EA039651}">
      <dsp:nvSpPr>
        <dsp:cNvPr id="0" name=""/>
        <dsp:cNvSpPr/>
      </dsp:nvSpPr>
      <dsp:spPr>
        <a:xfrm>
          <a:off x="3052866" y="2355282"/>
          <a:ext cx="1059508" cy="2174785"/>
        </a:xfrm>
        <a:prstGeom prst="roundRect">
          <a:avLst>
            <a:gd name="adj" fmla="val 10000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b="1" kern="1200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rPr>
            <a:t>Etnie, limba maternă, confesiune religioasă, nivel de instruire etc</a:t>
          </a:r>
          <a:endParaRPr lang="en-US" sz="1400" b="1" kern="1200" dirty="0">
            <a:solidFill>
              <a:srgbClr val="003366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83898" y="2386314"/>
        <a:ext cx="997444" cy="2112721"/>
      </dsp:txXfrm>
    </dsp:sp>
    <dsp:sp modelId="{C2B1BCCB-9C55-4011-8F70-97B3536653BF}">
      <dsp:nvSpPr>
        <dsp:cNvPr id="0" name=""/>
        <dsp:cNvSpPr/>
      </dsp:nvSpPr>
      <dsp:spPr>
        <a:xfrm>
          <a:off x="4276347" y="783939"/>
          <a:ext cx="4854323" cy="71861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rPr>
            <a:t>MIȘCARE</a:t>
          </a:r>
          <a:endParaRPr lang="en-US" sz="2400" b="1" kern="1200" dirty="0">
            <a:solidFill>
              <a:schemeClr val="tx1">
                <a:lumMod val="75000"/>
                <a:lumOff val="2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297395" y="804987"/>
        <a:ext cx="4812227" cy="676520"/>
      </dsp:txXfrm>
    </dsp:sp>
    <dsp:sp modelId="{5A144B9F-9138-4057-83EF-1091FB7D2129}">
      <dsp:nvSpPr>
        <dsp:cNvPr id="0" name=""/>
        <dsp:cNvSpPr/>
      </dsp:nvSpPr>
      <dsp:spPr>
        <a:xfrm>
          <a:off x="4611982" y="1608969"/>
          <a:ext cx="2105518" cy="718616"/>
        </a:xfrm>
        <a:prstGeom prst="roundRect">
          <a:avLst>
            <a:gd name="adj" fmla="val 10000"/>
          </a:avLst>
        </a:prstGeom>
        <a:solidFill>
          <a:srgbClr val="FF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7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Naturală</a:t>
          </a:r>
          <a:endParaRPr lang="en-US" sz="2700" b="1" kern="1200" dirty="0">
            <a:solidFill>
              <a:schemeClr val="bg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33030" y="1630017"/>
        <a:ext cx="2063422" cy="676520"/>
      </dsp:txXfrm>
    </dsp:sp>
    <dsp:sp modelId="{29DAB5F8-28F5-45E2-A24A-FA20784E987B}">
      <dsp:nvSpPr>
        <dsp:cNvPr id="0" name=""/>
        <dsp:cNvSpPr/>
      </dsp:nvSpPr>
      <dsp:spPr>
        <a:xfrm>
          <a:off x="4874684" y="2522288"/>
          <a:ext cx="1462526" cy="1700814"/>
        </a:xfrm>
        <a:prstGeom prst="roundRect">
          <a:avLst>
            <a:gd name="adj" fmla="val 10000"/>
          </a:avLst>
        </a:prstGeom>
        <a:solidFill>
          <a:srgbClr val="FF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Natalitate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Mortalitate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Nupțialitate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Divorțialitate</a:t>
          </a:r>
          <a:endParaRPr lang="en-US" sz="1600" b="1" kern="1200" dirty="0">
            <a:solidFill>
              <a:schemeClr val="bg2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917520" y="2565124"/>
        <a:ext cx="1376854" cy="1615142"/>
      </dsp:txXfrm>
    </dsp:sp>
    <dsp:sp modelId="{C4742DE2-DB39-40C8-9B3E-70C2022B9204}">
      <dsp:nvSpPr>
        <dsp:cNvPr id="0" name=""/>
        <dsp:cNvSpPr/>
      </dsp:nvSpPr>
      <dsp:spPr>
        <a:xfrm>
          <a:off x="7073160" y="1608969"/>
          <a:ext cx="2067521" cy="718616"/>
        </a:xfrm>
        <a:prstGeom prst="roundRect">
          <a:avLst>
            <a:gd name="adj" fmla="val 10000"/>
          </a:avLst>
        </a:prstGeom>
        <a:solidFill>
          <a:srgbClr val="FFCC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700" b="1" kern="1200" dirty="0" smtClean="0">
              <a:solidFill>
                <a:srgbClr val="800000"/>
              </a:solidFill>
            </a:rPr>
            <a:t>Migratorie</a:t>
          </a:r>
          <a:endParaRPr lang="en-US" sz="2700" b="1" kern="1200" dirty="0">
            <a:solidFill>
              <a:srgbClr val="800000"/>
            </a:solidFill>
          </a:endParaRPr>
        </a:p>
      </dsp:txBody>
      <dsp:txXfrm>
        <a:off x="7094208" y="1630017"/>
        <a:ext cx="2025425" cy="676520"/>
      </dsp:txXfrm>
    </dsp:sp>
    <dsp:sp modelId="{41308621-C73D-40D5-A36B-5FAD9A136CF5}">
      <dsp:nvSpPr>
        <dsp:cNvPr id="0" name=""/>
        <dsp:cNvSpPr/>
      </dsp:nvSpPr>
      <dsp:spPr>
        <a:xfrm>
          <a:off x="7101803" y="2372558"/>
          <a:ext cx="1098955" cy="93263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400" b="1" kern="1200" dirty="0" smtClean="0">
              <a:solidFill>
                <a:srgbClr val="660033"/>
              </a:solidFill>
            </a:rPr>
            <a:t>Internă</a:t>
          </a:r>
          <a:endParaRPr lang="en-US" sz="1400" b="1" kern="1200" dirty="0">
            <a:solidFill>
              <a:srgbClr val="660033"/>
            </a:solidFill>
          </a:endParaRPr>
        </a:p>
      </dsp:txBody>
      <dsp:txXfrm>
        <a:off x="7129119" y="2399874"/>
        <a:ext cx="1044323" cy="878002"/>
      </dsp:txXfrm>
    </dsp:sp>
    <dsp:sp modelId="{C1709BF9-6432-48D6-BB5C-AB9BD3C78761}">
      <dsp:nvSpPr>
        <dsp:cNvPr id="0" name=""/>
        <dsp:cNvSpPr/>
      </dsp:nvSpPr>
      <dsp:spPr>
        <a:xfrm>
          <a:off x="7138739" y="3358306"/>
          <a:ext cx="1065128" cy="2014124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b="1" kern="1200" dirty="0" smtClean="0">
              <a:solidFill>
                <a:srgbClr val="660033"/>
              </a:solidFill>
            </a:rPr>
            <a:t>Schimbare de domiciliu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b="1" kern="1200" dirty="0" smtClean="0">
              <a:solidFill>
                <a:srgbClr val="660033"/>
              </a:solidFill>
            </a:rPr>
            <a:t>Schimbare de reședință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b="1" kern="1200" dirty="0" smtClean="0">
              <a:solidFill>
                <a:srgbClr val="660033"/>
              </a:solidFill>
            </a:rPr>
            <a:t>Navetism</a:t>
          </a:r>
          <a:endParaRPr lang="en-US" sz="1100" b="1" kern="1200" dirty="0">
            <a:solidFill>
              <a:srgbClr val="660033"/>
            </a:solidFill>
          </a:endParaRPr>
        </a:p>
      </dsp:txBody>
      <dsp:txXfrm>
        <a:off x="7169936" y="3389503"/>
        <a:ext cx="1002734" cy="1951730"/>
      </dsp:txXfrm>
    </dsp:sp>
    <dsp:sp modelId="{09FE614F-6FDB-44F2-9D72-6CAE738A2926}">
      <dsp:nvSpPr>
        <dsp:cNvPr id="0" name=""/>
        <dsp:cNvSpPr/>
      </dsp:nvSpPr>
      <dsp:spPr>
        <a:xfrm>
          <a:off x="8177685" y="2373141"/>
          <a:ext cx="917363" cy="1095222"/>
        </a:xfrm>
        <a:prstGeom prst="roundRect">
          <a:avLst>
            <a:gd name="adj" fmla="val 10000"/>
          </a:avLst>
        </a:prstGeom>
        <a:solidFill>
          <a:srgbClr val="FFCC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b="1" kern="1200" dirty="0" smtClean="0">
              <a:solidFill>
                <a:schemeClr val="bg2">
                  <a:lumMod val="50000"/>
                </a:schemeClr>
              </a:solidFill>
            </a:rPr>
            <a:t>Externă</a:t>
          </a:r>
          <a:endParaRPr lang="en-US" sz="12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8204554" y="2400010"/>
        <a:ext cx="863625" cy="1041484"/>
      </dsp:txXfrm>
    </dsp:sp>
    <dsp:sp modelId="{D4991413-611D-40E1-8FDC-FAD3DB01B755}">
      <dsp:nvSpPr>
        <dsp:cNvPr id="0" name=""/>
        <dsp:cNvSpPr/>
      </dsp:nvSpPr>
      <dsp:spPr>
        <a:xfrm>
          <a:off x="8181476" y="3510415"/>
          <a:ext cx="889125" cy="1319725"/>
        </a:xfrm>
        <a:prstGeom prst="roundRect">
          <a:avLst>
            <a:gd name="adj" fmla="val 10000"/>
          </a:avLst>
        </a:prstGeom>
        <a:solidFill>
          <a:srgbClr val="FFCC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b="1" kern="1200" dirty="0" smtClean="0">
              <a:solidFill>
                <a:schemeClr val="bg2">
                  <a:lumMod val="50000"/>
                </a:schemeClr>
              </a:solidFill>
            </a:rPr>
            <a:t>Imigranți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b="1" kern="1200" dirty="0" smtClean="0">
              <a:solidFill>
                <a:schemeClr val="bg2">
                  <a:lumMod val="50000"/>
                </a:schemeClr>
              </a:solidFill>
            </a:rPr>
            <a:t>Emigranți</a:t>
          </a:r>
          <a:endParaRPr lang="en-US" sz="12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8207518" y="3536457"/>
        <a:ext cx="837041" cy="1267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90D7F-7D57-4A59-BB30-9BF059DB3CCD}">
      <dsp:nvSpPr>
        <dsp:cNvPr id="0" name=""/>
        <dsp:cNvSpPr/>
      </dsp:nvSpPr>
      <dsp:spPr>
        <a:xfrm>
          <a:off x="4293773" y="1605002"/>
          <a:ext cx="2463479" cy="29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58"/>
              </a:lnTo>
              <a:lnTo>
                <a:pt x="2463479" y="124058"/>
              </a:lnTo>
              <a:lnTo>
                <a:pt x="2463479" y="2977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969F9-C4DD-491F-9675-F01FD283C8E4}">
      <dsp:nvSpPr>
        <dsp:cNvPr id="0" name=""/>
        <dsp:cNvSpPr/>
      </dsp:nvSpPr>
      <dsp:spPr>
        <a:xfrm>
          <a:off x="4293773" y="1605002"/>
          <a:ext cx="344029" cy="29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58"/>
              </a:lnTo>
              <a:lnTo>
                <a:pt x="344029" y="124058"/>
              </a:lnTo>
              <a:lnTo>
                <a:pt x="344029" y="2977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CFABF-1F89-4C84-9353-B53C3C6E20DE}">
      <dsp:nvSpPr>
        <dsp:cNvPr id="0" name=""/>
        <dsp:cNvSpPr/>
      </dsp:nvSpPr>
      <dsp:spPr>
        <a:xfrm>
          <a:off x="2223949" y="1605002"/>
          <a:ext cx="2069823" cy="297752"/>
        </a:xfrm>
        <a:custGeom>
          <a:avLst/>
          <a:gdLst/>
          <a:ahLst/>
          <a:cxnLst/>
          <a:rect l="0" t="0" r="0" b="0"/>
          <a:pathLst>
            <a:path>
              <a:moveTo>
                <a:pt x="2069823" y="0"/>
              </a:moveTo>
              <a:lnTo>
                <a:pt x="2069823" y="124058"/>
              </a:lnTo>
              <a:lnTo>
                <a:pt x="0" y="124058"/>
              </a:lnTo>
              <a:lnTo>
                <a:pt x="0" y="2977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7C509-2575-41C7-A9E4-1EDEF8133BC1}">
      <dsp:nvSpPr>
        <dsp:cNvPr id="0" name=""/>
        <dsp:cNvSpPr/>
      </dsp:nvSpPr>
      <dsp:spPr>
        <a:xfrm>
          <a:off x="2944248" y="49667"/>
          <a:ext cx="2699049" cy="1555335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2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3200" b="0" i="0" u="none" strike="noStrike" kern="1200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  <a:cs typeface="Arial" charset="0"/>
            </a:rPr>
            <a:t>Planul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3200" b="0" i="0" u="none" strike="noStrike" kern="1200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  <a:cs typeface="Arial" charset="0"/>
            </a:rPr>
            <a:t>organizatoric</a:t>
          </a:r>
          <a:endParaRPr kumimoji="0" lang="en-US" sz="3200" b="0" i="0" u="none" strike="noStrike" kern="1200" cap="none" normalizeH="0" baseline="0" dirty="0" smtClean="0">
            <a:ln>
              <a:noFill/>
            </a:ln>
            <a:solidFill>
              <a:srgbClr val="000066"/>
            </a:solidFill>
            <a:effectLst/>
            <a:latin typeface="Arial" charset="0"/>
            <a:cs typeface="Arial" charset="0"/>
          </a:endParaRPr>
        </a:p>
      </dsp:txBody>
      <dsp:txXfrm>
        <a:off x="2944248" y="49667"/>
        <a:ext cx="2699049" cy="1555335"/>
      </dsp:txXfrm>
    </dsp:sp>
    <dsp:sp modelId="{188AA825-CA76-47BB-8C44-91301A9296AE}">
      <dsp:nvSpPr>
        <dsp:cNvPr id="0" name=""/>
        <dsp:cNvSpPr/>
      </dsp:nvSpPr>
      <dsp:spPr>
        <a:xfrm>
          <a:off x="1102434" y="1902755"/>
          <a:ext cx="2243029" cy="320261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2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1</a:t>
          </a:r>
          <a:r>
            <a:rPr kumimoji="0" lang="ro-RO" sz="14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. </a:t>
          </a:r>
          <a:r>
            <a:rPr kumimoji="0" lang="ro-RO" sz="14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elaborarea actului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 normativ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obiectivele recensământului,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principalele momente,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atribuţiile diverselor organe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de stat şi ale Comisiei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centrale de recensământ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400" b="0" i="0" u="none" strike="noStrike" kern="1200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  <a:hlinkClick xmlns:r="http://schemas.openxmlformats.org/officeDocument/2006/relationships" r:id="rId1"/>
            </a:rPr>
            <a:t>www.recensamant.ro</a:t>
          </a:r>
          <a:r>
            <a:rPr kumimoji="0" lang="en-US" sz="1400" b="0" i="0" u="none" strike="noStrike" kern="1200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rPr>
            <a:t>, </a:t>
          </a:r>
          <a:r>
            <a:rPr kumimoji="0" lang="en-US" sz="1400" b="0" i="0" u="none" strike="noStrike" kern="1200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  <a:hlinkClick xmlns:r="http://schemas.openxmlformats.org/officeDocument/2006/relationships" r:id="rId2"/>
            </a:rPr>
            <a:t>http://www.insse.ro/cms/files/rpl%202011/SITE%20RPL%20-%202011.htm</a:t>
          </a:r>
          <a:r>
            <a:rPr kumimoji="0" lang="en-US" sz="1400" b="0" i="0" u="none" strike="noStrike" kern="1200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rPr>
            <a:t> </a:t>
          </a:r>
          <a:endParaRPr kumimoji="0" lang="ro-RO" sz="1400" b="0" i="0" u="none" strike="noStrike" kern="1200" cap="none" normalizeH="0" baseline="0" dirty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700" b="0" i="0" u="none" strike="noStrike" kern="1200" cap="none" normalizeH="0" baseline="0" dirty="0" smtClean="0">
            <a:ln>
              <a:noFill/>
            </a:ln>
            <a:solidFill>
              <a:srgbClr val="0000FF"/>
            </a:solidFill>
            <a:effectLst/>
            <a:latin typeface="Arial" charset="0"/>
            <a:cs typeface="Arial" charset="0"/>
          </a:endParaRPr>
        </a:p>
      </dsp:txBody>
      <dsp:txXfrm>
        <a:off x="1102434" y="1902755"/>
        <a:ext cx="2243029" cy="3202611"/>
      </dsp:txXfrm>
    </dsp:sp>
    <dsp:sp modelId="{A07677BB-F52E-4CB6-B436-6216D5006077}">
      <dsp:nvSpPr>
        <dsp:cNvPr id="0" name=""/>
        <dsp:cNvSpPr/>
      </dsp:nvSpPr>
      <dsp:spPr>
        <a:xfrm>
          <a:off x="3692851" y="1902755"/>
          <a:ext cx="1889901" cy="2468789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kern="1200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cs typeface="Arial" charset="0"/>
            </a:rPr>
            <a:t>2.“calendarul recensământului”,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kern="1200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cs typeface="Arial" charset="0"/>
            </a:rPr>
            <a:t>principalele lucrări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kern="1200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cs typeface="Arial" charset="0"/>
            </a:rPr>
            <a:t>şi eşalonarea acestora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kern="1200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cs typeface="Arial" charset="0"/>
            </a:rPr>
            <a:t> în timp, cu precizarea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kern="1200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cs typeface="Arial" charset="0"/>
            </a:rPr>
            <a:t> responsabilităţilor</a:t>
          </a:r>
          <a:endParaRPr kumimoji="0" lang="en-US" sz="1600" b="1" i="0" u="none" strike="noStrike" kern="1200" cap="none" normalizeH="0" baseline="0" dirty="0" smtClean="0">
            <a:ln>
              <a:noFill/>
            </a:ln>
            <a:solidFill>
              <a:srgbClr val="800000"/>
            </a:solidFill>
            <a:effectLst/>
            <a:latin typeface="Arial" charset="0"/>
            <a:cs typeface="Arial" charset="0"/>
          </a:endParaRPr>
        </a:p>
      </dsp:txBody>
      <dsp:txXfrm>
        <a:off x="3692851" y="1902755"/>
        <a:ext cx="1889901" cy="2468789"/>
      </dsp:txXfrm>
    </dsp:sp>
    <dsp:sp modelId="{75B0F8BF-680A-40BE-B340-449EA17CBA37}">
      <dsp:nvSpPr>
        <dsp:cNvPr id="0" name=""/>
        <dsp:cNvSpPr/>
      </dsp:nvSpPr>
      <dsp:spPr>
        <a:xfrm>
          <a:off x="5930140" y="1902755"/>
          <a:ext cx="1654224" cy="2496994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kern="1200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  <a:cs typeface="Arial" charset="0"/>
            </a:rPr>
            <a:t>3.proiectarea sistemului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kern="1200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  <a:cs typeface="Arial" charset="0"/>
            </a:rPr>
            <a:t>prelucrare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kern="1200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  <a:cs typeface="Arial" charset="0"/>
            </a:rPr>
            <a:t> a informaţiilor obţinute prin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kern="1200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  <a:cs typeface="Arial" charset="0"/>
            </a:rPr>
            <a:t>recensământ şi a modalităţilor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o-RO" sz="1600" b="1" i="0" u="none" strike="noStrike" kern="1200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  <a:cs typeface="Arial" charset="0"/>
            </a:rPr>
            <a:t>publicare a rezultatelor</a:t>
          </a:r>
        </a:p>
      </dsp:txBody>
      <dsp:txXfrm>
        <a:off x="5930140" y="1902755"/>
        <a:ext cx="1654224" cy="2496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43E8A-278D-49A0-995D-B967418211C0}">
      <dsp:nvSpPr>
        <dsp:cNvPr id="0" name=""/>
        <dsp:cNvSpPr/>
      </dsp:nvSpPr>
      <dsp:spPr>
        <a:xfrm>
          <a:off x="1517" y="838"/>
          <a:ext cx="4219714" cy="2075259"/>
        </a:xfrm>
        <a:prstGeom prst="roundRect">
          <a:avLst>
            <a:gd name="adj" fmla="val 10000"/>
          </a:avLst>
        </a:prstGeom>
        <a:solidFill>
          <a:srgbClr val="FFCC99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48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Programul</a:t>
          </a:r>
          <a:r>
            <a:rPr kumimoji="0" lang="en-US" sz="4800" b="0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48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observare</a:t>
          </a:r>
          <a:endParaRPr kumimoji="0" lang="en-US" sz="4800" b="0" i="0" u="none" strike="noStrike" kern="1200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</dsp:txBody>
      <dsp:txXfrm>
        <a:off x="62299" y="61620"/>
        <a:ext cx="4098150" cy="1953695"/>
      </dsp:txXfrm>
    </dsp:sp>
    <dsp:sp modelId="{813740C5-2365-470F-9101-A8DA64B2E763}">
      <dsp:nvSpPr>
        <dsp:cNvPr id="0" name=""/>
        <dsp:cNvSpPr/>
      </dsp:nvSpPr>
      <dsp:spPr>
        <a:xfrm>
          <a:off x="1517" y="2191101"/>
          <a:ext cx="1331980" cy="2075259"/>
        </a:xfrm>
        <a:prstGeom prst="roundRect">
          <a:avLst>
            <a:gd name="adj" fmla="val 10000"/>
          </a:avLst>
        </a:prstGeom>
        <a:solidFill>
          <a:srgbClr val="FFCC99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Informatii</a:t>
          </a:r>
          <a:r>
            <a:rPr kumimoji="0" lang="en-US" sz="1400" b="0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pt.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1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Identificarea</a:t>
          </a:r>
          <a:endParaRPr kumimoji="0" lang="en-US" sz="1400" b="1" i="0" u="none" strike="noStrike" kern="1200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1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persoanei</a:t>
          </a:r>
          <a:endParaRPr kumimoji="0" lang="en-US" sz="1400" b="1" i="0" u="none" strike="noStrike" kern="1200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</dsp:txBody>
      <dsp:txXfrm>
        <a:off x="40529" y="2230113"/>
        <a:ext cx="1253956" cy="1997235"/>
      </dsp:txXfrm>
    </dsp:sp>
    <dsp:sp modelId="{99B81976-2B86-4D5F-9291-3C5EFD056647}">
      <dsp:nvSpPr>
        <dsp:cNvPr id="0" name=""/>
        <dsp:cNvSpPr/>
      </dsp:nvSpPr>
      <dsp:spPr>
        <a:xfrm>
          <a:off x="1445384" y="2191101"/>
          <a:ext cx="1331980" cy="2075259"/>
        </a:xfrm>
        <a:prstGeom prst="roundRect">
          <a:avLst>
            <a:gd name="adj" fmla="val 10000"/>
          </a:avLst>
        </a:prstGeom>
        <a:solidFill>
          <a:srgbClr val="FFCC99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Informatii</a:t>
          </a:r>
          <a:endParaRPr kumimoji="0" lang="en-US" sz="1400" b="0" i="0" u="none" strike="noStrike" kern="1200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4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ce</a:t>
          </a:r>
          <a:r>
            <a:rPr kumimoji="0" lang="en-US" sz="1400" b="0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4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alcatuiesc</a:t>
          </a:r>
          <a:endParaRPr kumimoji="0" lang="en-US" sz="1400" b="0" i="0" u="none" strike="noStrike" kern="1200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Programul</a:t>
          </a:r>
          <a:r>
            <a:rPr kumimoji="0" lang="en-US" sz="1600" b="1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600" b="1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demografic</a:t>
          </a:r>
          <a:endParaRPr kumimoji="0" lang="en-US" sz="1600" b="1" i="0" u="none" strike="noStrike" kern="1200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1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400" b="1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propriu-zis</a:t>
          </a:r>
          <a:endParaRPr kumimoji="0" lang="en-US" sz="1400" b="1" i="0" u="none" strike="noStrike" kern="1200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</dsp:txBody>
      <dsp:txXfrm>
        <a:off x="1484396" y="2230113"/>
        <a:ext cx="1253956" cy="1997235"/>
      </dsp:txXfrm>
    </dsp:sp>
    <dsp:sp modelId="{D809DF7F-1DE0-40A5-AEFC-6D4E06C42B15}">
      <dsp:nvSpPr>
        <dsp:cNvPr id="0" name=""/>
        <dsp:cNvSpPr/>
      </dsp:nvSpPr>
      <dsp:spPr>
        <a:xfrm>
          <a:off x="2889251" y="2191101"/>
          <a:ext cx="1331980" cy="2075259"/>
        </a:xfrm>
        <a:prstGeom prst="roundRect">
          <a:avLst>
            <a:gd name="adj" fmla="val 10000"/>
          </a:avLst>
        </a:prstGeom>
        <a:solidFill>
          <a:srgbClr val="FFCC99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Informatii</a:t>
          </a:r>
          <a:r>
            <a:rPr kumimoji="0" lang="en-US" sz="1400" b="0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4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referitoare</a:t>
          </a:r>
          <a:endParaRPr kumimoji="0" lang="en-US" sz="1400" b="0" i="0" u="none" strike="noStrike" kern="1200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la </a:t>
          </a:r>
          <a:r>
            <a:rPr kumimoji="0" lang="en-US" sz="1400" b="1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alte</a:t>
          </a:r>
          <a:r>
            <a:rPr kumimoji="0" lang="en-US" sz="1400" b="1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400" b="1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aspecte</a:t>
          </a:r>
          <a:r>
            <a:rPr kumimoji="0" lang="en-US" sz="1400" b="0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care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Intereseaza</a:t>
          </a:r>
          <a:endParaRPr kumimoji="0" lang="en-US" sz="1400" b="0" i="0" u="none" strike="noStrike" kern="1200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1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400" b="1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conducerea</a:t>
          </a:r>
          <a:r>
            <a:rPr kumimoji="0" lang="en-US" sz="1400" b="1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</a:t>
          </a:r>
          <a:r>
            <a:rPr kumimoji="0" lang="en-US" sz="1400" b="1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statului</a:t>
          </a:r>
          <a:endParaRPr kumimoji="0" lang="en-US" sz="1400" b="1" i="0" u="none" strike="noStrike" kern="1200" cap="none" normalizeH="0" baseline="0" dirty="0" smtClean="0">
            <a:ln/>
            <a:solidFill>
              <a:srgbClr val="800000"/>
            </a:solidFill>
            <a:effectLst/>
            <a:latin typeface="Arial" charset="0"/>
            <a:cs typeface="Arial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(</a:t>
          </a:r>
          <a:r>
            <a:rPr kumimoji="0" lang="en-US" sz="14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conditii</a:t>
          </a:r>
          <a:r>
            <a:rPr kumimoji="0" lang="en-US" sz="1400" b="0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 de </a:t>
          </a:r>
          <a:r>
            <a:rPr kumimoji="0" lang="en-US" sz="1400" b="0" i="0" u="none" strike="noStrike" kern="1200" cap="none" normalizeH="0" baseline="0" dirty="0" err="1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locuit</a:t>
          </a:r>
          <a:r>
            <a:rPr kumimoji="0" lang="en-US" sz="1400" b="0" i="0" u="none" strike="noStrike" kern="1200" cap="none" normalizeH="0" baseline="0" dirty="0" smtClean="0">
              <a:ln/>
              <a:solidFill>
                <a:srgbClr val="800000"/>
              </a:solidFill>
              <a:effectLst/>
              <a:latin typeface="Arial" charset="0"/>
              <a:cs typeface="Arial" charset="0"/>
            </a:rPr>
            <a:t>)</a:t>
          </a:r>
        </a:p>
      </dsp:txBody>
      <dsp:txXfrm>
        <a:off x="2928263" y="2230113"/>
        <a:ext cx="1253956" cy="199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8C8E71B-2349-43A9-8C41-0D0FF4A54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5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A9993-7E4F-47E6-84E9-E020D2EE5156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307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E71B-2349-43A9-8C41-0D0FF4A54D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F5848-5B75-4D65-8B4C-659B17996DA3}" type="slidenum">
              <a:rPr lang="en-US"/>
              <a:pPr/>
              <a:t>4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206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096BB-BC0C-438B-9101-1E2FB5353A5D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Picture 7" descr="hispanic_hm_pg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6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utoUpdateAnimBg="0"/>
      <p:bldP spid="40969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9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A69EE-88EB-4839-8C92-8385D44F28B0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3CA2D-A0E4-4E1D-B04A-4045217BD5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77CB9E-1DB9-4480-8ADD-668C92C2CD2F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98393-0E21-4069-8648-896D3A52B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F8D85-3C20-43EF-B024-A3FAAABBE3E1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035A0-B995-4748-A982-F00E69471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E019C-CBC1-4856-88ED-39211AE65C63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525C3-C1DD-4D42-A19F-2065A0508C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4ED8D155-6096-4854-A86D-0D94CD4FA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93C172D0-AED6-460A-80D6-997982CB5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79113-63D5-40C1-B499-EF027F2F2C2C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7C6FE-16CF-4E39-88D0-144D0135EB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96353-18F9-4BBA-AE19-F8CBE6EB59B4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63623-F2C9-4E09-A18F-6D9E881BC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3203A-F415-4C1A-B724-9BFBC265F396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E80B4-7492-4543-A967-65351A86E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2387D-CD8B-4E6D-8628-02D7C7A94240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5179B-1E01-477C-8B8A-5269D663F6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C4A1F-EDE0-4219-8522-44A0EE4A27BF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C0D81-E2D8-4F12-9301-0F1F7D82B7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EB997-01EE-4E03-B848-34539800BBCE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B5132-0955-4661-8CB7-E939132AFF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6C877-45BF-4469-BFAA-AF959B35BF4D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33D85-8F38-4757-9DC1-3E9B3CDBEB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CA352-580B-4FF0-8D62-8B633F76B9B3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6AA56-6196-48AB-A3BA-017EFAF554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ispanic_hm_pg2_V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fld id="{D38F8B1B-8CA1-4ACC-AB45-8BF0ED6691C2}" type="datetimeFigureOut">
              <a:rPr lang="en-US"/>
              <a:pPr/>
              <a:t>11/23/2018</a:t>
            </a:fld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346B7F27-BCD6-4031-89D7-B2BE6F24B6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2010census/about/timeline-flash.php" TargetMode="External"/><Relationship Id="rId2" Type="http://schemas.openxmlformats.org/officeDocument/2006/relationships/hyperlink" Target="http://www.recensamantromania.ro/wp-content/uploads/2012/11/Recomandari-Conferinta-statisticieni-europeni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ee.fr/fr/recensement/nouv_recens/vous/generalites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se.ro/cms/files/rpl%202011/SITE%20RPL%20-%202011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ee.fr/fr/recensement/nouv_recens/vous/generalites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://www.insee.fr/fr/recensement/nouv_recens/vous/generalites.htm" TargetMode="External"/><Relationship Id="rId7" Type="http://schemas.openxmlformats.org/officeDocument/2006/relationships/diagramQuickStyle" Target="../diagrams/quickStyle3.xml"/><Relationship Id="rId2" Type="http://schemas.openxmlformats.org/officeDocument/2006/relationships/hyperlink" Target="http://www.recensamant.ro/" TargetMode="External"/><Relationship Id="rId1" Type="http://schemas.openxmlformats.org/officeDocument/2006/relationships/slideLayout" Target="../slideLayouts/slideLayout15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hyperlink" Target="http://www.insse.ro/cms/files/rpl%202011/SITE%20RPL%20-%202011.htm" TargetMode="External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se.ro/cms/files/rpl%202011/Hotarare%20pentru%20modificarea%20HG%20nr.%201502%202009.pdf" TargetMode="External"/><Relationship Id="rId2" Type="http://schemas.openxmlformats.org/officeDocument/2006/relationships/hyperlink" Target="http://www.insse.ro/cms/files/rpl%202011/SITE%20RPL%20-%202011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2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2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census.ined.fr/" TargetMode="External"/><Relationship Id="rId2" Type="http://schemas.openxmlformats.org/officeDocument/2006/relationships/hyperlink" Target="http://ro.wikipedia.org/wiki/Iudee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censamantromania.ro/istoric/primele-cercetari-demografic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438400"/>
          </a:xfrm>
        </p:spPr>
        <p:txBody>
          <a:bodyPr/>
          <a:lstStyle/>
          <a:p>
            <a:r>
              <a:rPr lang="en-US" sz="4800" b="1" dirty="0">
                <a:solidFill>
                  <a:srgbClr val="0000FF"/>
                </a:solidFill>
              </a:rPr>
              <a:t>SISTEMUL INFORMA</a:t>
            </a:r>
            <a:r>
              <a:rPr lang="ro-RO" sz="4800" b="1" dirty="0">
                <a:solidFill>
                  <a:srgbClr val="0000FF"/>
                </a:solidFill>
              </a:rPr>
              <a:t>ȚIONAL DEMOGRAFIC</a:t>
            </a:r>
            <a:endParaRPr lang="en-US" sz="4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066800"/>
          </a:xfrm>
        </p:spPr>
        <p:txBody>
          <a:bodyPr/>
          <a:lstStyle/>
          <a:p>
            <a:r>
              <a:rPr lang="ro-R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I.4.) Rpl - probleme în actualitate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o-RO" sz="2600" dirty="0" smtClean="0"/>
              <a:t>UNECE </a:t>
            </a:r>
            <a:r>
              <a:rPr lang="ro-RO" sz="1200" dirty="0" smtClean="0"/>
              <a:t>(</a:t>
            </a:r>
            <a:r>
              <a:rPr lang="it-IT" sz="1200" dirty="0" smtClean="0"/>
              <a:t>COMISIA ECONOMICĂ A NAŢIUNILOR UNITE PENTRU EUROPA</a:t>
            </a:r>
            <a:r>
              <a:rPr lang="ro-RO" sz="1200" dirty="0" smtClean="0"/>
              <a:t>)</a:t>
            </a:r>
            <a:r>
              <a:rPr lang="it-IT" sz="1200" dirty="0" smtClean="0"/>
              <a:t> </a:t>
            </a:r>
            <a:r>
              <a:rPr lang="ro-RO" sz="2600" dirty="0" smtClean="0"/>
              <a:t>- dezbateri internaţionale </a:t>
            </a:r>
            <a:r>
              <a:rPr lang="en-US" sz="2600" dirty="0" smtClean="0"/>
              <a:t>-</a:t>
            </a:r>
            <a:r>
              <a:rPr lang="ro-RO" sz="2600" dirty="0" smtClean="0"/>
              <a:t> obţinerea unor rezultate  consistente şi comparabile între ţări. </a:t>
            </a: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ro-RO" sz="2600" dirty="0" smtClean="0"/>
              <a:t>definiţii</a:t>
            </a:r>
            <a:r>
              <a:rPr lang="en-US" sz="2600" dirty="0" smtClean="0"/>
              <a:t> </a:t>
            </a:r>
            <a:r>
              <a:rPr lang="ro-RO" sz="2600" dirty="0" smtClean="0"/>
              <a:t>principale, variabile</a:t>
            </a:r>
            <a:r>
              <a:rPr lang="en-US" sz="2600" dirty="0" smtClean="0"/>
              <a:t> </a:t>
            </a:r>
            <a:r>
              <a:rPr lang="ro-RO" sz="2600" dirty="0" smtClean="0"/>
              <a:t>recomandate </a:t>
            </a:r>
            <a:r>
              <a:rPr lang="en-US" sz="2600" dirty="0" smtClean="0"/>
              <a:t>de</a:t>
            </a:r>
            <a:r>
              <a:rPr lang="ro-RO" sz="2600" dirty="0" smtClean="0"/>
              <a:t> înregistrat, recomandări pentru design-ul formularelor sau pentru machetele tabelelor.</a:t>
            </a:r>
            <a:r>
              <a:rPr lang="en-US" sz="2400" dirty="0" smtClean="0">
                <a:hlinkClick r:id="rId2"/>
              </a:rPr>
              <a:t> http://www.recensamantromania.ro/wp-content/uploads/2012/11/Recomandari-Conferinta-statisticieni-europeni.pdf</a:t>
            </a:r>
            <a:r>
              <a:rPr lang="ro-RO" sz="2400" dirty="0" smtClean="0"/>
              <a:t> 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600" dirty="0" err="1" smtClean="0"/>
              <a:t>Rpl</a:t>
            </a:r>
            <a:r>
              <a:rPr lang="en-US" sz="2600" dirty="0" smtClean="0"/>
              <a:t> </a:t>
            </a:r>
            <a:r>
              <a:rPr lang="en-US" sz="2600" dirty="0" err="1" smtClean="0"/>
              <a:t>dife</a:t>
            </a:r>
            <a:r>
              <a:rPr lang="ro-RO" sz="2600" dirty="0" smtClean="0"/>
              <a:t>ră de la o ţară la alta – pb. majoră: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o-RO" sz="2200" dirty="0" smtClean="0"/>
              <a:t>utilizarea sau nu a datelor de recensământ la:</a:t>
            </a:r>
          </a:p>
          <a:p>
            <a:pPr lvl="2">
              <a:lnSpc>
                <a:spcPct val="80000"/>
              </a:lnSpc>
            </a:pPr>
            <a:r>
              <a:rPr lang="ro-RO" sz="2100" dirty="0" smtClean="0"/>
              <a:t>determinarea cotei de reprezentare a unităţilor administrativ teritoriale în organele legislative </a:t>
            </a:r>
          </a:p>
          <a:p>
            <a:pPr lvl="2">
              <a:lnSpc>
                <a:spcPct val="80000"/>
              </a:lnSpc>
            </a:pPr>
            <a:r>
              <a:rPr lang="ro-RO" sz="2100" dirty="0" smtClean="0"/>
              <a:t>şi/sau la repartizarea directă a sprijinului financiar autorităţilor locale.</a:t>
            </a:r>
            <a:endParaRPr lang="ro-RO" dirty="0" smtClean="0"/>
          </a:p>
          <a:p>
            <a:r>
              <a:rPr lang="en-US" sz="1600" dirty="0" smtClean="0">
                <a:solidFill>
                  <a:srgbClr val="C00000"/>
                </a:solidFill>
                <a:hlinkClick r:id="rId3"/>
              </a:rPr>
              <a:t>http://www.census.gov/2010census/about/timeline-flash.php</a:t>
            </a:r>
            <a:r>
              <a:rPr lang="ro-RO" sz="1600" dirty="0" smtClean="0">
                <a:solidFill>
                  <a:srgbClr val="C00000"/>
                </a:solidFill>
              </a:rPr>
              <a:t> </a:t>
            </a:r>
            <a:endParaRPr lang="en-US" sz="1600" dirty="0" smtClean="0">
              <a:solidFill>
                <a:srgbClr val="C00000"/>
              </a:solidFill>
            </a:endParaRP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990600"/>
          </a:xfrm>
        </p:spPr>
        <p:txBody>
          <a:bodyPr/>
          <a:lstStyle/>
          <a:p>
            <a:r>
              <a:rPr lang="ro-R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I.5.) Rpl - tipuri </a:t>
            </a:r>
            <a:r>
              <a:rPr lang="ro-RO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ro-R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recensăminte. </a:t>
            </a:r>
            <a:r>
              <a:rPr lang="ro-RO" sz="2400" b="1" dirty="0" smtClean="0">
                <a:solidFill>
                  <a:srgbClr val="C00000"/>
                </a:solidFill>
              </a:rPr>
              <a:t>Recensământul tradiţional</a:t>
            </a:r>
            <a:r>
              <a:rPr lang="ro-RO" sz="2400" dirty="0" smtClean="0">
                <a:solidFill>
                  <a:srgbClr val="C00000"/>
                </a:solidFill>
              </a:rPr>
              <a:t> </a:t>
            </a:r>
            <a:endParaRPr lang="ro-RO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334000"/>
          </a:xfrm>
        </p:spPr>
        <p:txBody>
          <a:bodyPr/>
          <a:lstStyle/>
          <a:p>
            <a:pPr marL="1347788" lvl="2" indent="-438150">
              <a:lnSpc>
                <a:spcPct val="90000"/>
              </a:lnSpc>
            </a:pPr>
            <a:r>
              <a:rPr lang="ro-RO" sz="2000" i="1" dirty="0" smtClean="0"/>
              <a:t>caracterul </a:t>
            </a:r>
            <a:r>
              <a:rPr lang="ro-RO" sz="2000" i="1" dirty="0"/>
              <a:t>exhaustiv </a:t>
            </a:r>
            <a:r>
              <a:rPr lang="ro-RO" sz="2000" dirty="0"/>
              <a:t>al </a:t>
            </a:r>
            <a:r>
              <a:rPr lang="ro-RO" sz="2000" dirty="0" smtClean="0"/>
              <a:t>înregistrării - întregul </a:t>
            </a:r>
            <a:r>
              <a:rPr lang="ro-RO" sz="2000" dirty="0"/>
              <a:t>teritoriu al unei ţări</a:t>
            </a:r>
          </a:p>
          <a:p>
            <a:pPr marL="1347788" lvl="2" indent="-438150">
              <a:lnSpc>
                <a:spcPct val="90000"/>
              </a:lnSpc>
            </a:pPr>
            <a:r>
              <a:rPr lang="ro-RO" sz="2000" dirty="0"/>
              <a:t>înregistrarea - pe bază de </a:t>
            </a:r>
            <a:r>
              <a:rPr lang="ro-RO" sz="2000" i="1" dirty="0"/>
              <a:t>chestionar. </a:t>
            </a:r>
          </a:p>
          <a:p>
            <a:pPr marL="1347788" lvl="2" indent="-438150">
              <a:lnSpc>
                <a:spcPct val="90000"/>
              </a:lnSpc>
            </a:pPr>
            <a:r>
              <a:rPr lang="ro-RO" sz="2000" dirty="0"/>
              <a:t>modalitatea de colectare a datelor </a:t>
            </a:r>
          </a:p>
          <a:p>
            <a:pPr lvl="3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ro-RO" sz="1400" u="sng" dirty="0"/>
              <a:t>clasică</a:t>
            </a:r>
            <a:r>
              <a:rPr lang="ro-RO" sz="1400" dirty="0"/>
              <a:t> de intervievare directă a tuturor persoanelor care intră în sfera de cuprindere a recensământului de către recenzori -!!! </a:t>
            </a:r>
            <a:r>
              <a:rPr lang="ro-RO" sz="1400" b="1" dirty="0">
                <a:solidFill>
                  <a:srgbClr val="FF0000"/>
                </a:solidFill>
              </a:rPr>
              <a:t>volumul de resurse umane implicat</a:t>
            </a:r>
            <a:endParaRPr lang="ro-RO" sz="1400" dirty="0">
              <a:solidFill>
                <a:srgbClr val="FF0000"/>
              </a:solidFill>
            </a:endParaRPr>
          </a:p>
          <a:p>
            <a:pPr lvl="3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ro-RO" sz="1400" u="sng" dirty="0"/>
              <a:t>auto-înregistrare </a:t>
            </a:r>
            <a:r>
              <a:rPr lang="ro-RO" sz="1400" dirty="0"/>
              <a:t>(completarea chestionarelor de către chiar respondenţi), fie prin înmânarea directă de către recenzori a chestionarelor, fie prin sistemul de poştă clasică sau electronică- !!! </a:t>
            </a:r>
            <a:r>
              <a:rPr lang="ro-RO" sz="1400" b="1" dirty="0">
                <a:solidFill>
                  <a:srgbClr val="FF0000"/>
                </a:solidFill>
              </a:rPr>
              <a:t>populaţia analfabetă şi necesitatea existenţei unei liste actualizate de adrese</a:t>
            </a:r>
            <a:r>
              <a:rPr lang="ro-RO" sz="1400" b="1" dirty="0">
                <a:solidFill>
                  <a:srgbClr val="3333CC"/>
                </a:solidFill>
              </a:rPr>
              <a:t>. </a:t>
            </a:r>
            <a:endParaRPr lang="ro-RO" sz="1400" dirty="0"/>
          </a:p>
          <a:p>
            <a:pPr marL="971550" lvl="1" indent="-571500">
              <a:lnSpc>
                <a:spcPct val="90000"/>
              </a:lnSpc>
              <a:buFont typeface="Wingdings" pitchFamily="2" charset="2"/>
              <a:buChar char="ü"/>
            </a:pPr>
            <a:r>
              <a:rPr lang="ro-RO" sz="1400" dirty="0">
                <a:solidFill>
                  <a:srgbClr val="3333CC"/>
                </a:solidFill>
              </a:rPr>
              <a:t>Introducerea datelor pe calculator s-a realizat mult timp cu operatori, dar în ultima perioadă - tehnologia citirii optice a chestionarelor (poze INED</a:t>
            </a:r>
            <a:r>
              <a:rPr lang="ro-RO" sz="1400" dirty="0" smtClean="0">
                <a:solidFill>
                  <a:srgbClr val="3333CC"/>
                </a:solidFill>
              </a:rPr>
              <a:t>)</a:t>
            </a:r>
            <a:endParaRPr lang="ro-RO" sz="1400" dirty="0">
              <a:solidFill>
                <a:srgbClr val="3333C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37338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o-RO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Avantaje: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ro-RO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furnizează fotografia întregii populaţii la unul şi acelaşi moment de timp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ro-RO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pune la dispoziţie utilizatorilor date pentru</a:t>
            </a:r>
            <a:r>
              <a:rPr kumimoji="0" lang="ro-RO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unităţi teritoriale mici, până la nivelul localităţilor componente.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o-RO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Dezavantaje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ro-RO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costurile mari datorate volumului ridicat de resurse umane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ro-RO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concentrează operaţiunea amplă de înregistrare într-un orizont foarte scurt de timp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ro-RO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responsabilizează populaţia care trebuie să fie capabilă să furnizeze o cantitate mare de informaţii exacte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ro-RO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problema delicată a confidenţialităţii datelor.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endParaRPr kumimoji="0" lang="ro-RO" sz="1600" b="0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o-RO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În anul 2001: Finlanda, Suedia, Islanda, Danemarca şi Norvegia.</a:t>
            </a:r>
            <a:endParaRPr kumimoji="0" lang="ro-RO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I.5.) Rpl - </a:t>
            </a:r>
            <a:r>
              <a:rPr lang="ro-RO" sz="2400" b="1" dirty="0" smtClean="0">
                <a:solidFill>
                  <a:srgbClr val="C00000"/>
                </a:solidFill>
              </a:rPr>
              <a:t>Recensământul</a:t>
            </a:r>
            <a:r>
              <a:rPr lang="ro-RO" sz="2400" b="1" dirty="0" smtClean="0"/>
              <a:t> </a:t>
            </a:r>
            <a:r>
              <a:rPr lang="ro-RO" sz="2400" b="1" dirty="0" smtClean="0">
                <a:solidFill>
                  <a:srgbClr val="C00000"/>
                </a:solidFill>
              </a:rPr>
              <a:t>administrativ</a:t>
            </a:r>
            <a:endParaRPr lang="ro-RO" sz="2400" b="1" dirty="0">
              <a:solidFill>
                <a:srgbClr val="C0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colectarea datelor -</a:t>
            </a:r>
            <a:r>
              <a:rPr lang="ro-RO" sz="1800" b="1" dirty="0" smtClean="0">
                <a:latin typeface="Times New Roman" pitchFamily="18" charset="0"/>
                <a:cs typeface="Times New Roman" pitchFamily="18" charset="0"/>
              </a:rPr>
              <a:t>registre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 (de populaţie, ale clădirilor şi locuinţelor, teritoriale, şcolare, de asigurări sociale, fiscale, comerciale etc.)</a:t>
            </a:r>
          </a:p>
          <a:p>
            <a:pPr>
              <a:lnSpc>
                <a:spcPct val="90000"/>
              </a:lnSpc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creat şi dezvoltat în ţările scandinave cu scopul de a reduce costurile şi de a degreva populaţia, atât timp cât anumite date sunt deja colectate sau ar putea fi colectate în altă formă sau din altă sursă. </a:t>
            </a:r>
          </a:p>
          <a:p>
            <a:pPr>
              <a:lnSpc>
                <a:spcPct val="80000"/>
              </a:lnSpc>
            </a:pP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necesar - registrul de populaţie şi utilizarea codului numeric personal (CNP) sau a altor identificatori pentru persoane, gospodării, locuinţe şi clădiri.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Avantaje </a:t>
            </a:r>
          </a:p>
          <a:p>
            <a:pPr lvl="1">
              <a:lnSpc>
                <a:spcPct val="80000"/>
              </a:lnSpc>
            </a:pPr>
            <a:r>
              <a:rPr lang="ro-RO" sz="16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degrevarea populaţiei ca responsabilitate</a:t>
            </a:r>
          </a:p>
          <a:p>
            <a:pPr lvl="1">
              <a:lnSpc>
                <a:spcPct val="80000"/>
              </a:lnSpc>
            </a:pPr>
            <a:r>
              <a:rPr lang="ro-RO" sz="16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posibilitatea producerii mai frecvente de date statistice, inclusiv pentru unităţi teritoriale mici,</a:t>
            </a:r>
          </a:p>
          <a:p>
            <a:pPr lvl="1">
              <a:lnSpc>
                <a:spcPct val="80000"/>
              </a:lnSpc>
            </a:pPr>
            <a:r>
              <a:rPr lang="ro-RO" sz="16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reducerea costurilor intrinseci unui recensământ tradiţional </a:t>
            </a:r>
          </a:p>
          <a:p>
            <a:pPr lvl="1">
              <a:lnSpc>
                <a:spcPct val="80000"/>
              </a:lnSpc>
            </a:pPr>
            <a:r>
              <a:rPr lang="ro-RO" sz="16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creşterea gradului de acurateţe a informaţiilor referitoare la domenii sensibile (datele referitoare la venitul persoanelor).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Dezavantaje</a:t>
            </a:r>
          </a:p>
          <a:p>
            <a:pPr lvl="1">
              <a:lnSpc>
                <a:spcPct val="80000"/>
              </a:lnSpc>
            </a:pPr>
            <a:r>
              <a:rPr lang="ro-RO" sz="16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dependenţa de sistemul de registre existent</a:t>
            </a:r>
          </a:p>
          <a:p>
            <a:pPr lvl="1">
              <a:lnSpc>
                <a:spcPct val="80000"/>
              </a:lnSpc>
            </a:pPr>
            <a:r>
              <a:rPr lang="ro-RO" sz="16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limitări de conţinut în ceea ce priveşte numărul şi tipul caracteristicilor disponibile</a:t>
            </a:r>
          </a:p>
          <a:p>
            <a:pPr lvl="1">
              <a:lnSpc>
                <a:spcPct val="80000"/>
              </a:lnSpc>
            </a:pPr>
            <a:r>
              <a:rPr lang="ro-RO" sz="16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dificultăţi în actualizarea datelor datorită caracterului administrativ al operaţiunilor</a:t>
            </a:r>
          </a:p>
          <a:p>
            <a:pPr lvl="1">
              <a:lnSpc>
                <a:spcPct val="80000"/>
              </a:lnSpc>
            </a:pPr>
            <a:r>
              <a:rPr lang="ro-RO" sz="16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îngreunarea comparabilităţii internaţionale a datelor, dat fiind că datele sunt disponibile conform definiţiei administrative şi nu statistice</a:t>
            </a:r>
            <a:r>
              <a:rPr lang="ro-RO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Suedia</a:t>
            </a:r>
            <a:endParaRPr lang="ro-RO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1"/>
            <a:ext cx="8001000" cy="762000"/>
          </a:xfrm>
        </p:spPr>
        <p:txBody>
          <a:bodyPr/>
          <a:lstStyle/>
          <a:p>
            <a:r>
              <a:rPr lang="ro-R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I.5.) Rpl – recensământul mixt </a:t>
            </a:r>
            <a:endParaRPr lang="ro-RO" b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combinaţie de cercetări statistice şi surse de date.</a:t>
            </a:r>
          </a:p>
          <a:p>
            <a:pPr>
              <a:lnSpc>
                <a:spcPct val="90000"/>
              </a:lnSpc>
            </a:pP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înregistrarea este realizată în relaţie fie cu o selecţie de caracteristici, fie cu un eşantion din întreaga populaţie şi este combinată cu anchetele statistice deja existente, respectiv cu date care figurează în registre. </a:t>
            </a:r>
          </a:p>
          <a:p>
            <a:pPr>
              <a:lnSpc>
                <a:spcPct val="90000"/>
              </a:lnSpc>
            </a:pP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tip tranzitoriu de recensământ 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 smtClean="0">
                <a:solidFill>
                  <a:srgbClr val="003300"/>
                </a:solidFill>
              </a:rPr>
              <a:t>Avantaje:</a:t>
            </a:r>
          </a:p>
          <a:p>
            <a:pPr>
              <a:lnSpc>
                <a:spcPct val="80000"/>
              </a:lnSpc>
            </a:pPr>
            <a:r>
              <a:rPr lang="ro-RO" sz="2000" dirty="0" smtClean="0">
                <a:solidFill>
                  <a:srgbClr val="003300"/>
                </a:solidFill>
              </a:rPr>
              <a:t>reducerea costurilor </a:t>
            </a:r>
          </a:p>
          <a:p>
            <a:pPr>
              <a:lnSpc>
                <a:spcPct val="80000"/>
              </a:lnSpc>
            </a:pPr>
            <a:r>
              <a:rPr lang="ro-RO" sz="2000" dirty="0" smtClean="0">
                <a:solidFill>
                  <a:srgbClr val="003300"/>
                </a:solidFill>
              </a:rPr>
              <a:t>şi aprofundarea unor domenii şi caracteristici surprinse prin utilizarea complementară a unor anchete statistice.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 smtClean="0">
                <a:solidFill>
                  <a:srgbClr val="CC3300"/>
                </a:solidFill>
              </a:rPr>
              <a:t>Dezavantaje:</a:t>
            </a:r>
          </a:p>
          <a:p>
            <a:pPr>
              <a:lnSpc>
                <a:spcPct val="80000"/>
              </a:lnSpc>
            </a:pPr>
            <a:r>
              <a:rPr lang="ro-RO" sz="2000" dirty="0" smtClean="0">
                <a:solidFill>
                  <a:srgbClr val="CC3300"/>
                </a:solidFill>
              </a:rPr>
              <a:t>limitarea disponibilităţii datelor pentru unităţi teritoriale mici, unde se utilizează ca sursă complementară anchetele statistice,</a:t>
            </a:r>
          </a:p>
          <a:p>
            <a:pPr>
              <a:lnSpc>
                <a:spcPct val="80000"/>
              </a:lnSpc>
            </a:pPr>
            <a:r>
              <a:rPr lang="ro-RO" sz="2000" dirty="0" smtClean="0">
                <a:solidFill>
                  <a:srgbClr val="CC3300"/>
                </a:solidFill>
              </a:rPr>
              <a:t>problema extrapolării rezultatelor, </a:t>
            </a:r>
          </a:p>
          <a:p>
            <a:pPr>
              <a:lnSpc>
                <a:spcPct val="80000"/>
              </a:lnSpc>
            </a:pPr>
            <a:r>
              <a:rPr lang="ro-RO" sz="2000" dirty="0" smtClean="0">
                <a:solidFill>
                  <a:srgbClr val="CC3300"/>
                </a:solidFill>
              </a:rPr>
              <a:t>dificultatea combinării microdatelor din registre cu cele din anchete.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 smtClean="0"/>
              <a:t>În anul 2001, Austria, Belgia, Elveţia, Letonia, Liechtenstein şi Slovenia - recensământ mixt, metoda clasică - recensământ tradiţional + registre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 smtClean="0"/>
              <a:t> iar în Olanda - recensământ mixt – anchete + registre.</a:t>
            </a:r>
          </a:p>
          <a:p>
            <a:pPr>
              <a:lnSpc>
                <a:spcPct val="90000"/>
              </a:lnSpc>
            </a:pP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o-RO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758825"/>
          </a:xfrm>
        </p:spPr>
        <p:txBody>
          <a:bodyPr/>
          <a:lstStyle/>
          <a:p>
            <a:r>
              <a:rPr lang="ro-R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I.5.) Rpl – recensământul rotațional</a:t>
            </a:r>
            <a:r>
              <a:rPr lang="ro-RO" sz="2000" b="1" dirty="0">
                <a:latin typeface="Arial" charset="0"/>
              </a:rPr>
              <a:t/>
            </a:r>
            <a:br>
              <a:rPr lang="ro-RO" sz="2000" b="1" dirty="0">
                <a:latin typeface="Arial" charset="0"/>
              </a:rPr>
            </a:br>
            <a:r>
              <a:rPr lang="ro-RO" sz="2000" dirty="0">
                <a:solidFill>
                  <a:srgbClr val="000066"/>
                </a:solidFill>
                <a:latin typeface="Arial" charset="0"/>
                <a:hlinkClick r:id="rId2"/>
              </a:rPr>
              <a:t>http://www.insee.fr/fr/recensement/nouv_recens/vous/generalites.htm</a:t>
            </a:r>
            <a:endParaRPr lang="ro-RO" sz="2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 sz="2000" dirty="0"/>
              <a:t>= realizarea continuă a unei anchete cumulative, care acoperă teritoriul unei ţări într-o perioada eşalonată de timp şi nu la un anumit moment dat.</a:t>
            </a:r>
          </a:p>
          <a:p>
            <a:pPr>
              <a:lnSpc>
                <a:spcPct val="80000"/>
              </a:lnSpc>
            </a:pPr>
            <a:endParaRPr lang="ro-RO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>
                <a:solidFill>
                  <a:srgbClr val="003300"/>
                </a:solidFill>
              </a:rPr>
              <a:t>Avantajele </a:t>
            </a:r>
          </a:p>
          <a:p>
            <a:pPr>
              <a:lnSpc>
                <a:spcPct val="80000"/>
              </a:lnSpc>
            </a:pPr>
            <a:r>
              <a:rPr lang="ro-RO" sz="2000" dirty="0">
                <a:solidFill>
                  <a:srgbClr val="003300"/>
                </a:solidFill>
              </a:rPr>
              <a:t>frecvenţa mare a actualizării datelor - anuală </a:t>
            </a:r>
          </a:p>
          <a:p>
            <a:pPr>
              <a:lnSpc>
                <a:spcPct val="80000"/>
              </a:lnSpc>
            </a:pPr>
            <a:r>
              <a:rPr lang="ro-RO" sz="2000" dirty="0">
                <a:solidFill>
                  <a:srgbClr val="003300"/>
                </a:solidFill>
              </a:rPr>
              <a:t>flexibilitate la noile tendinţe înregistrate în tehnologiile şi metodologia de recensământ.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o-RO" sz="2000" dirty="0">
              <a:solidFill>
                <a:srgbClr val="339933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>
                <a:solidFill>
                  <a:srgbClr val="CC3300"/>
                </a:solidFill>
              </a:rPr>
              <a:t>Dezavantaje</a:t>
            </a:r>
          </a:p>
          <a:p>
            <a:pPr>
              <a:lnSpc>
                <a:spcPct val="80000"/>
              </a:lnSpc>
            </a:pPr>
            <a:r>
              <a:rPr lang="ro-RO" sz="2000" dirty="0">
                <a:solidFill>
                  <a:srgbClr val="CC3300"/>
                </a:solidFill>
              </a:rPr>
              <a:t>comparaţiile interzonale, îngreunate din cauza perioadelor diferite de înregistrare. </a:t>
            </a:r>
          </a:p>
          <a:p>
            <a:pPr>
              <a:lnSpc>
                <a:spcPct val="80000"/>
              </a:lnSpc>
            </a:pPr>
            <a:r>
              <a:rPr lang="ro-RO" sz="2000" dirty="0">
                <a:solidFill>
                  <a:srgbClr val="CC3300"/>
                </a:solidFill>
              </a:rPr>
              <a:t>nu se pot compara costurile unui recensământ tradiţional cu cele ale unuia rotaţional - în primul caz </a:t>
            </a:r>
            <a:r>
              <a:rPr lang="ro-RO" sz="2000" dirty="0" smtClean="0">
                <a:solidFill>
                  <a:srgbClr val="CC3300"/>
                </a:solidFill>
              </a:rPr>
              <a:t>- </a:t>
            </a:r>
            <a:r>
              <a:rPr lang="ro-RO" sz="2000" dirty="0">
                <a:solidFill>
                  <a:srgbClr val="CC3300"/>
                </a:solidFill>
              </a:rPr>
              <a:t>costuri ridicate concentrate într-un singur an, iar în al doilea - costuri mai scăzute, dar repetitiv necesare în fiecare an.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dirty="0">
                <a:solidFill>
                  <a:srgbClr val="CC3300"/>
                </a:solidFill>
              </a:rPr>
              <a:t>Franţa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52401"/>
            <a:ext cx="8001000" cy="914400"/>
          </a:xfrm>
        </p:spPr>
        <p:txBody>
          <a:bodyPr/>
          <a:lstStyle/>
          <a:p>
            <a:r>
              <a:rPr lang="ro-RO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1.6.)Recensământul </a:t>
            </a:r>
            <a:r>
              <a:rPr lang="ro-RO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tradiţional.</a:t>
            </a:r>
            <a:br>
              <a:rPr lang="ro-RO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o-RO" sz="28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Principii </a:t>
            </a:r>
            <a:r>
              <a:rPr lang="ro-RO" sz="2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metodologice și organizatorice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43000"/>
            <a:ext cx="8001000" cy="5181600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o-RO" sz="2600" dirty="0">
                <a:latin typeface="Times New Roman" pitchFamily="18" charset="0"/>
                <a:cs typeface="Times New Roman" pitchFamily="18" charset="0"/>
              </a:rPr>
              <a:t>Rpl=lucrare exhaustivă iniţiată de </a:t>
            </a:r>
            <a:r>
              <a:rPr lang="ro-RO" sz="2600" b="1" dirty="0" smtClean="0">
                <a:latin typeface="Times New Roman" pitchFamily="18" charset="0"/>
                <a:cs typeface="Times New Roman" pitchFamily="18" charset="0"/>
              </a:rPr>
              <a:t>Stat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09650" lvl="1" indent="-571500">
              <a:lnSpc>
                <a:spcPct val="90000"/>
              </a:lnSpc>
              <a:buFont typeface="Wingdings" pitchFamily="2" charset="2"/>
              <a:buChar char="q"/>
            </a:pPr>
            <a:r>
              <a:rPr lang="ro-RO" sz="2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pt.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Rpl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2002 -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HG504 </a:t>
            </a:r>
            <a:r>
              <a:rPr lang="ro-RO" sz="1800" dirty="0">
                <a:latin typeface="Times New Roman" pitchFamily="18" charset="0"/>
                <a:cs typeface="Times New Roman" pitchFamily="18" charset="0"/>
              </a:rPr>
              <a:t>şi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680/2001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09650" lvl="1" indent="-5715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-pt.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Rpl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2011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Regulament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CE 763/2003, OG36/2007, HG1502/2009, OUG20/2010, HG1251/2010, </a:t>
            </a:r>
            <a:r>
              <a:rPr lang="ro-RO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http://www.insse.ro/cms/files/rpl%202011/SITE%20RPL%20-%202011.htm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o-RO" sz="18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o-RO" sz="2600" dirty="0">
                <a:latin typeface="Times New Roman" pitchFamily="18" charset="0"/>
                <a:cs typeface="Times New Roman" pitchFamily="18" charset="0"/>
              </a:rPr>
              <a:t>Înregistrarea trebuie să cuprindă </a:t>
            </a:r>
            <a:r>
              <a:rPr lang="ro-RO" sz="2600" b="1" dirty="0">
                <a:latin typeface="Times New Roman" pitchFamily="18" charset="0"/>
                <a:cs typeface="Times New Roman" pitchFamily="18" charset="0"/>
              </a:rPr>
              <a:t>tot teritoriul </a:t>
            </a:r>
            <a:r>
              <a:rPr lang="ro-RO" sz="2600" dirty="0">
                <a:latin typeface="Times New Roman" pitchFamily="18" charset="0"/>
                <a:cs typeface="Times New Roman" pitchFamily="18" charset="0"/>
              </a:rPr>
              <a:t>statului respectiv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o-RO" sz="2600" dirty="0">
                <a:latin typeface="Times New Roman" pitchFamily="18" charset="0"/>
                <a:cs typeface="Times New Roman" pitchFamily="18" charset="0"/>
              </a:rPr>
              <a:t>Principiul </a:t>
            </a:r>
            <a:r>
              <a:rPr lang="ro-RO" sz="2600" b="1" dirty="0">
                <a:latin typeface="Times New Roman" pitchFamily="18" charset="0"/>
                <a:cs typeface="Times New Roman" pitchFamily="18" charset="0"/>
              </a:rPr>
              <a:t>simultaneităţii</a:t>
            </a:r>
            <a:r>
              <a:rPr lang="ro-RO" sz="2600" dirty="0">
                <a:latin typeface="Times New Roman" pitchFamily="18" charset="0"/>
                <a:cs typeface="Times New Roman" pitchFamily="18" charset="0"/>
              </a:rPr>
              <a:t> – mc, mr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o-RO" sz="2600" dirty="0">
                <a:latin typeface="Times New Roman" pitchFamily="18" charset="0"/>
                <a:cs typeface="Times New Roman" pitchFamily="18" charset="0"/>
              </a:rPr>
              <a:t>Principiul </a:t>
            </a:r>
            <a:r>
              <a:rPr lang="ro-RO" sz="2600" b="1" dirty="0">
                <a:latin typeface="Times New Roman" pitchFamily="18" charset="0"/>
                <a:cs typeface="Times New Roman" pitchFamily="18" charset="0"/>
              </a:rPr>
              <a:t>universalităţii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o-RO" sz="2600" dirty="0">
                <a:latin typeface="Times New Roman" pitchFamily="18" charset="0"/>
                <a:cs typeface="Times New Roman" pitchFamily="18" charset="0"/>
              </a:rPr>
              <a:t>Indiferent de UO, </a:t>
            </a:r>
            <a:r>
              <a:rPr lang="ro-RO" sz="2600" b="1" dirty="0">
                <a:latin typeface="Times New Roman" pitchFamily="18" charset="0"/>
                <a:cs typeface="Times New Roman" pitchFamily="18" charset="0"/>
              </a:rPr>
              <a:t>UÎ=persoana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o-RO" sz="2600" dirty="0">
                <a:latin typeface="Times New Roman" pitchFamily="18" charset="0"/>
                <a:cs typeface="Times New Roman" pitchFamily="18" charset="0"/>
              </a:rPr>
              <a:t>Principiul </a:t>
            </a:r>
            <a:r>
              <a:rPr lang="ro-RO" sz="2600" b="1" dirty="0">
                <a:latin typeface="Times New Roman" pitchFamily="18" charset="0"/>
                <a:cs typeface="Times New Roman" pitchFamily="18" charset="0"/>
              </a:rPr>
              <a:t>liberei declaraţii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o-RO" sz="2600" dirty="0">
                <a:latin typeface="Times New Roman" pitchFamily="18" charset="0"/>
                <a:cs typeface="Times New Roman" pitchFamily="18" charset="0"/>
              </a:rPr>
              <a:t>Prelucrarea detaliată a datelor observării şi publicarea rezultatelor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endParaRPr lang="ro-RO" sz="2600" dirty="0"/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endParaRPr lang="ro-RO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685800"/>
          </a:xfrm>
        </p:spPr>
        <p:txBody>
          <a:bodyPr/>
          <a:lstStyle/>
          <a:p>
            <a:r>
              <a:rPr lang="ro-RO" sz="24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1.7.)Recensământul </a:t>
            </a:r>
            <a:r>
              <a:rPr lang="ro-RO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tradiţional.</a:t>
            </a:r>
            <a:br>
              <a:rPr lang="ro-RO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o-RO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Planul organizatoric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28600" y="1219200"/>
          <a:ext cx="8686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336550"/>
            <a:ext cx="8001000" cy="730250"/>
          </a:xfrm>
        </p:spPr>
        <p:txBody>
          <a:bodyPr/>
          <a:lstStyle/>
          <a:p>
            <a:r>
              <a:rPr lang="ro-RO" sz="24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1.8.)Recensământul </a:t>
            </a:r>
            <a:r>
              <a:rPr lang="ro-RO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tradiţional. Cadrul organizatoric</a:t>
            </a:r>
            <a:endParaRPr lang="en-US" sz="2100" b="1" dirty="0">
              <a:solidFill>
                <a:schemeClr val="accent2"/>
              </a:solidFill>
            </a:endParaRPr>
          </a:p>
        </p:txBody>
      </p:sp>
      <p:grpSp>
        <p:nvGrpSpPr>
          <p:cNvPr id="2" name="Organization Chart 25"/>
          <p:cNvGrpSpPr>
            <a:grpSpLocks noChangeAspect="1"/>
          </p:cNvGrpSpPr>
          <p:nvPr/>
        </p:nvGrpSpPr>
        <p:grpSpPr bwMode="auto">
          <a:xfrm>
            <a:off x="228600" y="1295400"/>
            <a:ext cx="8915400" cy="4943200"/>
            <a:chOff x="288" y="1008"/>
            <a:chExt cx="1560" cy="2873"/>
          </a:xfrm>
        </p:grpSpPr>
        <p:cxnSp>
          <p:nvCxnSpPr>
            <p:cNvPr id="48170" name="_s48170"/>
            <p:cNvCxnSpPr>
              <a:cxnSpLocks noChangeShapeType="1"/>
            </p:cNvCxnSpPr>
            <p:nvPr/>
          </p:nvCxnSpPr>
          <p:spPr bwMode="auto">
            <a:xfrm rot="10800000">
              <a:off x="715" y="1274"/>
              <a:ext cx="141" cy="244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8168" name="_s48168"/>
            <p:cNvCxnSpPr>
              <a:cxnSpLocks noChangeShapeType="1"/>
            </p:cNvCxnSpPr>
            <p:nvPr/>
          </p:nvCxnSpPr>
          <p:spPr bwMode="auto">
            <a:xfrm rot="10800000">
              <a:off x="715" y="1274"/>
              <a:ext cx="141" cy="200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8166" name="_s48166"/>
            <p:cNvCxnSpPr>
              <a:cxnSpLocks noChangeShapeType="1"/>
            </p:cNvCxnSpPr>
            <p:nvPr/>
          </p:nvCxnSpPr>
          <p:spPr bwMode="auto">
            <a:xfrm rot="10800000">
              <a:off x="715" y="1274"/>
              <a:ext cx="141" cy="161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8164" name="_s48164"/>
            <p:cNvCxnSpPr>
              <a:cxnSpLocks noChangeShapeType="1"/>
            </p:cNvCxnSpPr>
            <p:nvPr/>
          </p:nvCxnSpPr>
          <p:spPr bwMode="auto">
            <a:xfrm rot="10800000">
              <a:off x="715" y="1274"/>
              <a:ext cx="141" cy="117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8162" name="_s48162"/>
            <p:cNvCxnSpPr>
              <a:cxnSpLocks noChangeShapeType="1"/>
            </p:cNvCxnSpPr>
            <p:nvPr/>
          </p:nvCxnSpPr>
          <p:spPr bwMode="auto">
            <a:xfrm rot="10800000">
              <a:off x="715" y="1274"/>
              <a:ext cx="141" cy="73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8160" name="_s48160"/>
            <p:cNvCxnSpPr>
              <a:cxnSpLocks noChangeShapeType="1"/>
            </p:cNvCxnSpPr>
            <p:nvPr/>
          </p:nvCxnSpPr>
          <p:spPr bwMode="auto">
            <a:xfrm rot="10800000">
              <a:off x="715" y="1274"/>
              <a:ext cx="141" cy="29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5" name="_s48154"/>
            <p:cNvSpPr>
              <a:spLocks noChangeArrowheads="1"/>
            </p:cNvSpPr>
            <p:nvPr/>
          </p:nvSpPr>
          <p:spPr bwMode="auto">
            <a:xfrm>
              <a:off x="288" y="1008"/>
              <a:ext cx="1040" cy="3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Cadrul organizatoric</a:t>
              </a:r>
            </a:p>
            <a:p>
              <a:pPr lvl="0" algn="ctr"/>
              <a:r>
                <a:rPr lang="en-US" sz="1200" dirty="0">
                  <a:cs typeface="Arial" charset="0"/>
                </a:rPr>
                <a:t>http://www.recensamantromania.ro/wp-content/uploads/2011/10/HG-922-2011.pdf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16" name="_s48157"/>
            <p:cNvSpPr>
              <a:spLocks noChangeArrowheads="1"/>
            </p:cNvSpPr>
            <p:nvPr/>
          </p:nvSpPr>
          <p:spPr bwMode="auto">
            <a:xfrm>
              <a:off x="861" y="1447"/>
              <a:ext cx="987" cy="28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1. </a:t>
              </a:r>
              <a:r>
                <a:rPr kumimoji="0" lang="ro-RO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elaborarea detaliată a calendarului recensământului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(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legislatie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7" name="_s48161"/>
            <p:cNvSpPr>
              <a:spLocks noChangeArrowheads="1"/>
            </p:cNvSpPr>
            <p:nvPr/>
          </p:nvSpPr>
          <p:spPr bwMode="auto">
            <a:xfrm>
              <a:off x="861" y="1894"/>
              <a:ext cx="864" cy="28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</a:t>
              </a:r>
              <a:r>
                <a:rPr kumimoji="0" lang="ro-RO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. întocmirea listelor de clădiri (de localităţi) şi a </a:t>
              </a:r>
            </a:p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materialului cartografic necesar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(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legislatie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)</a:t>
              </a:r>
              <a:r>
                <a:rPr kumimoji="0" lang="ro-RO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;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_s48163"/>
            <p:cNvSpPr>
              <a:spLocks noChangeArrowheads="1"/>
            </p:cNvSpPr>
            <p:nvPr/>
          </p:nvSpPr>
          <p:spPr bwMode="auto">
            <a:xfrm>
              <a:off x="861" y="2325"/>
              <a:ext cx="864" cy="28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3. </a:t>
              </a:r>
              <a:r>
                <a:rPr kumimoji="0" lang="ro-RO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sectorizarea teritoriului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_s48165"/>
            <p:cNvSpPr>
              <a:spLocks noChangeArrowheads="1"/>
            </p:cNvSpPr>
            <p:nvPr/>
          </p:nvSpPr>
          <p:spPr bwMode="auto">
            <a:xfrm>
              <a:off x="861" y="276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4. </a:t>
              </a:r>
              <a:r>
                <a:rPr kumimoji="0" lang="ro-RO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elaborarea şi difuzarea formularelor şi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 </a:t>
              </a:r>
              <a:r>
                <a:rPr kumimoji="0" lang="ro-RO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instrucţiunilor</a:t>
              </a:r>
              <a:r>
                <a:rPr kumimoji="0" lang="ro-RO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;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_s48167"/>
            <p:cNvSpPr>
              <a:spLocks noChangeArrowheads="1"/>
            </p:cNvSpPr>
            <p:nvPr/>
          </p:nvSpPr>
          <p:spPr bwMode="auto">
            <a:xfrm>
              <a:off x="861" y="315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5. </a:t>
              </a:r>
              <a:r>
                <a:rPr kumimoji="0" lang="ro-RO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recrutarea şi pregătirea personalului;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_s48169"/>
            <p:cNvSpPr>
              <a:spLocks noChangeArrowheads="1"/>
            </p:cNvSpPr>
            <p:nvPr/>
          </p:nvSpPr>
          <p:spPr bwMode="auto">
            <a:xfrm>
              <a:off x="861" y="359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o-RO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6. </a:t>
              </a:r>
              <a:r>
                <a:rPr kumimoji="0" lang="ro-RO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popularizarea recensământului în rândul populaţiei.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 sz="2900" dirty="0"/>
              <a:t>Momentul critic și perioada de înregistrare</a:t>
            </a:r>
          </a:p>
          <a:p>
            <a:pPr>
              <a:lnSpc>
                <a:spcPct val="80000"/>
              </a:lnSpc>
            </a:pPr>
            <a:r>
              <a:rPr lang="ro-RO" sz="2900" dirty="0"/>
              <a:t>Unitatea de observare și unitatea de înregistrare</a:t>
            </a:r>
          </a:p>
          <a:p>
            <a:pPr>
              <a:lnSpc>
                <a:spcPct val="80000"/>
              </a:lnSpc>
            </a:pPr>
            <a:r>
              <a:rPr lang="ro-RO" sz="2900" dirty="0"/>
              <a:t>Prelucrarea și publicarea datelor înregistrate  </a:t>
            </a:r>
          </a:p>
          <a:p>
            <a:pPr>
              <a:lnSpc>
                <a:spcPct val="80000"/>
              </a:lnSpc>
            </a:pPr>
            <a:r>
              <a:rPr lang="ro-RO" sz="2900" dirty="0"/>
              <a:t>Metode de efectuare </a:t>
            </a:r>
            <a:r>
              <a:rPr lang="ro-RO" sz="1300" dirty="0">
                <a:solidFill>
                  <a:srgbClr val="000066"/>
                </a:solidFill>
                <a:hlinkClick r:id="rId2"/>
              </a:rPr>
              <a:t>http://www.insee.fr/fr/recensement/nouv_recens/vous/generalites.htm</a:t>
            </a:r>
            <a:endParaRPr lang="en-US" sz="1300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 err="1"/>
              <a:t>Metoda</a:t>
            </a:r>
            <a:r>
              <a:rPr lang="en-US" sz="2000" dirty="0"/>
              <a:t> </a:t>
            </a:r>
            <a:r>
              <a:rPr lang="en-US" sz="2000" dirty="0" err="1"/>
              <a:t>interogarii</a:t>
            </a:r>
            <a:r>
              <a:rPr lang="en-US" sz="2000" dirty="0"/>
              <a:t> cu </a:t>
            </a:r>
            <a:r>
              <a:rPr lang="en-US" sz="2000" dirty="0" err="1"/>
              <a:t>cele</a:t>
            </a:r>
            <a:r>
              <a:rPr lang="en-US" sz="2000" dirty="0"/>
              <a:t> 2 </a:t>
            </a:r>
            <a:r>
              <a:rPr lang="en-US" sz="2000" dirty="0" err="1"/>
              <a:t>variante</a:t>
            </a:r>
            <a:r>
              <a:rPr lang="en-US" sz="20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Interogarea</a:t>
            </a:r>
            <a:r>
              <a:rPr lang="en-US" sz="2000" dirty="0"/>
              <a:t> </a:t>
            </a:r>
            <a:r>
              <a:rPr lang="en-US" sz="2000" dirty="0" err="1"/>
              <a:t>orala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Autoinregistrarea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Avantaje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dezavantaje</a:t>
            </a:r>
            <a:endParaRPr lang="en-US" sz="2000" dirty="0"/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ro-RO" sz="24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1.9.)Recensământul </a:t>
            </a:r>
            <a:r>
              <a:rPr lang="ro-RO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tradiţional. Aspecte importante</a:t>
            </a:r>
            <a:endParaRPr lang="en-US" sz="21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69325" cy="838200"/>
          </a:xfrm>
        </p:spPr>
        <p:txBody>
          <a:bodyPr/>
          <a:lstStyle/>
          <a:p>
            <a:r>
              <a:rPr lang="ro-RO" sz="28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1.10.)Recensământul tradiţional. Programul observării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50196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3630612" cy="4267200"/>
          </a:xfrm>
        </p:spPr>
        <p:txBody>
          <a:bodyPr/>
          <a:lstStyle/>
          <a:p>
            <a:r>
              <a:rPr lang="ro-RO" sz="2600" dirty="0"/>
              <a:t>Programul observării (PO)</a:t>
            </a:r>
            <a:r>
              <a:rPr lang="en-US" sz="2600" dirty="0"/>
              <a:t> </a:t>
            </a:r>
          </a:p>
          <a:p>
            <a:r>
              <a:rPr lang="en-US" sz="2600" dirty="0"/>
              <a:t>- </a:t>
            </a:r>
            <a:r>
              <a:rPr lang="en-US" sz="2600" dirty="0" err="1"/>
              <a:t>scop</a:t>
            </a:r>
            <a:r>
              <a:rPr lang="en-US" sz="2600" dirty="0"/>
              <a:t> </a:t>
            </a:r>
          </a:p>
          <a:p>
            <a:r>
              <a:rPr lang="en-US" sz="2600" dirty="0"/>
              <a:t>- </a:t>
            </a:r>
            <a:r>
              <a:rPr lang="en-US" sz="2600" dirty="0" err="1"/>
              <a:t>obiective</a:t>
            </a:r>
            <a:r>
              <a:rPr lang="en-US" sz="2600" dirty="0"/>
              <a:t> ale </a:t>
            </a:r>
            <a:r>
              <a:rPr lang="en-US" sz="2600" dirty="0" err="1"/>
              <a:t>Rpl</a:t>
            </a:r>
            <a:endParaRPr lang="en-US" sz="2600" dirty="0"/>
          </a:p>
          <a:p>
            <a:pPr lvl="1"/>
            <a:r>
              <a:rPr lang="ro-RO" sz="1100" dirty="0" smtClean="0"/>
              <a:t>Formularul </a:t>
            </a:r>
            <a:r>
              <a:rPr lang="ro-RO" sz="1100" dirty="0"/>
              <a:t>de Rpl</a:t>
            </a:r>
          </a:p>
          <a:p>
            <a:pPr lvl="2"/>
            <a:r>
              <a:rPr lang="ro-RO" sz="1300" dirty="0">
                <a:hlinkClick r:id="rId2"/>
              </a:rPr>
              <a:t>www.recensamant.ro</a:t>
            </a:r>
            <a:endParaRPr lang="en-US" sz="1300" dirty="0"/>
          </a:p>
          <a:p>
            <a:pPr lvl="2"/>
            <a:r>
              <a:rPr lang="en-US" sz="1300" dirty="0">
                <a:hlinkClick r:id="rId3"/>
              </a:rPr>
              <a:t>http://</a:t>
            </a:r>
            <a:r>
              <a:rPr lang="en-US" sz="1300" dirty="0" smtClean="0">
                <a:hlinkClick r:id="rId3"/>
              </a:rPr>
              <a:t>www.insee.fr/fr/recensement/nouv_recens/vous/generalites.htm</a:t>
            </a:r>
            <a:endParaRPr lang="en-US" sz="1300" dirty="0" smtClean="0"/>
          </a:p>
          <a:p>
            <a:pPr lvl="2"/>
            <a:r>
              <a:rPr lang="ro-RO" sz="1300" dirty="0" smtClean="0">
                <a:hlinkClick r:id="rId4"/>
              </a:rPr>
              <a:t>http://www.insse.ro/cms/files/rpl%202011/SITE%20RPL%20-%202011.htm</a:t>
            </a:r>
            <a:endParaRPr lang="ro-RO" sz="1300" dirty="0"/>
          </a:p>
          <a:p>
            <a:pPr lvl="1"/>
            <a:endParaRPr lang="ro-RO" sz="1100" dirty="0"/>
          </a:p>
          <a:p>
            <a:pPr lvl="2"/>
            <a:endParaRPr lang="ro-RO" sz="2100" dirty="0"/>
          </a:p>
          <a:p>
            <a:pPr lvl="2"/>
            <a:endParaRPr lang="en-US" sz="2100" dirty="0"/>
          </a:p>
          <a:p>
            <a:endParaRPr lang="en-US" sz="26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4344988" y="1752600"/>
          <a:ext cx="422275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1066800"/>
          </a:xfrm>
        </p:spPr>
        <p:txBody>
          <a:bodyPr/>
          <a:lstStyle/>
          <a:p>
            <a:r>
              <a:rPr lang="ro-RO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Populația – Starea și mișcarea</a:t>
            </a:r>
            <a:endParaRPr lang="en-US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144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458200" cy="1066800"/>
          </a:xfrm>
        </p:spPr>
        <p:txBody>
          <a:bodyPr/>
          <a:lstStyle/>
          <a:p>
            <a:r>
              <a:rPr lang="ro-RO" sz="20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1.11.)</a:t>
            </a:r>
            <a:r>
              <a:rPr lang="ro-RO" sz="24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Recensământul </a:t>
            </a:r>
            <a:r>
              <a:rPr lang="ro-RO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tradiţional. </a:t>
            </a:r>
            <a:r>
              <a:rPr lang="ro-RO" sz="2400" dirty="0" smtClean="0">
                <a:solidFill>
                  <a:srgbClr val="800000"/>
                </a:solidFill>
              </a:rPr>
              <a:t>Categorii </a:t>
            </a:r>
            <a:r>
              <a:rPr lang="ro-RO" sz="2400" dirty="0">
                <a:solidFill>
                  <a:srgbClr val="800000"/>
                </a:solidFill>
              </a:rPr>
              <a:t>de populație</a:t>
            </a:r>
            <a:r>
              <a:rPr lang="ro-RO" sz="1900" dirty="0"/>
              <a:t/>
            </a:r>
            <a:br>
              <a:rPr lang="ro-RO" sz="1900" dirty="0"/>
            </a:br>
            <a:r>
              <a:rPr lang="ro-RO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Noutăți Rpl </a:t>
            </a:r>
            <a:r>
              <a:rPr lang="ro-RO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2002 și 2011 </a:t>
            </a:r>
            <a:r>
              <a:rPr lang="ro-RO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– recomandări CEE/ONU 2000</a:t>
            </a:r>
            <a:endParaRPr lang="en-US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rezidentă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stabil</a:t>
            </a:r>
            <a:r>
              <a:rPr lang="ro-RO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ă)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toti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cetatenii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ro-RO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4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straini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   cu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domiciliul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 Rom</a:t>
            </a:r>
            <a:r>
              <a:rPr lang="ro-RO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nia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4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f</a:t>
            </a:r>
            <a:r>
              <a:rPr lang="ro-RO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ără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ceta</a:t>
            </a:r>
            <a:r>
              <a:rPr lang="ro-RO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enie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care la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momentul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critic: </a:t>
            </a:r>
            <a:endParaRPr lang="en-US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aflau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teritoriul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tarii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4">
              <a:lnSpc>
                <a:spcPct val="90000"/>
              </a:lnSpc>
            </a:pP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erau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temporar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absenti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plecati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strainatate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&lt; 1 an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+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/>
              <a:t>			</a:t>
            </a:r>
            <a:r>
              <a:rPr lang="en-US" sz="20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Cetatenii</a:t>
            </a:r>
            <a:r>
              <a:rPr lang="en-US" sz="20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ro-RO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endParaRPr lang="en-US" sz="2000" b="1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o-RO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ără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ceta</a:t>
            </a:r>
            <a:r>
              <a:rPr lang="ro-RO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enie</a:t>
            </a:r>
            <a:endParaRPr lang="en-US" sz="2000" b="1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						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care 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aveau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doar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re</a:t>
            </a:r>
            <a:r>
              <a:rPr lang="ro-RO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edin</a:t>
            </a:r>
            <a:r>
              <a:rPr lang="ro-RO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a 				obi</a:t>
            </a:r>
            <a:r>
              <a:rPr lang="ro-RO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nuit</a:t>
            </a:r>
            <a:r>
              <a:rPr lang="ro-RO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in Rom</a:t>
            </a:r>
            <a:r>
              <a:rPr lang="ro-RO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nia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peste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1 an (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perioad</a:t>
            </a:r>
            <a:r>
              <a:rPr lang="ro-RO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neintrerupt</a:t>
            </a:r>
            <a:r>
              <a:rPr lang="ro-RO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o-RO" sz="2000" b="1" dirty="0" smtClean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>
              <a:lnSpc>
                <a:spcPct val="90000"/>
              </a:lnSpc>
              <a:buFont typeface="Wingdings" pitchFamily="2" charset="2"/>
              <a:buNone/>
            </a:pPr>
            <a:endParaRPr lang="ro-RO" sz="2000" b="1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http://www.revistadestatistica.ro/index.php/rezultatele-recensamantului-populatiei-si-al-locuintelor-rpl-2011/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61445" name="AutoShape 5"/>
          <p:cNvSpPr>
            <a:spLocks/>
          </p:cNvSpPr>
          <p:nvPr/>
        </p:nvSpPr>
        <p:spPr bwMode="auto">
          <a:xfrm>
            <a:off x="5257800" y="135890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AutoShape 6"/>
          <p:cNvSpPr>
            <a:spLocks/>
          </p:cNvSpPr>
          <p:nvPr/>
        </p:nvSpPr>
        <p:spPr bwMode="auto">
          <a:xfrm>
            <a:off x="2209800" y="29718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AutoShape 7"/>
          <p:cNvSpPr>
            <a:spLocks/>
          </p:cNvSpPr>
          <p:nvPr/>
        </p:nvSpPr>
        <p:spPr bwMode="auto">
          <a:xfrm>
            <a:off x="4800600" y="4038600"/>
            <a:ext cx="152400" cy="9144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458200" cy="1066800"/>
          </a:xfrm>
        </p:spPr>
        <p:txBody>
          <a:bodyPr/>
          <a:lstStyle/>
          <a:p>
            <a:r>
              <a:rPr lang="ro-RO" sz="24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1.11.)Recensământul </a:t>
            </a:r>
            <a:r>
              <a:rPr lang="ro-RO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tradiţional. </a:t>
            </a:r>
            <a:r>
              <a:rPr lang="ro-RO" sz="24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Categorii de populație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RO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Noutăți Rpl 2002 și 2011 – recomandări CEE/ONU 2000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endParaRPr lang="en-US" sz="1900" b="1" dirty="0">
              <a:solidFill>
                <a:srgbClr val="6600FF"/>
              </a:solidFill>
            </a:endParaRPr>
          </a:p>
          <a:p>
            <a:endParaRPr lang="en-US" sz="1900" b="1" dirty="0">
              <a:solidFill>
                <a:srgbClr val="66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600" b="1" dirty="0">
                <a:solidFill>
                  <a:srgbClr val="003300"/>
                </a:solidFill>
              </a:rPr>
              <a:t>P</a:t>
            </a:r>
            <a:r>
              <a:rPr lang="en-US" sz="1900" b="1" dirty="0">
                <a:solidFill>
                  <a:srgbClr val="003300"/>
                </a:solidFill>
              </a:rPr>
              <a:t> </a:t>
            </a:r>
            <a:r>
              <a:rPr lang="en-US" sz="1300" b="1" dirty="0" err="1">
                <a:solidFill>
                  <a:srgbClr val="003300"/>
                </a:solidFill>
              </a:rPr>
              <a:t>legala</a:t>
            </a:r>
            <a:r>
              <a:rPr lang="en-US" sz="1900" b="1" dirty="0">
                <a:solidFill>
                  <a:srgbClr val="003300"/>
                </a:solidFill>
              </a:rPr>
              <a:t>= </a:t>
            </a:r>
            <a:r>
              <a:rPr lang="en-US" sz="1900" b="1" dirty="0" err="1">
                <a:solidFill>
                  <a:srgbClr val="003300"/>
                </a:solidFill>
              </a:rPr>
              <a:t>toti</a:t>
            </a:r>
            <a:r>
              <a:rPr lang="en-US" sz="1900" b="1" dirty="0">
                <a:solidFill>
                  <a:srgbClr val="003300"/>
                </a:solidFill>
              </a:rPr>
              <a:t> </a:t>
            </a:r>
            <a:r>
              <a:rPr lang="en-US" sz="1900" b="1" dirty="0" err="1">
                <a:solidFill>
                  <a:srgbClr val="003300"/>
                </a:solidFill>
              </a:rPr>
              <a:t>cetatenii</a:t>
            </a:r>
            <a:r>
              <a:rPr lang="en-US" sz="1900" b="1" dirty="0">
                <a:solidFill>
                  <a:srgbClr val="003300"/>
                </a:solidFill>
              </a:rPr>
              <a:t> </a:t>
            </a:r>
            <a:r>
              <a:rPr lang="en-US" sz="1900" b="1" dirty="0" err="1" smtClean="0">
                <a:solidFill>
                  <a:srgbClr val="003300"/>
                </a:solidFill>
              </a:rPr>
              <a:t>rom</a:t>
            </a:r>
            <a:r>
              <a:rPr lang="ro-RO" sz="1900" b="1" dirty="0" smtClean="0">
                <a:solidFill>
                  <a:srgbClr val="003300"/>
                </a:solidFill>
              </a:rPr>
              <a:t>â</a:t>
            </a:r>
            <a:r>
              <a:rPr lang="en-US" sz="1900" b="1" dirty="0" err="1" smtClean="0">
                <a:solidFill>
                  <a:srgbClr val="003300"/>
                </a:solidFill>
              </a:rPr>
              <a:t>ni</a:t>
            </a:r>
            <a:r>
              <a:rPr lang="ro-RO" sz="1900" b="1" dirty="0" smtClean="0">
                <a:solidFill>
                  <a:srgbClr val="003300"/>
                </a:solidFill>
              </a:rPr>
              <a:t> </a:t>
            </a:r>
            <a:r>
              <a:rPr lang="ro-RO" sz="1900" b="1" dirty="0">
                <a:solidFill>
                  <a:srgbClr val="003300"/>
                </a:solidFill>
              </a:rPr>
              <a:t>	</a:t>
            </a:r>
            <a:endParaRPr lang="en-US" sz="1900" b="1" dirty="0">
              <a:solidFill>
                <a:srgbClr val="003300"/>
              </a:solidFill>
            </a:endParaRPr>
          </a:p>
          <a:p>
            <a:pPr lvl="4">
              <a:buFont typeface="Wingdings" pitchFamily="2" charset="2"/>
              <a:buNone/>
            </a:pPr>
            <a:r>
              <a:rPr lang="en-US" b="1" dirty="0">
                <a:solidFill>
                  <a:srgbClr val="003300"/>
                </a:solidFill>
              </a:rPr>
              <a:t>	       </a:t>
            </a:r>
            <a:r>
              <a:rPr lang="en-US" b="1" dirty="0" err="1" smtClean="0">
                <a:solidFill>
                  <a:srgbClr val="003300"/>
                </a:solidFill>
              </a:rPr>
              <a:t>str</a:t>
            </a:r>
            <a:r>
              <a:rPr lang="ro-RO" b="1" dirty="0" smtClean="0">
                <a:solidFill>
                  <a:srgbClr val="003300"/>
                </a:solidFill>
              </a:rPr>
              <a:t>ă</a:t>
            </a:r>
            <a:r>
              <a:rPr lang="en-US" b="1" dirty="0" err="1" smtClean="0">
                <a:solidFill>
                  <a:srgbClr val="003300"/>
                </a:solidFill>
              </a:rPr>
              <a:t>ini</a:t>
            </a:r>
            <a:r>
              <a:rPr lang="ro-RO" b="1" dirty="0">
                <a:solidFill>
                  <a:srgbClr val="003300"/>
                </a:solidFill>
              </a:rPr>
              <a:t>		    c</a:t>
            </a:r>
            <a:r>
              <a:rPr lang="en-US" b="1" dirty="0">
                <a:solidFill>
                  <a:srgbClr val="003300"/>
                </a:solidFill>
              </a:rPr>
              <a:t>u </a:t>
            </a:r>
            <a:r>
              <a:rPr lang="en-US" b="1" dirty="0" err="1">
                <a:solidFill>
                  <a:srgbClr val="003300"/>
                </a:solidFill>
              </a:rPr>
              <a:t>domiciliul</a:t>
            </a:r>
            <a:r>
              <a:rPr lang="en-US" b="1" dirty="0">
                <a:solidFill>
                  <a:srgbClr val="003300"/>
                </a:solidFill>
              </a:rPr>
              <a:t> in </a:t>
            </a:r>
            <a:r>
              <a:rPr lang="en-US" b="1" dirty="0" smtClean="0">
                <a:solidFill>
                  <a:srgbClr val="003300"/>
                </a:solidFill>
              </a:rPr>
              <a:t>Rom</a:t>
            </a:r>
            <a:r>
              <a:rPr lang="ro-RO" b="1" dirty="0" smtClean="0">
                <a:solidFill>
                  <a:srgbClr val="003300"/>
                </a:solidFill>
              </a:rPr>
              <a:t>â</a:t>
            </a:r>
            <a:r>
              <a:rPr lang="en-US" b="1" dirty="0" err="1" smtClean="0">
                <a:solidFill>
                  <a:srgbClr val="003300"/>
                </a:solidFill>
              </a:rPr>
              <a:t>nia</a:t>
            </a:r>
            <a:endParaRPr lang="en-US" b="1" dirty="0">
              <a:solidFill>
                <a:srgbClr val="003300"/>
              </a:solidFill>
            </a:endParaRPr>
          </a:p>
          <a:p>
            <a:pPr lvl="4">
              <a:buFont typeface="Wingdings" pitchFamily="2" charset="2"/>
              <a:buNone/>
            </a:pPr>
            <a:r>
              <a:rPr lang="en-US" b="1" dirty="0">
                <a:solidFill>
                  <a:srgbClr val="003300"/>
                </a:solidFill>
              </a:rPr>
              <a:t>          </a:t>
            </a:r>
            <a:r>
              <a:rPr lang="en-US" b="1" dirty="0" smtClean="0">
                <a:solidFill>
                  <a:srgbClr val="003300"/>
                </a:solidFill>
              </a:rPr>
              <a:t>f</a:t>
            </a:r>
            <a:r>
              <a:rPr lang="ro-RO" b="1" dirty="0" smtClean="0">
                <a:solidFill>
                  <a:srgbClr val="003300"/>
                </a:solidFill>
              </a:rPr>
              <a:t>ă</a:t>
            </a:r>
            <a:r>
              <a:rPr lang="en-US" b="1" dirty="0" smtClean="0">
                <a:solidFill>
                  <a:srgbClr val="003300"/>
                </a:solidFill>
              </a:rPr>
              <a:t>r</a:t>
            </a:r>
            <a:r>
              <a:rPr lang="ro-RO" b="1" dirty="0" smtClean="0">
                <a:solidFill>
                  <a:srgbClr val="003300"/>
                </a:solidFill>
              </a:rPr>
              <a:t>ă</a:t>
            </a:r>
            <a:r>
              <a:rPr lang="en-US" b="1" dirty="0" smtClean="0">
                <a:solidFill>
                  <a:srgbClr val="003300"/>
                </a:solidFill>
              </a:rPr>
              <a:t> </a:t>
            </a:r>
            <a:r>
              <a:rPr lang="en-US" b="1" dirty="0" err="1" smtClean="0">
                <a:solidFill>
                  <a:srgbClr val="003300"/>
                </a:solidFill>
              </a:rPr>
              <a:t>ceta</a:t>
            </a:r>
            <a:r>
              <a:rPr lang="ro-RO" b="1" dirty="0" smtClean="0">
                <a:solidFill>
                  <a:srgbClr val="003300"/>
                </a:solidFill>
              </a:rPr>
              <a:t>ț</a:t>
            </a:r>
            <a:r>
              <a:rPr lang="en-US" b="1" dirty="0" err="1" smtClean="0">
                <a:solidFill>
                  <a:srgbClr val="003300"/>
                </a:solidFill>
              </a:rPr>
              <a:t>enie</a:t>
            </a:r>
            <a:endParaRPr lang="en-US" b="1" dirty="0">
              <a:solidFill>
                <a:srgbClr val="0033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1900" b="1" dirty="0">
                <a:solidFill>
                  <a:srgbClr val="003300"/>
                </a:solidFill>
              </a:rPr>
              <a:t>           		</a:t>
            </a:r>
          </a:p>
          <a:p>
            <a:pPr>
              <a:buFont typeface="Wingdings" pitchFamily="2" charset="2"/>
              <a:buNone/>
            </a:pPr>
            <a:r>
              <a:rPr lang="en-US" sz="1900" b="1" dirty="0">
                <a:solidFill>
                  <a:srgbClr val="003300"/>
                </a:solidFill>
              </a:rPr>
              <a:t>             </a:t>
            </a:r>
            <a:r>
              <a:rPr lang="en-US" sz="1900" b="1" dirty="0" err="1">
                <a:solidFill>
                  <a:srgbClr val="003300"/>
                </a:solidFill>
              </a:rPr>
              <a:t>si</a:t>
            </a:r>
            <a:r>
              <a:rPr lang="en-US" sz="1900" b="1" dirty="0">
                <a:solidFill>
                  <a:srgbClr val="003300"/>
                </a:solidFill>
              </a:rPr>
              <a:t> care la </a:t>
            </a:r>
            <a:r>
              <a:rPr lang="en-US" sz="1900" b="1" dirty="0" err="1">
                <a:solidFill>
                  <a:srgbClr val="003300"/>
                </a:solidFill>
              </a:rPr>
              <a:t>momentul</a:t>
            </a:r>
            <a:r>
              <a:rPr lang="en-US" sz="1900" b="1" dirty="0">
                <a:solidFill>
                  <a:srgbClr val="003300"/>
                </a:solidFill>
              </a:rPr>
              <a:t> critic: </a:t>
            </a:r>
          </a:p>
          <a:p>
            <a:pPr lvl="4"/>
            <a:r>
              <a:rPr lang="en-US" b="1" dirty="0">
                <a:solidFill>
                  <a:srgbClr val="003300"/>
                </a:solidFill>
              </a:rPr>
              <a:t>se </a:t>
            </a:r>
            <a:r>
              <a:rPr lang="en-US" b="1" dirty="0" err="1">
                <a:solidFill>
                  <a:srgbClr val="003300"/>
                </a:solidFill>
              </a:rPr>
              <a:t>aflau</a:t>
            </a:r>
            <a:r>
              <a:rPr lang="en-US" b="1" dirty="0">
                <a:solidFill>
                  <a:srgbClr val="003300"/>
                </a:solidFill>
              </a:rPr>
              <a:t> </a:t>
            </a:r>
            <a:r>
              <a:rPr lang="en-US" b="1" dirty="0" err="1">
                <a:solidFill>
                  <a:srgbClr val="003300"/>
                </a:solidFill>
              </a:rPr>
              <a:t>pe</a:t>
            </a:r>
            <a:r>
              <a:rPr lang="en-US" b="1" dirty="0">
                <a:solidFill>
                  <a:srgbClr val="003300"/>
                </a:solidFill>
              </a:rPr>
              <a:t> </a:t>
            </a:r>
            <a:r>
              <a:rPr lang="en-US" b="1" dirty="0" err="1">
                <a:solidFill>
                  <a:srgbClr val="003300"/>
                </a:solidFill>
              </a:rPr>
              <a:t>teritoriul</a:t>
            </a:r>
            <a:r>
              <a:rPr lang="en-US" b="1" dirty="0">
                <a:solidFill>
                  <a:srgbClr val="003300"/>
                </a:solidFill>
              </a:rPr>
              <a:t> </a:t>
            </a:r>
            <a:r>
              <a:rPr lang="en-US" b="1" dirty="0" err="1">
                <a:solidFill>
                  <a:srgbClr val="003300"/>
                </a:solidFill>
              </a:rPr>
              <a:t>tarii</a:t>
            </a:r>
            <a:r>
              <a:rPr lang="en-US" b="1" dirty="0">
                <a:solidFill>
                  <a:srgbClr val="003300"/>
                </a:solidFill>
              </a:rPr>
              <a:t> </a:t>
            </a:r>
            <a:r>
              <a:rPr lang="en-US" b="1" dirty="0" err="1">
                <a:solidFill>
                  <a:srgbClr val="003300"/>
                </a:solidFill>
              </a:rPr>
              <a:t>sau</a:t>
            </a:r>
            <a:r>
              <a:rPr lang="en-US" b="1" dirty="0">
                <a:solidFill>
                  <a:srgbClr val="003300"/>
                </a:solidFill>
              </a:rPr>
              <a:t> </a:t>
            </a:r>
          </a:p>
          <a:p>
            <a:pPr lvl="4"/>
            <a:r>
              <a:rPr lang="en-US" b="1" dirty="0" err="1">
                <a:solidFill>
                  <a:srgbClr val="003300"/>
                </a:solidFill>
              </a:rPr>
              <a:t>erau</a:t>
            </a:r>
            <a:r>
              <a:rPr lang="en-US" b="1" dirty="0">
                <a:solidFill>
                  <a:srgbClr val="003300"/>
                </a:solidFill>
              </a:rPr>
              <a:t> </a:t>
            </a:r>
            <a:r>
              <a:rPr lang="en-US" b="1" dirty="0" err="1">
                <a:solidFill>
                  <a:srgbClr val="003300"/>
                </a:solidFill>
              </a:rPr>
              <a:t>plecati</a:t>
            </a:r>
            <a:r>
              <a:rPr lang="en-US" b="1" dirty="0">
                <a:solidFill>
                  <a:srgbClr val="003300"/>
                </a:solidFill>
              </a:rPr>
              <a:t> in </a:t>
            </a:r>
            <a:r>
              <a:rPr lang="en-US" b="1" dirty="0" err="1">
                <a:solidFill>
                  <a:srgbClr val="003300"/>
                </a:solidFill>
              </a:rPr>
              <a:t>strainatate</a:t>
            </a:r>
            <a:r>
              <a:rPr lang="en-US" b="1" dirty="0">
                <a:solidFill>
                  <a:srgbClr val="003300"/>
                </a:solidFill>
              </a:rPr>
              <a:t> </a:t>
            </a:r>
            <a:r>
              <a:rPr lang="en-US" b="1" dirty="0" err="1">
                <a:solidFill>
                  <a:srgbClr val="003300"/>
                </a:solidFill>
              </a:rPr>
              <a:t>indiferent</a:t>
            </a:r>
            <a:r>
              <a:rPr lang="en-US" b="1" dirty="0">
                <a:solidFill>
                  <a:srgbClr val="003300"/>
                </a:solidFill>
              </a:rPr>
              <a:t> de </a:t>
            </a:r>
            <a:r>
              <a:rPr lang="en-US" b="1" dirty="0" err="1">
                <a:solidFill>
                  <a:srgbClr val="003300"/>
                </a:solidFill>
              </a:rPr>
              <a:t>perioada</a:t>
            </a:r>
            <a:endParaRPr lang="en-US" b="1" dirty="0">
              <a:solidFill>
                <a:srgbClr val="003300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000" b="1" dirty="0">
              <a:solidFill>
                <a:srgbClr val="6600FF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sz="2000" b="1" dirty="0">
              <a:solidFill>
                <a:srgbClr val="6600FF"/>
              </a:solidFill>
            </a:endParaRPr>
          </a:p>
        </p:txBody>
      </p:sp>
      <p:sp>
        <p:nvSpPr>
          <p:cNvPr id="65541" name="AutoShape 5"/>
          <p:cNvSpPr>
            <a:spLocks/>
          </p:cNvSpPr>
          <p:nvPr/>
        </p:nvSpPr>
        <p:spPr bwMode="auto">
          <a:xfrm>
            <a:off x="4648200" y="2514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AutoShape 6"/>
          <p:cNvSpPr>
            <a:spLocks/>
          </p:cNvSpPr>
          <p:nvPr/>
        </p:nvSpPr>
        <p:spPr bwMode="auto">
          <a:xfrm>
            <a:off x="1981200" y="39624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066800"/>
          </a:xfrm>
        </p:spPr>
        <p:txBody>
          <a:bodyPr/>
          <a:lstStyle/>
          <a:p>
            <a:r>
              <a:rPr lang="ro-RO" sz="3200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1.12.)</a:t>
            </a:r>
            <a:r>
              <a:rPr lang="en-US" sz="2800" b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Utilizarea</a:t>
            </a:r>
            <a:r>
              <a:rPr lang="en-US" sz="28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metodelor</a:t>
            </a:r>
            <a:r>
              <a:rPr lang="en-US" sz="2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selectiei</a:t>
            </a:r>
            <a:r>
              <a:rPr lang="en-US" sz="2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dirty="0" err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diferitele</a:t>
            </a:r>
            <a:r>
              <a:rPr lang="en-US" sz="28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faze la </a:t>
            </a:r>
            <a:r>
              <a:rPr lang="en-US" sz="2800" b="1" dirty="0" err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Rpl</a:t>
            </a:r>
            <a:endParaRPr lang="en-US" sz="2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267200"/>
          </a:xfrm>
        </p:spPr>
        <p:txBody>
          <a:bodyPr/>
          <a:lstStyle/>
          <a:p>
            <a:pPr marL="812800" indent="-812800">
              <a:lnSpc>
                <a:spcPct val="90000"/>
              </a:lnSpc>
              <a:buClr>
                <a:schemeClr val="tx1"/>
              </a:buClr>
              <a:buFontTx/>
              <a:buAutoNum type="romanUcPeriod"/>
            </a:pPr>
            <a:r>
              <a:rPr lang="en-US" sz="2800" dirty="0"/>
              <a:t>In </a:t>
            </a:r>
            <a:r>
              <a:rPr lang="en-US" sz="2800" dirty="0" err="1"/>
              <a:t>pregatirea</a:t>
            </a:r>
            <a:r>
              <a:rPr lang="en-US" sz="2800" dirty="0"/>
              <a:t> </a:t>
            </a:r>
            <a:r>
              <a:rPr lang="en-US" sz="2800" dirty="0" err="1"/>
              <a:t>organizatorica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metodologica</a:t>
            </a:r>
            <a:r>
              <a:rPr lang="en-US" sz="2800" dirty="0"/>
              <a:t> – </a:t>
            </a:r>
            <a:r>
              <a:rPr lang="en-US" sz="2800" dirty="0" err="1"/>
              <a:t>Rp</a:t>
            </a:r>
            <a:r>
              <a:rPr lang="en-US" sz="2800" dirty="0"/>
              <a:t> pilot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microrecensamant</a:t>
            </a:r>
            <a:r>
              <a:rPr lang="en-US" sz="2800" dirty="0"/>
              <a:t> de </a:t>
            </a:r>
            <a:r>
              <a:rPr lang="en-US" sz="2800" dirty="0" err="1" smtClean="0"/>
              <a:t>proba</a:t>
            </a:r>
            <a:r>
              <a:rPr lang="en-US" sz="2800" dirty="0" smtClean="0"/>
              <a:t> </a:t>
            </a:r>
            <a:r>
              <a:rPr lang="en-US" sz="2000" dirty="0" err="1" smtClean="0">
                <a:hlinkClick r:id="rId2"/>
              </a:rPr>
              <a:t>Rpl</a:t>
            </a:r>
            <a:r>
              <a:rPr lang="en-US" sz="2000" dirty="0" smtClean="0">
                <a:hlinkClick r:id="rId2"/>
              </a:rPr>
              <a:t> pilot</a:t>
            </a:r>
            <a:r>
              <a:rPr lang="en-US" sz="2000" dirty="0" smtClean="0"/>
              <a:t> –</a:t>
            </a:r>
          </a:p>
          <a:p>
            <a:pPr marL="812800" indent="-8128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mai</a:t>
            </a:r>
            <a:r>
              <a:rPr lang="en-US" sz="2000" dirty="0" smtClean="0"/>
              <a:t> 2011</a:t>
            </a:r>
            <a:endParaRPr lang="en-US" sz="2000" dirty="0"/>
          </a:p>
          <a:p>
            <a:pPr marL="1524000" lvl="2" indent="-61436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400" dirty="0" err="1"/>
              <a:t>Verificarea</a:t>
            </a:r>
            <a:r>
              <a:rPr lang="en-US" sz="1400" dirty="0"/>
              <a:t> </a:t>
            </a:r>
            <a:r>
              <a:rPr lang="en-US" sz="1400" dirty="0" err="1"/>
              <a:t>formularelor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instructiunilor</a:t>
            </a:r>
            <a:endParaRPr lang="en-US" sz="1400" dirty="0"/>
          </a:p>
          <a:p>
            <a:pPr marL="1524000" lvl="2" indent="-61436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400" dirty="0" err="1"/>
              <a:t>Definitivare</a:t>
            </a:r>
            <a:r>
              <a:rPr lang="en-US" sz="1400" dirty="0"/>
              <a:t> </a:t>
            </a:r>
            <a:r>
              <a:rPr lang="en-US" sz="1400" dirty="0" err="1"/>
              <a:t>principii</a:t>
            </a:r>
            <a:r>
              <a:rPr lang="en-US" sz="1400" dirty="0"/>
              <a:t> org.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metod</a:t>
            </a:r>
            <a:r>
              <a:rPr lang="en-US" sz="1400" dirty="0"/>
              <a:t>.</a:t>
            </a:r>
          </a:p>
          <a:p>
            <a:pPr marL="1524000" lvl="2" indent="-61436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400" dirty="0" err="1"/>
              <a:t>Verificare</a:t>
            </a:r>
            <a:r>
              <a:rPr lang="en-US" sz="1400" dirty="0"/>
              <a:t> </a:t>
            </a:r>
            <a:r>
              <a:rPr lang="en-US" sz="1400" dirty="0" err="1"/>
              <a:t>norme</a:t>
            </a:r>
            <a:r>
              <a:rPr lang="en-US" sz="1400" dirty="0"/>
              <a:t> </a:t>
            </a:r>
            <a:r>
              <a:rPr lang="en-US" sz="1400" dirty="0" err="1"/>
              <a:t>recenzori</a:t>
            </a:r>
            <a:r>
              <a:rPr lang="en-US" sz="1400" dirty="0"/>
              <a:t>, </a:t>
            </a:r>
            <a:r>
              <a:rPr lang="en-US" sz="1400" dirty="0" err="1"/>
              <a:t>sectorizare</a:t>
            </a:r>
            <a:r>
              <a:rPr lang="en-US" sz="1400" dirty="0"/>
              <a:t>, </a:t>
            </a:r>
            <a:r>
              <a:rPr lang="en-US" sz="1400" dirty="0" err="1"/>
              <a:t>atributii</a:t>
            </a:r>
            <a:r>
              <a:rPr lang="en-US" sz="1400" dirty="0"/>
              <a:t> </a:t>
            </a:r>
            <a:r>
              <a:rPr lang="en-US" sz="1400" dirty="0" err="1"/>
              <a:t>pe</a:t>
            </a:r>
            <a:r>
              <a:rPr lang="en-US" sz="1400" dirty="0"/>
              <a:t> </a:t>
            </a:r>
            <a:r>
              <a:rPr lang="en-US" sz="1400" dirty="0" err="1"/>
              <a:t>verigi</a:t>
            </a:r>
            <a:endParaRPr lang="en-US" sz="1400" dirty="0"/>
          </a:p>
          <a:p>
            <a:pPr marL="812800" indent="-8128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romanUcPeriod"/>
            </a:pPr>
            <a:r>
              <a:rPr lang="en-US" sz="2800" dirty="0" err="1"/>
              <a:t>Faza</a:t>
            </a:r>
            <a:r>
              <a:rPr lang="en-US" sz="2800" dirty="0"/>
              <a:t> </a:t>
            </a:r>
            <a:r>
              <a:rPr lang="en-US" sz="2800" dirty="0" err="1"/>
              <a:t>observarii</a:t>
            </a:r>
            <a:endParaRPr lang="en-US" sz="2800" dirty="0"/>
          </a:p>
          <a:p>
            <a:pPr marL="1524000" lvl="2" indent="-61436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400" dirty="0" err="1"/>
              <a:t>Largirea</a:t>
            </a:r>
            <a:r>
              <a:rPr lang="en-US" sz="1400" dirty="0"/>
              <a:t> PO </a:t>
            </a:r>
            <a:r>
              <a:rPr lang="en-US" sz="1400" dirty="0" err="1"/>
              <a:t>pe</a:t>
            </a:r>
            <a:r>
              <a:rPr lang="en-US" sz="1400" dirty="0"/>
              <a:t> </a:t>
            </a:r>
            <a:r>
              <a:rPr lang="en-US" sz="1400" dirty="0" err="1"/>
              <a:t>an.aspecte</a:t>
            </a:r>
            <a:r>
              <a:rPr lang="en-US" sz="1400" dirty="0"/>
              <a:t> </a:t>
            </a:r>
          </a:p>
          <a:p>
            <a:pPr marL="1524000" lvl="2" indent="-61436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400" dirty="0"/>
              <a:t>Control </a:t>
            </a:r>
            <a:r>
              <a:rPr lang="en-US" sz="1400" dirty="0" err="1"/>
              <a:t>asupra</a:t>
            </a:r>
            <a:r>
              <a:rPr lang="en-US" sz="1400" dirty="0"/>
              <a:t> </a:t>
            </a:r>
            <a:r>
              <a:rPr lang="en-US" sz="1400" dirty="0" err="1"/>
              <a:t>completitudinii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corectitudinii</a:t>
            </a:r>
            <a:r>
              <a:rPr lang="en-US" sz="1400" dirty="0"/>
              <a:t> </a:t>
            </a:r>
            <a:r>
              <a:rPr lang="en-US" sz="1400" dirty="0" err="1" smtClean="0"/>
              <a:t>inregistrarii</a:t>
            </a:r>
            <a:r>
              <a:rPr lang="en-US" sz="1400" dirty="0" smtClean="0"/>
              <a:t> </a:t>
            </a:r>
            <a:r>
              <a:rPr lang="en-US" sz="1400" dirty="0" err="1" smtClean="0">
                <a:hlinkClick r:id="rId3"/>
              </a:rPr>
              <a:t>ancheta</a:t>
            </a:r>
            <a:r>
              <a:rPr lang="en-US" sz="1400" dirty="0" smtClean="0">
                <a:hlinkClick r:id="rId3"/>
              </a:rPr>
              <a:t> control</a:t>
            </a:r>
            <a:r>
              <a:rPr lang="en-US" sz="1400" dirty="0" smtClean="0"/>
              <a:t> – 5-14 </a:t>
            </a:r>
            <a:r>
              <a:rPr lang="en-US" sz="1400" dirty="0" err="1" smtClean="0"/>
              <a:t>noiembrie</a:t>
            </a:r>
            <a:r>
              <a:rPr lang="en-US" sz="1400" dirty="0" smtClean="0"/>
              <a:t> 2011</a:t>
            </a:r>
            <a:endParaRPr lang="en-US" sz="1400" dirty="0"/>
          </a:p>
          <a:p>
            <a:pPr marL="812800" indent="-812800">
              <a:lnSpc>
                <a:spcPct val="90000"/>
              </a:lnSpc>
              <a:buClr>
                <a:schemeClr val="tx1"/>
              </a:buClr>
              <a:buFontTx/>
              <a:buAutoNum type="romanUcPeriod"/>
            </a:pPr>
            <a:r>
              <a:rPr lang="en-US" sz="2800" dirty="0" err="1"/>
              <a:t>Faza</a:t>
            </a:r>
            <a:r>
              <a:rPr lang="en-US" sz="2800" dirty="0"/>
              <a:t> </a:t>
            </a:r>
            <a:r>
              <a:rPr lang="en-US" sz="2800" dirty="0" err="1"/>
              <a:t>prelucrarii</a:t>
            </a:r>
            <a:endParaRPr lang="en-US" sz="2800" dirty="0"/>
          </a:p>
          <a:p>
            <a:pPr marL="1524000" lvl="2" indent="-61436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400" dirty="0" err="1"/>
              <a:t>Urgentarea</a:t>
            </a:r>
            <a:r>
              <a:rPr lang="en-US" sz="1400" dirty="0"/>
              <a:t> </a:t>
            </a:r>
            <a:r>
              <a:rPr lang="en-US" sz="1400" dirty="0" err="1"/>
              <a:t>obtinerii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endParaRPr lang="en-US" sz="1400" dirty="0"/>
          </a:p>
          <a:p>
            <a:pPr marL="1524000" lvl="2" indent="-61436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400" dirty="0" err="1"/>
              <a:t>Controlul</a:t>
            </a:r>
            <a:r>
              <a:rPr lang="en-US" sz="1400" dirty="0"/>
              <a:t> </a:t>
            </a:r>
            <a:r>
              <a:rPr lang="en-US" sz="1400" dirty="0" err="1"/>
              <a:t>calitatii</a:t>
            </a:r>
            <a:r>
              <a:rPr lang="en-US" sz="1400" dirty="0"/>
              <a:t> </a:t>
            </a:r>
            <a:r>
              <a:rPr lang="en-US" sz="1400" dirty="0" err="1"/>
              <a:t>prelucrarii</a:t>
            </a:r>
            <a:r>
              <a:rPr lang="en-US" sz="1400" dirty="0"/>
              <a:t> </a:t>
            </a:r>
          </a:p>
          <a:p>
            <a:pPr marL="1524000" lvl="2" indent="-61436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400" dirty="0" err="1"/>
              <a:t>Prelucrarea</a:t>
            </a:r>
            <a:r>
              <a:rPr lang="en-US" sz="1400" dirty="0"/>
              <a:t> </a:t>
            </a:r>
            <a:r>
              <a:rPr lang="en-US" sz="1400" dirty="0" err="1"/>
              <a:t>suplimentara</a:t>
            </a:r>
            <a:r>
              <a:rPr lang="en-US" sz="1400" dirty="0"/>
              <a:t> – </a:t>
            </a:r>
            <a:r>
              <a:rPr lang="en-US" sz="1400" dirty="0" err="1"/>
              <a:t>grupari</a:t>
            </a:r>
            <a:r>
              <a:rPr lang="en-US" sz="1400" dirty="0"/>
              <a:t> </a:t>
            </a:r>
            <a:r>
              <a:rPr lang="en-US" sz="1400" dirty="0" err="1"/>
              <a:t>complexe</a:t>
            </a:r>
            <a:r>
              <a:rPr lang="en-US" sz="1400" dirty="0"/>
              <a:t> </a:t>
            </a:r>
            <a:r>
              <a:rPr lang="en-US" sz="1400" dirty="0" err="1"/>
              <a:t>cronofage</a:t>
            </a:r>
            <a:r>
              <a:rPr lang="en-US" sz="1400" dirty="0"/>
              <a:t> in </a:t>
            </a:r>
            <a:r>
              <a:rPr lang="en-US" sz="1400" dirty="0" err="1"/>
              <a:t>pop.totala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ro-RO" sz="40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Surse de informații despre populație</a:t>
            </a:r>
            <a:endParaRPr lang="en-US" sz="40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ro-RO" sz="24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Importanța surselor de informații asupra populației și fenomenelor demografice?</a:t>
            </a:r>
          </a:p>
          <a:p>
            <a:pPr lvl="1"/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tabloul de bord al oricărei comunități umane</a:t>
            </a:r>
          </a:p>
          <a:p>
            <a:pPr lvl="1"/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elaborarea de programe de dezvoltare economică și socială la nivel național, regional și local</a:t>
            </a:r>
          </a:p>
          <a:p>
            <a:pPr lvl="1"/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cunoașterea progreselor în dezvoltare</a:t>
            </a:r>
          </a:p>
          <a:p>
            <a:pPr lvl="1"/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comparații internaționale</a:t>
            </a:r>
          </a:p>
          <a:p>
            <a:pPr lvl="1"/>
            <a:r>
              <a:rPr lang="ro-RO" sz="1800" dirty="0" smtClean="0">
                <a:latin typeface="Times New Roman" pitchFamily="18" charset="0"/>
                <a:cs typeface="Times New Roman" pitchFamily="18" charset="0"/>
              </a:rPr>
              <a:t>cercetare științifică</a:t>
            </a:r>
          </a:p>
          <a:p>
            <a:r>
              <a:rPr lang="ro-RO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Necesitatea unui SID?</a:t>
            </a:r>
          </a:p>
          <a:p>
            <a:pPr lvl="1"/>
            <a:r>
              <a:rPr lang="ro-RO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Populația=Sistem dinamic complex  (SDC):</a:t>
            </a:r>
          </a:p>
          <a:p>
            <a:pPr lvl="2"/>
            <a:r>
              <a:rPr lang="ro-RO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 numeroase de observare</a:t>
            </a:r>
          </a:p>
          <a:p>
            <a:pPr lvl="2"/>
            <a:r>
              <a:rPr lang="ro-RO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modificări frecvente în efectivul și structura populației</a:t>
            </a:r>
          </a:p>
          <a:p>
            <a:pPr lvl="2"/>
            <a:r>
              <a:rPr lang="ro-RO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interdependențe și intercondiționări multiple cu factorii economici și sociali</a:t>
            </a:r>
          </a:p>
          <a:p>
            <a:pPr lvl="1"/>
            <a:r>
              <a:rPr lang="ro-RO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Nevoile de observare, înțelegere și previziune a evoluțiilor populației – SID - </a:t>
            </a:r>
            <a:r>
              <a:rPr lang="ro-RO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 complete și corecte, istorice și actuale</a:t>
            </a:r>
            <a:endParaRPr lang="ro-RO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Componența SID</a:t>
            </a:r>
            <a:endParaRPr lang="en-US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04800" y="1143000"/>
            <a:ext cx="8518525" cy="4983163"/>
          </a:xfrm>
          <a:prstGeom prst="rect">
            <a:avLst/>
          </a:prstGeom>
        </p:spPr>
        <p:txBody>
          <a:bodyPr/>
          <a:lstStyle/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Surse principale: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romanUcPeriod"/>
              <a:tabLst/>
              <a:defRPr/>
            </a:pP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Recensământul populației și locuințelor (Rpl)</a:t>
            </a:r>
          </a:p>
          <a:p>
            <a:pPr marL="711200" lvl="0" indent="-711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AutoNum type="romanUcPeriod"/>
            </a:pP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Evidența curentă a mișcării naturale și migratorii a  populației (</a:t>
            </a:r>
            <a:r>
              <a:rPr lang="ro-RO" sz="3000" kern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ECMNM) - Statistica demografică curentă </a:t>
            </a:r>
            <a:endParaRPr kumimoji="0" lang="ro-RO" sz="30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romanUcPeriod"/>
              <a:tabLst/>
              <a:defRPr/>
            </a:pP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Registrele de populație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romanUcPeriod"/>
              <a:tabLst/>
              <a:defRPr/>
            </a:pP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Anchetele și monografiile demografice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ro-RO" sz="30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0" lang="ro-RO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surse secundare 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marL="711200" lvl="0" indent="-711200">
              <a:lnSpc>
                <a:spcPct val="90000"/>
              </a:lnSpc>
              <a:spcBef>
                <a:spcPct val="20000"/>
              </a:spcBef>
              <a:defRPr/>
            </a:pPr>
            <a:r>
              <a:rPr lang="ro-R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 Recensământul populației și locuințelor </a:t>
            </a:r>
            <a:r>
              <a:rPr lang="ro-RO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(Rpl)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Definiție</a:t>
            </a: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lt"/>
              <a:buAutoNum type="arabicParenR"/>
            </a:pPr>
            <a:r>
              <a:rPr lang="ro-RO" sz="2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Scurt istoric</a:t>
            </a:r>
            <a:endParaRPr lang="ro-RO" sz="2400" dirty="0" smtClean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lt"/>
              <a:buAutoNum type="arabicParenR"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Utilitate</a:t>
            </a: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lt"/>
              <a:buAutoNum type="arabicParenR"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Probleme în actualitate</a:t>
            </a: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Tipuri de recensăminte</a:t>
            </a: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o-RO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Principii metodologice și organizatorice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o-RO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Planul organizatoric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o-RO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Cadrul organizatoric</a:t>
            </a:r>
            <a:endParaRPr lang="ro-RO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o-RO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Aspecte importante</a:t>
            </a:r>
            <a:endParaRPr lang="ro-RO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o-RO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Programul observării</a:t>
            </a:r>
            <a:endParaRPr lang="ro-RO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o-RO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Categorii de populație</a:t>
            </a:r>
            <a:endParaRPr lang="ro-RO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ro-RO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Utilizarea metodelor selecției în diferitele faze la Rpl</a:t>
            </a:r>
            <a:endParaRPr lang="ro-RO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endParaRPr lang="ro-RO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endParaRPr lang="ro-RO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+mj-lt"/>
              <a:buAutoNum type="arabicParenR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I.1.) Rpl – definiție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o-RO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observare statistică </a:t>
            </a:r>
            <a:r>
              <a:rPr lang="ro-RO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exhaustivă</a:t>
            </a:r>
            <a:r>
              <a:rPr lang="ro-RO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(totală)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o-RO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ansamblul procesului de </a:t>
            </a:r>
            <a:r>
              <a:rPr lang="ro-RO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colectare, prelucrare, agregare, evaluare, analiză și diseminare/publicare </a:t>
            </a:r>
            <a:r>
              <a:rPr lang="ro-RO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datelor demografice, economice și sociale referitoare la întreaga populație a unei țări la un anumit moment dat.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o-RO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fotografia</a:t>
            </a:r>
            <a:r>
              <a:rPr lang="ro-RO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unei populații la momentul de referință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ro-RO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produce </a:t>
            </a:r>
            <a:r>
              <a:rPr lang="ro-RO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simultan</a:t>
            </a:r>
            <a:r>
              <a:rPr lang="ro-RO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informaţii referitoare la populaţia unei ţări şi condiţiile de locuit ale acesteia - </a:t>
            </a:r>
            <a:r>
              <a:rPr lang="ro-RO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Populaţie şi Condiţii de locuit </a:t>
            </a:r>
            <a:r>
              <a:rPr lang="ro-RO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în cadrul aceluiaşi proces de diseminare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ro-RO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ro-RO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I.2.) Rpl – scurt istoric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ro-RO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Biblie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o-RO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merii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patra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carte a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Moise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/>
            <a:r>
              <a:rPr lang="ro-RO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Cartea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II-a a </a:t>
            </a:r>
            <a:r>
              <a:rPr lang="ro-RO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Regilor, cap.24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“David num</a:t>
            </a:r>
            <a:r>
              <a:rPr lang="ro-RO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ără poporul și este pedepsit....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ro-RO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terea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Iisus</a:t>
            </a:r>
            <a:r>
              <a:rPr lang="ro-RO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Hristos (numărătoarea populației; Irod - </a:t>
            </a:r>
            <a:r>
              <a:rPr lang="ro-RO" sz="2000" dirty="0" smtClean="0"/>
              <a:t>rege al </a:t>
            </a:r>
            <a:r>
              <a:rPr lang="ro-RO" sz="2000" dirty="0" smtClean="0">
                <a:hlinkClick r:id="rId2" action="ppaction://hlinkfile" tooltip="Iudeea"/>
              </a:rPr>
              <a:t>Iudeii</a:t>
            </a:r>
            <a:r>
              <a:rPr lang="ro-RO" sz="2000" dirty="0" smtClean="0"/>
              <a:t> 37-4 î.Hr (vasal Romei – împaratului Augustus).</a:t>
            </a:r>
            <a:endParaRPr lang="ro-RO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http://www-census.ined.fr/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hlinkClick r:id="rId4"/>
              </a:rPr>
              <a:t>http://www.recensamantromania.ro/istoric/primele-cercetari-demografice/</a:t>
            </a:r>
            <a:endParaRPr lang="ro-RO" dirty="0" smtClean="0"/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Rpl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România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1838,1859,1890,1899,1912,1930,1941,1948,1956,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1966,1977,1992, 2002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, 2011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I.3.) Rpl - utilitate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date detaliate referitoare la mărimea, distribuţia şi compoziţia populaţiei</a:t>
            </a:r>
          </a:p>
          <a:p>
            <a:pPr>
              <a:lnSpc>
                <a:spcPct val="90000"/>
              </a:lnSpc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planificarea şi implementarea politicilor economice şi sociale de dezvoltare</a:t>
            </a:r>
          </a:p>
          <a:p>
            <a:pPr lvl="1">
              <a:lnSpc>
                <a:spcPct val="90000"/>
              </a:lnSpc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gestionare colectivități locale – educație, sănătate, transport, construcții de locuințe, de centre comerciale etc</a:t>
            </a:r>
          </a:p>
          <a:p>
            <a:pPr>
              <a:lnSpc>
                <a:spcPct val="90000"/>
              </a:lnSpc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activităţi administrative </a:t>
            </a:r>
          </a:p>
          <a:p>
            <a:pPr>
              <a:lnSpc>
                <a:spcPct val="90000"/>
              </a:lnSpc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reprezentarea în organele de decizie politica la diferite niveluri</a:t>
            </a:r>
          </a:p>
          <a:p>
            <a:pPr>
              <a:lnSpc>
                <a:spcPct val="90000"/>
              </a:lnSpc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cercetare ştiinţifică </a:t>
            </a:r>
          </a:p>
          <a:p>
            <a:pPr>
              <a:lnSpc>
                <a:spcPct val="90000"/>
              </a:lnSpc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instrument indispensabil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în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construirea </a:t>
            </a: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bazelor de sondaj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necesare efectuării anchetelor specifice în rândul gospodăriilor.</a:t>
            </a: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I.3.) Rpl - avantaje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vi-VN" sz="1800" dirty="0" smtClean="0"/>
              <a:t>informaţii cu caracter demografic, economic, social etc. la dimensiune </a:t>
            </a:r>
            <a:r>
              <a:rPr lang="vi-VN" sz="1800" i="1" dirty="0" smtClean="0"/>
              <a:t>naţională</a:t>
            </a:r>
            <a:r>
              <a:rPr lang="vi-VN" sz="1800" dirty="0" smtClean="0"/>
              <a:t>, dar şi informaţii pertinente şi analitice la diferite nivele teritoriale: </a:t>
            </a:r>
            <a:r>
              <a:rPr lang="vi-VN" sz="1800" i="1" dirty="0" smtClean="0"/>
              <a:t>regiuni, judeţe, localităţi</a:t>
            </a:r>
            <a:r>
              <a:rPr lang="vi-VN" sz="1800" dirty="0" smtClean="0"/>
              <a:t>; </a:t>
            </a:r>
          </a:p>
          <a:p>
            <a:r>
              <a:rPr lang="vi-VN" sz="1800" i="1" dirty="0" smtClean="0"/>
              <a:t>perspectiva în dinamică </a:t>
            </a:r>
            <a:r>
              <a:rPr lang="vi-VN" sz="1800" dirty="0" smtClean="0"/>
              <a:t>asupra fenomenelor demografice şi social-economice ; </a:t>
            </a:r>
          </a:p>
          <a:p>
            <a:r>
              <a:rPr lang="vi-VN" sz="1800" dirty="0" smtClean="0"/>
              <a:t>oferă date care </a:t>
            </a:r>
            <a:r>
              <a:rPr lang="vi-VN" sz="1800" i="1" dirty="0" smtClean="0"/>
              <a:t>nu sunt afectate de eventualele erori de selecţie </a:t>
            </a:r>
            <a:r>
              <a:rPr lang="vi-VN" sz="1800" dirty="0" smtClean="0"/>
              <a:t>posibile în cazul cercetărilor prin sondaj, erorile de înregistrare fiind minime în majoritatea cazurilor, atât în ceea ce priveşte integritatea, cât şi calitatea informaţiilor colectate; </a:t>
            </a:r>
          </a:p>
          <a:p>
            <a:r>
              <a:rPr lang="vi-VN" sz="1800" dirty="0" smtClean="0"/>
              <a:t>înregistrează cele </a:t>
            </a:r>
            <a:r>
              <a:rPr lang="vi-VN" sz="1800" i="1" dirty="0" smtClean="0"/>
              <a:t>mai mici rate de nonrăspunsuri</a:t>
            </a:r>
            <a:r>
              <a:rPr lang="vi-VN" sz="1800" dirty="0" smtClean="0"/>
              <a:t>, comparativ cu cercetările statistice selective curente; </a:t>
            </a:r>
          </a:p>
          <a:p>
            <a:r>
              <a:rPr lang="vi-VN" sz="1800" dirty="0" smtClean="0"/>
              <a:t>baza de date a recensământului serveşte la </a:t>
            </a:r>
            <a:r>
              <a:rPr lang="vi-VN" sz="1800" i="1" dirty="0" smtClean="0"/>
              <a:t>constituirea unor baze de eşantionare</a:t>
            </a:r>
            <a:r>
              <a:rPr lang="vi-VN" sz="1800" dirty="0" smtClean="0"/>
              <a:t>, reprezentative pentru colectivitatea totală, necesare diferitelor cercetări statistice selective din domeniul social, referitoare la populaţie şi gospodării; </a:t>
            </a:r>
          </a:p>
          <a:p>
            <a:r>
              <a:rPr lang="vi-VN" sz="1800" dirty="0" smtClean="0"/>
              <a:t>furnizează datele necesare pentru realizarea unor </a:t>
            </a:r>
            <a:r>
              <a:rPr lang="vi-VN" sz="1800" i="1" dirty="0" smtClean="0"/>
              <a:t>calcule de estimare postcensitare a populaţie</a:t>
            </a:r>
            <a:r>
              <a:rPr lang="vi-VN" sz="1800" dirty="0" smtClean="0"/>
              <a:t>i (de exemplu: populaţia pe sexe şi vârste, numărul şi structura gospodăriilor, numărul şi structura populaţiei adulte – de 15 ani şi peste – după nivelul de instruire, structura populaţiei după starea civilă etc.).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spanic Heritage Month presentatio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00206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0042C7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326</TotalTime>
  <Words>1782</Words>
  <Application>Microsoft Office PowerPoint</Application>
  <PresentationFormat>On-screen Show (4:3)</PresentationFormat>
  <Paragraphs>276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Times New Roman</vt:lpstr>
      <vt:lpstr>Wingdings</vt:lpstr>
      <vt:lpstr>Hispanic Heritage Month presentation</vt:lpstr>
      <vt:lpstr>SISTEMUL INFORMAȚIONAL DEMOGRAFIC</vt:lpstr>
      <vt:lpstr>Populația – Starea și mișcarea</vt:lpstr>
      <vt:lpstr>Surse de informații despre populație</vt:lpstr>
      <vt:lpstr>Componența SID</vt:lpstr>
      <vt:lpstr>I. Recensământul populației și locuințelor (Rpl)</vt:lpstr>
      <vt:lpstr>I.1.) Rpl – definiție</vt:lpstr>
      <vt:lpstr>I.2.) Rpl – scurt istoric</vt:lpstr>
      <vt:lpstr>I.3.) Rpl - utilitate</vt:lpstr>
      <vt:lpstr>I.3.) Rpl - avantaje</vt:lpstr>
      <vt:lpstr>I.4.) Rpl - probleme în actualitate </vt:lpstr>
      <vt:lpstr>I.5.) Rpl - tipuri de recensăminte. Recensământul tradiţional </vt:lpstr>
      <vt:lpstr>I.5.) Rpl - Recensământul administrativ</vt:lpstr>
      <vt:lpstr>I.5.) Rpl – recensământul mixt </vt:lpstr>
      <vt:lpstr>I.5.) Rpl – recensământul rotațional http://www.insee.fr/fr/recensement/nouv_recens/vous/generalites.htm</vt:lpstr>
      <vt:lpstr>1.6.)Recensământul tradiţional. Principii metodologice și organizatorice</vt:lpstr>
      <vt:lpstr>1.7.)Recensământul tradiţional. Planul organizatoric</vt:lpstr>
      <vt:lpstr>1.8.)Recensământul tradiţional. Cadrul organizatoric</vt:lpstr>
      <vt:lpstr>1.9.)Recensământul tradiţional. Aspecte importante</vt:lpstr>
      <vt:lpstr>1.10.)Recensământul tradiţional. Programul observării</vt:lpstr>
      <vt:lpstr>1.11.)Recensământul tradiţional. Categorii de populație Noutăți Rpl 2002 și 2011 – recomandări CEE/ONU 2000</vt:lpstr>
      <vt:lpstr>1.11.)Recensământul tradiţional. Categorii de populație Noutăți Rpl 2002 și 2011 – recomandări CEE/ONU 2000</vt:lpstr>
      <vt:lpstr>1.12.)Utilizarea metodelor selectiei in diferitele faze la Rpl</vt:lpstr>
    </vt:vector>
  </TitlesOfParts>
  <Company>Academie de Studii Economice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SISTEMUL INFORMAȚIONAL DEMOGRAFIC</dc:title>
  <dc:creator>Mihaescu</dc:creator>
  <cp:lastModifiedBy>CAPLESCU RALUCA DANA</cp:lastModifiedBy>
  <cp:revision>41</cp:revision>
  <dcterms:created xsi:type="dcterms:W3CDTF">2013-03-03T22:12:39Z</dcterms:created>
  <dcterms:modified xsi:type="dcterms:W3CDTF">2018-11-23T15:47:52Z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TC102308681033</vt:lpwstr>
  </property>
</Properties>
</file>