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99" r:id="rId4"/>
    <p:sldId id="308" r:id="rId5"/>
    <p:sldId id="309" r:id="rId6"/>
    <p:sldId id="300" r:id="rId7"/>
    <p:sldId id="301" r:id="rId8"/>
    <p:sldId id="303" r:id="rId9"/>
    <p:sldId id="304" r:id="rId10"/>
    <p:sldId id="305" r:id="rId11"/>
    <p:sldId id="306" r:id="rId12"/>
    <p:sldId id="302" r:id="rId13"/>
    <p:sldId id="30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3300"/>
    <a:srgbClr val="003366"/>
    <a:srgbClr val="800000"/>
    <a:srgbClr val="0000FF"/>
    <a:srgbClr val="008000"/>
    <a:srgbClr val="000099"/>
    <a:srgbClr val="660033"/>
    <a:srgbClr val="3333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94643" autoAdjust="0"/>
  </p:normalViewPr>
  <p:slideViewPr>
    <p:cSldViewPr>
      <p:cViewPr varScale="1">
        <p:scale>
          <a:sx n="69" d="100"/>
          <a:sy n="69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depabd.mai.gov.ro/BI_divort.pdf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depabd.mai.gov.ro/BI_divort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C36BF-B27B-445A-9D44-79109653EA7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4B140E-9C88-4D6B-A4D8-1DB789198FD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err="1" smtClean="0"/>
            <a:t>Necesitate</a:t>
          </a:r>
          <a:endParaRPr lang="en-US" b="1" dirty="0"/>
        </a:p>
      </dgm:t>
    </dgm:pt>
    <dgm:pt modelId="{36D6F54B-C779-471D-90C5-D534A8ABC059}" type="parTrans" cxnId="{5E973006-28A2-46E4-A0EF-63D0D94E5B54}">
      <dgm:prSet/>
      <dgm:spPr/>
      <dgm:t>
        <a:bodyPr/>
        <a:lstStyle/>
        <a:p>
          <a:endParaRPr lang="en-US"/>
        </a:p>
      </dgm:t>
    </dgm:pt>
    <dgm:pt modelId="{42D27468-C9B9-4841-9319-3882A0240E4E}" type="sibTrans" cxnId="{5E973006-28A2-46E4-A0EF-63D0D94E5B54}">
      <dgm:prSet/>
      <dgm:spPr/>
      <dgm:t>
        <a:bodyPr/>
        <a:lstStyle/>
        <a:p>
          <a:endParaRPr lang="en-US"/>
        </a:p>
      </dgm:t>
    </dgm:pt>
    <dgm:pt modelId="{6CF1D094-CC58-43F6-97CA-F0E62362538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b="1" dirty="0" err="1" smtClean="0"/>
            <a:t>Scurt</a:t>
          </a:r>
          <a:r>
            <a:rPr lang="en-US" b="1" dirty="0" smtClean="0"/>
            <a:t> </a:t>
          </a:r>
          <a:r>
            <a:rPr lang="en-US" b="1" dirty="0" err="1" smtClean="0"/>
            <a:t>istoric</a:t>
          </a:r>
          <a:endParaRPr lang="en-US" b="1" dirty="0"/>
        </a:p>
      </dgm:t>
    </dgm:pt>
    <dgm:pt modelId="{BB0E2508-FD96-4FD9-BE75-156C61E667C6}" type="parTrans" cxnId="{2D67C61C-E721-49DB-A8DB-2538AB333B97}">
      <dgm:prSet/>
      <dgm:spPr/>
      <dgm:t>
        <a:bodyPr/>
        <a:lstStyle/>
        <a:p>
          <a:endParaRPr lang="en-US"/>
        </a:p>
      </dgm:t>
    </dgm:pt>
    <dgm:pt modelId="{AA5E77E9-2321-4587-AF93-046BD6D03304}" type="sibTrans" cxnId="{2D67C61C-E721-49DB-A8DB-2538AB333B97}">
      <dgm:prSet/>
      <dgm:spPr/>
      <dgm:t>
        <a:bodyPr/>
        <a:lstStyle/>
        <a:p>
          <a:endParaRPr lang="en-US"/>
        </a:p>
      </dgm:t>
    </dgm:pt>
    <dgm:pt modelId="{730C561B-1CC1-4644-A211-33D3C168B6F1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b="1" dirty="0" err="1" smtClean="0"/>
            <a:t>Registrul</a:t>
          </a:r>
          <a:r>
            <a:rPr lang="en-US" b="1" dirty="0" smtClean="0"/>
            <a:t> </a:t>
          </a:r>
          <a:r>
            <a:rPr lang="en-US" b="1" dirty="0" err="1" smtClean="0"/>
            <a:t>Starii</a:t>
          </a:r>
          <a:r>
            <a:rPr lang="en-US" b="1" dirty="0" smtClean="0"/>
            <a:t> </a:t>
          </a:r>
          <a:r>
            <a:rPr lang="en-US" b="1" dirty="0" err="1" smtClean="0"/>
            <a:t>civile</a:t>
          </a:r>
          <a:endParaRPr lang="en-US" b="1" dirty="0"/>
        </a:p>
      </dgm:t>
    </dgm:pt>
    <dgm:pt modelId="{0423FA62-75C8-491B-AD37-9F75707B7069}" type="parTrans" cxnId="{29B9ADAB-0B70-4078-B885-811DA061A1FD}">
      <dgm:prSet/>
      <dgm:spPr/>
      <dgm:t>
        <a:bodyPr/>
        <a:lstStyle/>
        <a:p>
          <a:endParaRPr lang="en-US"/>
        </a:p>
      </dgm:t>
    </dgm:pt>
    <dgm:pt modelId="{16A19B48-D27D-451F-991B-CC84EEA6DBAF}" type="sibTrans" cxnId="{29B9ADAB-0B70-4078-B885-811DA061A1FD}">
      <dgm:prSet/>
      <dgm:spPr/>
      <dgm:t>
        <a:bodyPr/>
        <a:lstStyle/>
        <a:p>
          <a:endParaRPr lang="en-US"/>
        </a:p>
      </dgm:t>
    </dgm:pt>
    <dgm:pt modelId="{65D3CCCC-1DAF-4BC1-B511-04347DE66B82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 err="1" smtClean="0"/>
            <a:t>Buletinul</a:t>
          </a:r>
          <a:r>
            <a:rPr lang="en-US" b="1" dirty="0" smtClean="0"/>
            <a:t> statistic (Bs) pt. </a:t>
          </a:r>
          <a:r>
            <a:rPr lang="en-US" b="1" dirty="0" err="1" smtClean="0"/>
            <a:t>fiecare</a:t>
          </a:r>
          <a:r>
            <a:rPr lang="en-US" b="1" dirty="0" smtClean="0"/>
            <a:t> </a:t>
          </a:r>
          <a:r>
            <a:rPr lang="en-US" b="1" dirty="0" err="1" smtClean="0"/>
            <a:t>eveniment</a:t>
          </a:r>
          <a:r>
            <a:rPr lang="en-US" b="1" dirty="0" smtClean="0"/>
            <a:t> </a:t>
          </a:r>
          <a:r>
            <a:rPr lang="en-US" b="1" dirty="0" err="1" smtClean="0"/>
            <a:t>demografic</a:t>
          </a:r>
          <a:endParaRPr lang="en-US" b="1" dirty="0"/>
        </a:p>
      </dgm:t>
    </dgm:pt>
    <dgm:pt modelId="{C9AC5BD0-C7C5-4345-935E-B3B201002C5E}" type="parTrans" cxnId="{1D4BFB6F-72C0-4FDC-8A42-152A6366994A}">
      <dgm:prSet/>
      <dgm:spPr/>
      <dgm:t>
        <a:bodyPr/>
        <a:lstStyle/>
        <a:p>
          <a:endParaRPr lang="en-US"/>
        </a:p>
      </dgm:t>
    </dgm:pt>
    <dgm:pt modelId="{AE9C688E-111D-4A5D-9BEA-5FF31197DC76}" type="sibTrans" cxnId="{1D4BFB6F-72C0-4FDC-8A42-152A6366994A}">
      <dgm:prSet/>
      <dgm:spPr/>
      <dgm:t>
        <a:bodyPr/>
        <a:lstStyle/>
        <a:p>
          <a:endParaRPr lang="en-US"/>
        </a:p>
      </dgm:t>
    </dgm:pt>
    <dgm:pt modelId="{1DC13D99-ECCA-49FD-BF20-FBE7CF1B5C0F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 err="1" smtClean="0"/>
            <a:t>Circuitul</a:t>
          </a:r>
          <a:r>
            <a:rPr lang="en-US" b="1" dirty="0" smtClean="0"/>
            <a:t> Bs</a:t>
          </a:r>
          <a:endParaRPr lang="en-US" dirty="0"/>
        </a:p>
      </dgm:t>
    </dgm:pt>
    <dgm:pt modelId="{6F9D0BBD-2B4B-44BE-8FD0-7D2EAE061E1D}" type="parTrans" cxnId="{89559950-F939-4F5A-B03A-F607A3DE21BB}">
      <dgm:prSet/>
      <dgm:spPr/>
      <dgm:t>
        <a:bodyPr/>
        <a:lstStyle/>
        <a:p>
          <a:endParaRPr lang="en-US"/>
        </a:p>
      </dgm:t>
    </dgm:pt>
    <dgm:pt modelId="{5C910A16-6084-4D8F-A503-A74227EA6935}" type="sibTrans" cxnId="{89559950-F939-4F5A-B03A-F607A3DE21BB}">
      <dgm:prSet/>
      <dgm:spPr/>
      <dgm:t>
        <a:bodyPr/>
        <a:lstStyle/>
        <a:p>
          <a:endParaRPr lang="en-US"/>
        </a:p>
      </dgm:t>
    </dgm:pt>
    <dgm:pt modelId="{BED3DE17-8124-440D-91BB-1F1B6708F7F7}" type="pres">
      <dgm:prSet presAssocID="{950C36BF-B27B-445A-9D44-79109653EA7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1BD9F4-1A43-4053-B99D-78226BD43CB6}" type="pres">
      <dgm:prSet presAssocID="{950C36BF-B27B-445A-9D44-79109653EA78}" presName="arrow" presStyleLbl="bgShp" presStyleIdx="0" presStyleCnt="1"/>
      <dgm:spPr>
        <a:solidFill>
          <a:srgbClr val="800000"/>
        </a:solidFill>
        <a:effectLst>
          <a:outerShdw blurRad="50800" dist="50800" dir="5400000" algn="ctr" rotWithShape="0">
            <a:schemeClr val="accent1">
              <a:lumMod val="20000"/>
              <a:lumOff val="80000"/>
            </a:schemeClr>
          </a:outerShdw>
        </a:effectLst>
      </dgm:spPr>
    </dgm:pt>
    <dgm:pt modelId="{ED75E6CD-E688-44A0-AE91-3A515D092F03}" type="pres">
      <dgm:prSet presAssocID="{950C36BF-B27B-445A-9D44-79109653EA78}" presName="linearProcess" presStyleCnt="0"/>
      <dgm:spPr/>
    </dgm:pt>
    <dgm:pt modelId="{88E504C4-3EF4-4962-80C3-6025F8741526}" type="pres">
      <dgm:prSet presAssocID="{D24B140E-9C88-4D6B-A4D8-1DB789198FD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78F24-EBC4-40EB-92FA-DF8ED985659B}" type="pres">
      <dgm:prSet presAssocID="{42D27468-C9B9-4841-9319-3882A0240E4E}" presName="sibTrans" presStyleCnt="0"/>
      <dgm:spPr/>
    </dgm:pt>
    <dgm:pt modelId="{A57D7C88-AAA7-4448-BA5A-ED240E83D033}" type="pres">
      <dgm:prSet presAssocID="{6CF1D094-CC58-43F6-97CA-F0E62362538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3709-E846-4AA5-AFA3-D1C44A45E5EE}" type="pres">
      <dgm:prSet presAssocID="{AA5E77E9-2321-4587-AF93-046BD6D03304}" presName="sibTrans" presStyleCnt="0"/>
      <dgm:spPr/>
    </dgm:pt>
    <dgm:pt modelId="{9FA3F0F8-6E2C-4766-819D-E3DBD93CFC08}" type="pres">
      <dgm:prSet presAssocID="{730C561B-1CC1-4644-A211-33D3C168B6F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CC7C4-CE0C-47C7-A656-669D6AE04CA1}" type="pres">
      <dgm:prSet presAssocID="{16A19B48-D27D-451F-991B-CC84EEA6DBAF}" presName="sibTrans" presStyleCnt="0"/>
      <dgm:spPr/>
    </dgm:pt>
    <dgm:pt modelId="{1434641E-3269-407F-811E-DFEA5DB3843F}" type="pres">
      <dgm:prSet presAssocID="{65D3CCCC-1DAF-4BC1-B511-04347DE66B82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ED6C-756C-4D09-B467-AB85FBA35586}" type="pres">
      <dgm:prSet presAssocID="{AE9C688E-111D-4A5D-9BEA-5FF31197DC76}" presName="sibTrans" presStyleCnt="0"/>
      <dgm:spPr/>
    </dgm:pt>
    <dgm:pt modelId="{C8CE5D4D-89F1-4B2F-BC1E-D955D8FF730E}" type="pres">
      <dgm:prSet presAssocID="{1DC13D99-ECCA-49FD-BF20-FBE7CF1B5C0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A2BA2C-C47D-4A13-B803-6A9DE07C2922}" type="presOf" srcId="{D24B140E-9C88-4D6B-A4D8-1DB789198FD9}" destId="{88E504C4-3EF4-4962-80C3-6025F8741526}" srcOrd="0" destOrd="0" presId="urn:microsoft.com/office/officeart/2005/8/layout/hProcess9"/>
    <dgm:cxn modelId="{89559950-F939-4F5A-B03A-F607A3DE21BB}" srcId="{950C36BF-B27B-445A-9D44-79109653EA78}" destId="{1DC13D99-ECCA-49FD-BF20-FBE7CF1B5C0F}" srcOrd="4" destOrd="0" parTransId="{6F9D0BBD-2B4B-44BE-8FD0-7D2EAE061E1D}" sibTransId="{5C910A16-6084-4D8F-A503-A74227EA6935}"/>
    <dgm:cxn modelId="{AC4A2C90-2120-4212-A7AF-6F3ECB1B67A2}" type="presOf" srcId="{730C561B-1CC1-4644-A211-33D3C168B6F1}" destId="{9FA3F0F8-6E2C-4766-819D-E3DBD93CFC08}" srcOrd="0" destOrd="0" presId="urn:microsoft.com/office/officeart/2005/8/layout/hProcess9"/>
    <dgm:cxn modelId="{5E973006-28A2-46E4-A0EF-63D0D94E5B54}" srcId="{950C36BF-B27B-445A-9D44-79109653EA78}" destId="{D24B140E-9C88-4D6B-A4D8-1DB789198FD9}" srcOrd="0" destOrd="0" parTransId="{36D6F54B-C779-471D-90C5-D534A8ABC059}" sibTransId="{42D27468-C9B9-4841-9319-3882A0240E4E}"/>
    <dgm:cxn modelId="{1D4BFB6F-72C0-4FDC-8A42-152A6366994A}" srcId="{950C36BF-B27B-445A-9D44-79109653EA78}" destId="{65D3CCCC-1DAF-4BC1-B511-04347DE66B82}" srcOrd="3" destOrd="0" parTransId="{C9AC5BD0-C7C5-4345-935E-B3B201002C5E}" sibTransId="{AE9C688E-111D-4A5D-9BEA-5FF31197DC76}"/>
    <dgm:cxn modelId="{29B9ADAB-0B70-4078-B885-811DA061A1FD}" srcId="{950C36BF-B27B-445A-9D44-79109653EA78}" destId="{730C561B-1CC1-4644-A211-33D3C168B6F1}" srcOrd="2" destOrd="0" parTransId="{0423FA62-75C8-491B-AD37-9F75707B7069}" sibTransId="{16A19B48-D27D-451F-991B-CC84EEA6DBAF}"/>
    <dgm:cxn modelId="{093ED4E5-18F8-409D-BBFE-597A6116F3CA}" type="presOf" srcId="{65D3CCCC-1DAF-4BC1-B511-04347DE66B82}" destId="{1434641E-3269-407F-811E-DFEA5DB3843F}" srcOrd="0" destOrd="0" presId="urn:microsoft.com/office/officeart/2005/8/layout/hProcess9"/>
    <dgm:cxn modelId="{B8FC558E-CA23-47C3-B510-26D6050E8DAA}" type="presOf" srcId="{1DC13D99-ECCA-49FD-BF20-FBE7CF1B5C0F}" destId="{C8CE5D4D-89F1-4B2F-BC1E-D955D8FF730E}" srcOrd="0" destOrd="0" presId="urn:microsoft.com/office/officeart/2005/8/layout/hProcess9"/>
    <dgm:cxn modelId="{2D67C61C-E721-49DB-A8DB-2538AB333B97}" srcId="{950C36BF-B27B-445A-9D44-79109653EA78}" destId="{6CF1D094-CC58-43F6-97CA-F0E623625383}" srcOrd="1" destOrd="0" parTransId="{BB0E2508-FD96-4FD9-BE75-156C61E667C6}" sibTransId="{AA5E77E9-2321-4587-AF93-046BD6D03304}"/>
    <dgm:cxn modelId="{63AEAB55-2734-4381-AA9A-29F99FC011CE}" type="presOf" srcId="{950C36BF-B27B-445A-9D44-79109653EA78}" destId="{BED3DE17-8124-440D-91BB-1F1B6708F7F7}" srcOrd="0" destOrd="0" presId="urn:microsoft.com/office/officeart/2005/8/layout/hProcess9"/>
    <dgm:cxn modelId="{609F8FC4-5679-4A47-BECD-5C07BBCBD472}" type="presOf" srcId="{6CF1D094-CC58-43F6-97CA-F0E623625383}" destId="{A57D7C88-AAA7-4448-BA5A-ED240E83D033}" srcOrd="0" destOrd="0" presId="urn:microsoft.com/office/officeart/2005/8/layout/hProcess9"/>
    <dgm:cxn modelId="{8DF276F6-5594-4A4D-B5C2-10E5546C424C}" type="presParOf" srcId="{BED3DE17-8124-440D-91BB-1F1B6708F7F7}" destId="{A21BD9F4-1A43-4053-B99D-78226BD43CB6}" srcOrd="0" destOrd="0" presId="urn:microsoft.com/office/officeart/2005/8/layout/hProcess9"/>
    <dgm:cxn modelId="{13F0E771-586A-4E99-8E24-ABE8775B37EC}" type="presParOf" srcId="{BED3DE17-8124-440D-91BB-1F1B6708F7F7}" destId="{ED75E6CD-E688-44A0-AE91-3A515D092F03}" srcOrd="1" destOrd="0" presId="urn:microsoft.com/office/officeart/2005/8/layout/hProcess9"/>
    <dgm:cxn modelId="{1DF26947-7FD3-413B-8AA5-C5827F06E8EF}" type="presParOf" srcId="{ED75E6CD-E688-44A0-AE91-3A515D092F03}" destId="{88E504C4-3EF4-4962-80C3-6025F8741526}" srcOrd="0" destOrd="0" presId="urn:microsoft.com/office/officeart/2005/8/layout/hProcess9"/>
    <dgm:cxn modelId="{6036D85C-31FC-44A8-A936-1874594DBAFD}" type="presParOf" srcId="{ED75E6CD-E688-44A0-AE91-3A515D092F03}" destId="{8FA78F24-EBC4-40EB-92FA-DF8ED985659B}" srcOrd="1" destOrd="0" presId="urn:microsoft.com/office/officeart/2005/8/layout/hProcess9"/>
    <dgm:cxn modelId="{11C67BDC-AFCE-480F-8BD8-74AC71545560}" type="presParOf" srcId="{ED75E6CD-E688-44A0-AE91-3A515D092F03}" destId="{A57D7C88-AAA7-4448-BA5A-ED240E83D033}" srcOrd="2" destOrd="0" presId="urn:microsoft.com/office/officeart/2005/8/layout/hProcess9"/>
    <dgm:cxn modelId="{62272804-2DBA-4B4D-8E2F-C23AB297731D}" type="presParOf" srcId="{ED75E6CD-E688-44A0-AE91-3A515D092F03}" destId="{72983709-E846-4AA5-AFA3-D1C44A45E5EE}" srcOrd="3" destOrd="0" presId="urn:microsoft.com/office/officeart/2005/8/layout/hProcess9"/>
    <dgm:cxn modelId="{9A585A38-7445-4E58-A26D-5D0D008F46ED}" type="presParOf" srcId="{ED75E6CD-E688-44A0-AE91-3A515D092F03}" destId="{9FA3F0F8-6E2C-4766-819D-E3DBD93CFC08}" srcOrd="4" destOrd="0" presId="urn:microsoft.com/office/officeart/2005/8/layout/hProcess9"/>
    <dgm:cxn modelId="{21599441-2100-4C46-8196-8C5371A90A11}" type="presParOf" srcId="{ED75E6CD-E688-44A0-AE91-3A515D092F03}" destId="{72DCC7C4-CE0C-47C7-A656-669D6AE04CA1}" srcOrd="5" destOrd="0" presId="urn:microsoft.com/office/officeart/2005/8/layout/hProcess9"/>
    <dgm:cxn modelId="{5C66E234-57F5-4C4F-89A9-44B5424F5C4C}" type="presParOf" srcId="{ED75E6CD-E688-44A0-AE91-3A515D092F03}" destId="{1434641E-3269-407F-811E-DFEA5DB3843F}" srcOrd="6" destOrd="0" presId="urn:microsoft.com/office/officeart/2005/8/layout/hProcess9"/>
    <dgm:cxn modelId="{05B215B6-3DCE-4420-810F-20BD556E55B7}" type="presParOf" srcId="{ED75E6CD-E688-44A0-AE91-3A515D092F03}" destId="{4114ED6C-756C-4D09-B467-AB85FBA35586}" srcOrd="7" destOrd="0" presId="urn:microsoft.com/office/officeart/2005/8/layout/hProcess9"/>
    <dgm:cxn modelId="{19804453-531C-426E-8D15-E0C1D7DC8CF8}" type="presParOf" srcId="{ED75E6CD-E688-44A0-AE91-3A515D092F03}" destId="{C8CE5D4D-89F1-4B2F-BC1E-D955D8FF730E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0EDD9-BCD9-462C-9E77-E56D302085AE}" type="doc">
      <dgm:prSet loTypeId="urn:microsoft.com/office/officeart/2005/8/layout/vProcess5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067383-3FEC-4D72-A3F1-E7C512858F28}">
      <dgm:prSet custT="1"/>
      <dgm:spPr>
        <a:gradFill flip="none" rotWithShape="1">
          <a:gsLst>
            <a:gs pos="0">
              <a:srgbClr val="008000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Prim</a:t>
          </a:r>
          <a:r>
            <a:rPr lang="ro-RO" sz="3200" b="1" dirty="0" smtClean="0">
              <a:latin typeface="Times New Roman" pitchFamily="18" charset="0"/>
              <a:cs typeface="Times New Roman" pitchFamily="18" charset="0"/>
            </a:rPr>
            <a:t>ă</a:t>
          </a:r>
          <a:r>
            <a:rPr lang="en-US" sz="3200" b="1" dirty="0" err="1" smtClean="0">
              <a:latin typeface="Times New Roman" pitchFamily="18" charset="0"/>
              <a:cs typeface="Times New Roman" pitchFamily="18" charset="0"/>
            </a:rPr>
            <a:t>ria</a:t>
          </a:r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OSC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ro-RO" sz="280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bs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Nviu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Nmort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Deces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Casatorie</a:t>
          </a:r>
          <a:r>
            <a:rPr lang="ro-RO" sz="1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Divor</a:t>
          </a:r>
          <a:r>
            <a:rPr lang="ro-RO" sz="1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ț</a:t>
          </a:r>
          <a:r>
            <a:rPr lang="en-US" sz="1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de la </a:t>
          </a:r>
          <a:r>
            <a:rPr lang="en-US" sz="19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Judecatorie</a:t>
          </a:r>
          <a:r>
            <a:rPr lang="ro-RO" sz="1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/Notariat (</a:t>
          </a:r>
          <a:r>
            <a:rPr lang="ro-RO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DEPABD, </a:t>
          </a:r>
          <a:r>
            <a: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/>
            </a:rPr>
            <a:t>http://depabd.mai.gov.ro/BI_divort.pdf</a:t>
          </a:r>
          <a:r>
            <a:rPr lang="ro-RO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), </a:t>
          </a:r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http://e-juridic.manager.ro/articole/important-s-a-republicat-legea-cu-privire-la-actele-de-stare-civila-8986.html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A8672601-2727-4C97-A3F0-F53F7FA7816F}" type="parTrans" cxnId="{C686AFF9-A30A-4042-8548-FF288296D30B}">
      <dgm:prSet/>
      <dgm:spPr/>
      <dgm:t>
        <a:bodyPr/>
        <a:lstStyle/>
        <a:p>
          <a:endParaRPr lang="en-US"/>
        </a:p>
      </dgm:t>
    </dgm:pt>
    <dgm:pt modelId="{7DF9557B-C4B7-4DF0-AAF9-CD7B7FC1A7DD}" type="sibTrans" cxnId="{C686AFF9-A30A-4042-8548-FF288296D30B}">
      <dgm:prSet/>
      <dgm:spPr/>
      <dgm:t>
        <a:bodyPr/>
        <a:lstStyle/>
        <a:p>
          <a:endParaRPr lang="en-US"/>
        </a:p>
      </dgm:t>
    </dgm:pt>
    <dgm:pt modelId="{55E0250F-045E-41B2-B574-910C94FB0D12}">
      <dgm:prSet custT="1"/>
      <dgm:spPr>
        <a:gradFill flip="none" rotWithShape="1">
          <a:gsLst>
            <a:gs pos="0">
              <a:srgbClr val="008000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Directia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Judeteana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de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Statistica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codificare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prelucrare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primara</a:t>
          </a:r>
          <a:endParaRPr lang="en-US" sz="1900" dirty="0" smtClean="0">
            <a:latin typeface="Times New Roman" pitchFamily="18" charset="0"/>
            <a:cs typeface="Times New Roman" pitchFamily="18" charset="0"/>
          </a:endParaRPr>
        </a:p>
        <a:p>
          <a:pPr rtl="0"/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ro-RO" sz="19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SPCLEP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bs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schimbare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de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domiciliu</a:t>
          </a:r>
          <a:r>
            <a:rPr lang="ro-RO" sz="1900" dirty="0" smtClean="0">
              <a:latin typeface="Times New Roman" pitchFamily="18" charset="0"/>
              <a:cs typeface="Times New Roman" pitchFamily="18" charset="0"/>
            </a:rPr>
            <a:t>/reședință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6BB92CB1-6F57-4AAA-ADAF-510686D8A3E8}" type="parTrans" cxnId="{4255DF1C-C073-4191-A88B-03BDFE52D8F1}">
      <dgm:prSet/>
      <dgm:spPr/>
      <dgm:t>
        <a:bodyPr/>
        <a:lstStyle/>
        <a:p>
          <a:endParaRPr lang="en-US"/>
        </a:p>
      </dgm:t>
    </dgm:pt>
    <dgm:pt modelId="{516EB34E-0764-43FC-BB39-40EACFA573CD}" type="sibTrans" cxnId="{4255DF1C-C073-4191-A88B-03BDFE52D8F1}">
      <dgm:prSet/>
      <dgm:spPr/>
      <dgm:t>
        <a:bodyPr/>
        <a:lstStyle/>
        <a:p>
          <a:endParaRPr lang="en-US"/>
        </a:p>
      </dgm:t>
    </dgm:pt>
    <dgm:pt modelId="{DC0BA407-28C6-4F94-8EFB-AAF63578051E}">
      <dgm:prSet custT="1"/>
      <dgm:spPr>
        <a:gradFill flip="none" rotWithShape="1">
          <a:gsLst>
            <a:gs pos="0">
              <a:srgbClr val="000082">
                <a:alpha val="37000"/>
              </a:srgb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rtl="0"/>
          <a:r>
            <a:rPr lang="en-US" sz="4800" b="1" dirty="0" smtClean="0">
              <a:latin typeface="Times New Roman" pitchFamily="18" charset="0"/>
              <a:cs typeface="Times New Roman" pitchFamily="18" charset="0"/>
            </a:rPr>
            <a:t>INS</a:t>
          </a:r>
          <a:endParaRPr lang="en-US" sz="4800" b="1" dirty="0">
            <a:latin typeface="Times New Roman" pitchFamily="18" charset="0"/>
            <a:cs typeface="Times New Roman" pitchFamily="18" charset="0"/>
          </a:endParaRPr>
        </a:p>
      </dgm:t>
    </dgm:pt>
    <dgm:pt modelId="{46C64457-8ED4-4DFA-809F-0996D42D8961}" type="parTrans" cxnId="{E8F85670-1E6B-4FA7-A8C6-B888D3BAD5AC}">
      <dgm:prSet/>
      <dgm:spPr/>
      <dgm:t>
        <a:bodyPr/>
        <a:lstStyle/>
        <a:p>
          <a:endParaRPr lang="en-US"/>
        </a:p>
      </dgm:t>
    </dgm:pt>
    <dgm:pt modelId="{5002ABF6-DC1B-4E1C-8C76-05A5DC3A4A9E}" type="sibTrans" cxnId="{E8F85670-1E6B-4FA7-A8C6-B888D3BAD5AC}">
      <dgm:prSet/>
      <dgm:spPr/>
      <dgm:t>
        <a:bodyPr/>
        <a:lstStyle/>
        <a:p>
          <a:endParaRPr lang="en-US"/>
        </a:p>
      </dgm:t>
    </dgm:pt>
    <dgm:pt modelId="{0E390E4C-750C-47C7-AF2C-2E341E795732}" type="pres">
      <dgm:prSet presAssocID="{B4D0EDD9-BCD9-462C-9E77-E56D302085A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E39D2-F43D-45EC-BCBB-6631DC2D7E99}" type="pres">
      <dgm:prSet presAssocID="{B4D0EDD9-BCD9-462C-9E77-E56D302085AE}" presName="dummyMaxCanvas" presStyleCnt="0">
        <dgm:presLayoutVars/>
      </dgm:prSet>
      <dgm:spPr/>
    </dgm:pt>
    <dgm:pt modelId="{EE999D62-828E-4BF7-960A-351E96D8EC65}" type="pres">
      <dgm:prSet presAssocID="{B4D0EDD9-BCD9-462C-9E77-E56D302085AE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6066-2DA1-4BD7-AE06-DEB0E670AB8D}" type="pres">
      <dgm:prSet presAssocID="{B4D0EDD9-BCD9-462C-9E77-E56D302085A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4B80C-9CE9-426D-98DF-C8F2459DC6B0}" type="pres">
      <dgm:prSet presAssocID="{B4D0EDD9-BCD9-462C-9E77-E56D302085A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920E5-87CE-441B-A0C7-19160D6A0E8C}" type="pres">
      <dgm:prSet presAssocID="{B4D0EDD9-BCD9-462C-9E77-E56D302085A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DA1BF-2A50-489B-BEC0-2D1E07A7738B}" type="pres">
      <dgm:prSet presAssocID="{B4D0EDD9-BCD9-462C-9E77-E56D302085A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F9908-ACA2-438A-A19B-C77C6CAB6F36}" type="pres">
      <dgm:prSet presAssocID="{B4D0EDD9-BCD9-462C-9E77-E56D302085A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3550C-9856-4E7F-AAF3-0AD6E4DF34FA}" type="pres">
      <dgm:prSet presAssocID="{B4D0EDD9-BCD9-462C-9E77-E56D302085A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14290-810C-4AD3-B1D3-14B350DEAE62}" type="pres">
      <dgm:prSet presAssocID="{B4D0EDD9-BCD9-462C-9E77-E56D302085A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9A3F58-0E74-497D-8D6E-4AED77479A69}" type="presOf" srcId="{DC0BA407-28C6-4F94-8EFB-AAF63578051E}" destId="{C1114290-810C-4AD3-B1D3-14B350DEAE62}" srcOrd="1" destOrd="0" presId="urn:microsoft.com/office/officeart/2005/8/layout/vProcess5"/>
    <dgm:cxn modelId="{F061AFD6-4FDD-4DC2-9EFB-A6F3BF1E12B8}" type="presOf" srcId="{55E0250F-045E-41B2-B574-910C94FB0D12}" destId="{BB6F6066-2DA1-4BD7-AE06-DEB0E670AB8D}" srcOrd="0" destOrd="0" presId="urn:microsoft.com/office/officeart/2005/8/layout/vProcess5"/>
    <dgm:cxn modelId="{C686AFF9-A30A-4042-8548-FF288296D30B}" srcId="{B4D0EDD9-BCD9-462C-9E77-E56D302085AE}" destId="{89067383-3FEC-4D72-A3F1-E7C512858F28}" srcOrd="0" destOrd="0" parTransId="{A8672601-2727-4C97-A3F0-F53F7FA7816F}" sibTransId="{7DF9557B-C4B7-4DF0-AAF9-CD7B7FC1A7DD}"/>
    <dgm:cxn modelId="{B39E1884-DBA4-4C99-B516-CDAC2E39F639}" type="presOf" srcId="{B4D0EDD9-BCD9-462C-9E77-E56D302085AE}" destId="{0E390E4C-750C-47C7-AF2C-2E341E795732}" srcOrd="0" destOrd="0" presId="urn:microsoft.com/office/officeart/2005/8/layout/vProcess5"/>
    <dgm:cxn modelId="{F9C25067-6ADE-4065-8CE4-AEEA9A41C163}" type="presOf" srcId="{7DF9557B-C4B7-4DF0-AAF9-CD7B7FC1A7DD}" destId="{0F8920E5-87CE-441B-A0C7-19160D6A0E8C}" srcOrd="0" destOrd="0" presId="urn:microsoft.com/office/officeart/2005/8/layout/vProcess5"/>
    <dgm:cxn modelId="{68793FEA-C9A0-4472-9D82-37800EE68E7D}" type="presOf" srcId="{55E0250F-045E-41B2-B574-910C94FB0D12}" destId="{FB83550C-9856-4E7F-AAF3-0AD6E4DF34FA}" srcOrd="1" destOrd="0" presId="urn:microsoft.com/office/officeart/2005/8/layout/vProcess5"/>
    <dgm:cxn modelId="{E8F85670-1E6B-4FA7-A8C6-B888D3BAD5AC}" srcId="{B4D0EDD9-BCD9-462C-9E77-E56D302085AE}" destId="{DC0BA407-28C6-4F94-8EFB-AAF63578051E}" srcOrd="2" destOrd="0" parTransId="{46C64457-8ED4-4DFA-809F-0996D42D8961}" sibTransId="{5002ABF6-DC1B-4E1C-8C76-05A5DC3A4A9E}"/>
    <dgm:cxn modelId="{FD75D752-7C75-4F02-A1DB-35FFD7E1F1AC}" type="presOf" srcId="{89067383-3FEC-4D72-A3F1-E7C512858F28}" destId="{EE999D62-828E-4BF7-960A-351E96D8EC65}" srcOrd="0" destOrd="0" presId="urn:microsoft.com/office/officeart/2005/8/layout/vProcess5"/>
    <dgm:cxn modelId="{8A43B6F4-A235-4727-B1BD-38331DBCB691}" type="presOf" srcId="{516EB34E-0764-43FC-BB39-40EACFA573CD}" destId="{A4EDA1BF-2A50-489B-BEC0-2D1E07A7738B}" srcOrd="0" destOrd="0" presId="urn:microsoft.com/office/officeart/2005/8/layout/vProcess5"/>
    <dgm:cxn modelId="{4255DF1C-C073-4191-A88B-03BDFE52D8F1}" srcId="{B4D0EDD9-BCD9-462C-9E77-E56D302085AE}" destId="{55E0250F-045E-41B2-B574-910C94FB0D12}" srcOrd="1" destOrd="0" parTransId="{6BB92CB1-6F57-4AAA-ADAF-510686D8A3E8}" sibTransId="{516EB34E-0764-43FC-BB39-40EACFA573CD}"/>
    <dgm:cxn modelId="{7ECB6FCA-2F9A-4966-85BA-6717A629D533}" type="presOf" srcId="{DC0BA407-28C6-4F94-8EFB-AAF63578051E}" destId="{33C4B80C-9CE9-426D-98DF-C8F2459DC6B0}" srcOrd="0" destOrd="0" presId="urn:microsoft.com/office/officeart/2005/8/layout/vProcess5"/>
    <dgm:cxn modelId="{4687347B-757D-4942-A05E-CD2C92ACA9E5}" type="presOf" srcId="{89067383-3FEC-4D72-A3F1-E7C512858F28}" destId="{A87F9908-ACA2-438A-A19B-C77C6CAB6F36}" srcOrd="1" destOrd="0" presId="urn:microsoft.com/office/officeart/2005/8/layout/vProcess5"/>
    <dgm:cxn modelId="{EA2D1655-F0A2-46F4-9447-D4C7E6199C86}" type="presParOf" srcId="{0E390E4C-750C-47C7-AF2C-2E341E795732}" destId="{151E39D2-F43D-45EC-BCBB-6631DC2D7E99}" srcOrd="0" destOrd="0" presId="urn:microsoft.com/office/officeart/2005/8/layout/vProcess5"/>
    <dgm:cxn modelId="{74A7E662-0837-458A-86C3-D2AF28593B0A}" type="presParOf" srcId="{0E390E4C-750C-47C7-AF2C-2E341E795732}" destId="{EE999D62-828E-4BF7-960A-351E96D8EC65}" srcOrd="1" destOrd="0" presId="urn:microsoft.com/office/officeart/2005/8/layout/vProcess5"/>
    <dgm:cxn modelId="{A9F9F8A0-5DB3-48EE-A4FF-A01C98C41476}" type="presParOf" srcId="{0E390E4C-750C-47C7-AF2C-2E341E795732}" destId="{BB6F6066-2DA1-4BD7-AE06-DEB0E670AB8D}" srcOrd="2" destOrd="0" presId="urn:microsoft.com/office/officeart/2005/8/layout/vProcess5"/>
    <dgm:cxn modelId="{56EF33FA-7F1E-4A91-9A36-9EFDB3C8C75D}" type="presParOf" srcId="{0E390E4C-750C-47C7-AF2C-2E341E795732}" destId="{33C4B80C-9CE9-426D-98DF-C8F2459DC6B0}" srcOrd="3" destOrd="0" presId="urn:microsoft.com/office/officeart/2005/8/layout/vProcess5"/>
    <dgm:cxn modelId="{B0F7DAD3-0EA0-48B4-B9EB-51D6DC0C4137}" type="presParOf" srcId="{0E390E4C-750C-47C7-AF2C-2E341E795732}" destId="{0F8920E5-87CE-441B-A0C7-19160D6A0E8C}" srcOrd="4" destOrd="0" presId="urn:microsoft.com/office/officeart/2005/8/layout/vProcess5"/>
    <dgm:cxn modelId="{EEE03A3E-0A7D-400C-BBB7-CD97B77DE9DA}" type="presParOf" srcId="{0E390E4C-750C-47C7-AF2C-2E341E795732}" destId="{A4EDA1BF-2A50-489B-BEC0-2D1E07A7738B}" srcOrd="5" destOrd="0" presId="urn:microsoft.com/office/officeart/2005/8/layout/vProcess5"/>
    <dgm:cxn modelId="{DA2F5A84-5CC4-4CD5-8AD3-AF1BF7327B26}" type="presParOf" srcId="{0E390E4C-750C-47C7-AF2C-2E341E795732}" destId="{A87F9908-ACA2-438A-A19B-C77C6CAB6F36}" srcOrd="6" destOrd="0" presId="urn:microsoft.com/office/officeart/2005/8/layout/vProcess5"/>
    <dgm:cxn modelId="{DC811FB2-0135-401A-99DB-7BD3EC8F7C09}" type="presParOf" srcId="{0E390E4C-750C-47C7-AF2C-2E341E795732}" destId="{FB83550C-9856-4E7F-AAF3-0AD6E4DF34FA}" srcOrd="7" destOrd="0" presId="urn:microsoft.com/office/officeart/2005/8/layout/vProcess5"/>
    <dgm:cxn modelId="{1C4C9DB6-851C-4C41-A88C-9C5815649D8C}" type="presParOf" srcId="{0E390E4C-750C-47C7-AF2C-2E341E795732}" destId="{C1114290-810C-4AD3-B1D3-14B350DEAE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99A5DE-7A78-4336-8805-DE4465623C53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D04C7E-CCC4-47F6-A0DF-1B696CB4BA5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SNIEP</a:t>
          </a:r>
          <a:endParaRPr lang="en-US" dirty="0"/>
        </a:p>
      </dgm:t>
    </dgm:pt>
    <dgm:pt modelId="{2D65DE4E-3EE6-4952-9863-75E84FC8E427}" type="parTrans" cxnId="{2E5A8DA2-F1E6-4437-B542-3C88F4A5E440}">
      <dgm:prSet/>
      <dgm:spPr/>
      <dgm:t>
        <a:bodyPr/>
        <a:lstStyle/>
        <a:p>
          <a:endParaRPr lang="en-US"/>
        </a:p>
      </dgm:t>
    </dgm:pt>
    <dgm:pt modelId="{CFA2CD17-1837-431A-B97D-71A733E66486}" type="sibTrans" cxnId="{2E5A8DA2-F1E6-4437-B542-3C88F4A5E440}">
      <dgm:prSet/>
      <dgm:spPr/>
      <dgm:t>
        <a:bodyPr/>
        <a:lstStyle/>
        <a:p>
          <a:endParaRPr lang="en-US"/>
        </a:p>
      </dgm:t>
    </dgm:pt>
    <dgm:pt modelId="{5F28D4C9-9355-40E7-B415-A0284625B5F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DJEP 1</a:t>
          </a:r>
          <a:r>
            <a:rPr lang="en-US" dirty="0" smtClean="0"/>
            <a:t> de </a:t>
          </a:r>
          <a:r>
            <a:rPr lang="en-US" dirty="0" err="1" smtClean="0"/>
            <a:t>teleprelucrare</a:t>
          </a:r>
          <a:endParaRPr lang="en-US" dirty="0"/>
        </a:p>
      </dgm:t>
    </dgm:pt>
    <dgm:pt modelId="{A6B9221E-6AA6-4F34-9DB2-95E4E3658D4C}" type="parTrans" cxnId="{5D043240-BC2A-41A4-83F2-996E65767DD0}">
      <dgm:prSet/>
      <dgm:spPr/>
      <dgm:t>
        <a:bodyPr/>
        <a:lstStyle/>
        <a:p>
          <a:endParaRPr lang="en-US"/>
        </a:p>
      </dgm:t>
    </dgm:pt>
    <dgm:pt modelId="{52A366D3-4A14-4A22-B1B1-C92ECC5E134E}" type="sibTrans" cxnId="{5D043240-BC2A-41A4-83F2-996E65767DD0}">
      <dgm:prSet/>
      <dgm:spPr/>
      <dgm:t>
        <a:bodyPr/>
        <a:lstStyle/>
        <a:p>
          <a:endParaRPr lang="en-US"/>
        </a:p>
      </dgm:t>
    </dgm:pt>
    <dgm:pt modelId="{029658FE-A2B3-42AB-8D84-07DF2657E4F3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1.1</a:t>
          </a:r>
          <a:endParaRPr lang="en-US" dirty="0"/>
        </a:p>
      </dgm:t>
    </dgm:pt>
    <dgm:pt modelId="{23797FE8-E2B8-4F56-969D-F7AEBBB59650}" type="parTrans" cxnId="{5DA922E0-8330-492A-9DE6-115EC11048E7}">
      <dgm:prSet/>
      <dgm:spPr/>
      <dgm:t>
        <a:bodyPr/>
        <a:lstStyle/>
        <a:p>
          <a:endParaRPr lang="en-US"/>
        </a:p>
      </dgm:t>
    </dgm:pt>
    <dgm:pt modelId="{910C81EC-8C6D-4213-886F-581BF6C00235}" type="sibTrans" cxnId="{5DA922E0-8330-492A-9DE6-115EC11048E7}">
      <dgm:prSet/>
      <dgm:spPr/>
      <dgm:t>
        <a:bodyPr/>
        <a:lstStyle/>
        <a:p>
          <a:endParaRPr lang="en-US"/>
        </a:p>
      </dgm:t>
    </dgm:pt>
    <dgm:pt modelId="{B892A5C3-DF03-47E5-8BC3-52F91434D3D7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</a:t>
          </a:r>
          <a:r>
            <a:rPr lang="en-US" dirty="0" smtClean="0"/>
            <a:t>1.2</a:t>
          </a:r>
          <a:endParaRPr lang="en-US" dirty="0"/>
        </a:p>
      </dgm:t>
    </dgm:pt>
    <dgm:pt modelId="{76E12438-E0EB-4D59-AD2C-DDFA82A77BD5}" type="parTrans" cxnId="{321E6950-ECC9-4B9F-B3A6-D0BAE6CB7111}">
      <dgm:prSet/>
      <dgm:spPr/>
      <dgm:t>
        <a:bodyPr/>
        <a:lstStyle/>
        <a:p>
          <a:endParaRPr lang="en-US"/>
        </a:p>
      </dgm:t>
    </dgm:pt>
    <dgm:pt modelId="{89666116-380E-4A33-B72F-D92867FA2FFB}" type="sibTrans" cxnId="{321E6950-ECC9-4B9F-B3A6-D0BAE6CB7111}">
      <dgm:prSet/>
      <dgm:spPr/>
      <dgm:t>
        <a:bodyPr/>
        <a:lstStyle/>
        <a:p>
          <a:endParaRPr lang="en-US"/>
        </a:p>
      </dgm:t>
    </dgm:pt>
    <dgm:pt modelId="{D6672E75-E9EA-450D-880F-97D5DEA04D5F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…</a:t>
          </a:r>
          <a:endParaRPr lang="en-US" dirty="0"/>
        </a:p>
      </dgm:t>
    </dgm:pt>
    <dgm:pt modelId="{0A9125A7-69E5-4521-9CD3-A4E202A23702}" type="parTrans" cxnId="{BBA2DC3C-862C-4125-AF53-896850450E1B}">
      <dgm:prSet/>
      <dgm:spPr/>
      <dgm:t>
        <a:bodyPr/>
        <a:lstStyle/>
        <a:p>
          <a:endParaRPr lang="en-US"/>
        </a:p>
      </dgm:t>
    </dgm:pt>
    <dgm:pt modelId="{B3CA5B6C-A9B9-46F6-A4F9-62C4B0337094}" type="sibTrans" cxnId="{BBA2DC3C-862C-4125-AF53-896850450E1B}">
      <dgm:prSet/>
      <dgm:spPr/>
      <dgm:t>
        <a:bodyPr/>
        <a:lstStyle/>
        <a:p>
          <a:endParaRPr lang="en-US"/>
        </a:p>
      </dgm:t>
    </dgm:pt>
    <dgm:pt modelId="{83454848-52FA-40B0-A6C0-4EB0EAD86163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</a:t>
          </a:r>
          <a:r>
            <a:rPr lang="en-US" dirty="0" smtClean="0"/>
            <a:t>1.k</a:t>
          </a:r>
          <a:endParaRPr lang="en-US" dirty="0"/>
        </a:p>
      </dgm:t>
    </dgm:pt>
    <dgm:pt modelId="{15B76014-6401-4FF4-87BA-C721AA6DB30E}" type="parTrans" cxnId="{BB8A717C-1691-47F2-AE5B-CF033AB4717A}">
      <dgm:prSet/>
      <dgm:spPr/>
      <dgm:t>
        <a:bodyPr/>
        <a:lstStyle/>
        <a:p>
          <a:endParaRPr lang="en-US"/>
        </a:p>
      </dgm:t>
    </dgm:pt>
    <dgm:pt modelId="{302F98E6-F9BC-49EA-BB4D-867F5A475DDB}" type="sibTrans" cxnId="{BB8A717C-1691-47F2-AE5B-CF033AB4717A}">
      <dgm:prSet/>
      <dgm:spPr/>
      <dgm:t>
        <a:bodyPr/>
        <a:lstStyle/>
        <a:p>
          <a:endParaRPr lang="en-US"/>
        </a:p>
      </dgm:t>
    </dgm:pt>
    <dgm:pt modelId="{C28EA5AA-B4AD-4C14-A8B7-E4660B267B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DJEP </a:t>
          </a:r>
          <a:r>
            <a:rPr lang="en-US" dirty="0" smtClean="0"/>
            <a:t>2</a:t>
          </a:r>
          <a:endParaRPr lang="en-US" dirty="0"/>
        </a:p>
      </dgm:t>
    </dgm:pt>
    <dgm:pt modelId="{4A7B89E5-4CEE-41D6-888B-74529215F96D}" type="parTrans" cxnId="{CCE5F058-814E-48B1-802B-58776F87B7D6}">
      <dgm:prSet/>
      <dgm:spPr/>
      <dgm:t>
        <a:bodyPr/>
        <a:lstStyle/>
        <a:p>
          <a:endParaRPr lang="en-US"/>
        </a:p>
      </dgm:t>
    </dgm:pt>
    <dgm:pt modelId="{886C6EA1-3C6D-4B35-B7A8-6ACF411E8C1C}" type="sibTrans" cxnId="{CCE5F058-814E-48B1-802B-58776F87B7D6}">
      <dgm:prSet/>
      <dgm:spPr/>
      <dgm:t>
        <a:bodyPr/>
        <a:lstStyle/>
        <a:p>
          <a:endParaRPr lang="en-US"/>
        </a:p>
      </dgm:t>
    </dgm:pt>
    <dgm:pt modelId="{24F96311-FE99-4D25-93C9-F23C24B2B06B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2.1</a:t>
          </a:r>
          <a:endParaRPr lang="en-US" dirty="0"/>
        </a:p>
      </dgm:t>
    </dgm:pt>
    <dgm:pt modelId="{8C3CDC4C-B996-47A5-916F-BA4D0AAD6C13}" type="parTrans" cxnId="{288F3F99-2B55-4F04-A84D-4AF82E49EE1A}">
      <dgm:prSet/>
      <dgm:spPr/>
      <dgm:t>
        <a:bodyPr/>
        <a:lstStyle/>
        <a:p>
          <a:endParaRPr lang="en-US"/>
        </a:p>
      </dgm:t>
    </dgm:pt>
    <dgm:pt modelId="{3AD5B7F5-1E49-440C-BEFB-C1B56ACB2A5F}" type="sibTrans" cxnId="{288F3F99-2B55-4F04-A84D-4AF82E49EE1A}">
      <dgm:prSet/>
      <dgm:spPr/>
      <dgm:t>
        <a:bodyPr/>
        <a:lstStyle/>
        <a:p>
          <a:endParaRPr lang="en-US"/>
        </a:p>
      </dgm:t>
    </dgm:pt>
    <dgm:pt modelId="{F8CF2021-C4B4-4B69-9E53-C3F383A3CBA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2.2</a:t>
          </a:r>
          <a:endParaRPr lang="en-US" dirty="0"/>
        </a:p>
      </dgm:t>
    </dgm:pt>
    <dgm:pt modelId="{4D016889-0FBC-40AA-B53A-2B0CFA6012BC}" type="parTrans" cxnId="{F3506EF4-A45B-41B6-BDF0-801064B44D87}">
      <dgm:prSet/>
      <dgm:spPr/>
      <dgm:t>
        <a:bodyPr/>
        <a:lstStyle/>
        <a:p>
          <a:endParaRPr lang="en-US"/>
        </a:p>
      </dgm:t>
    </dgm:pt>
    <dgm:pt modelId="{CFC3A256-E81C-4515-80F1-5790FF0BAD3E}" type="sibTrans" cxnId="{F3506EF4-A45B-41B6-BDF0-801064B44D87}">
      <dgm:prSet/>
      <dgm:spPr/>
      <dgm:t>
        <a:bodyPr/>
        <a:lstStyle/>
        <a:p>
          <a:endParaRPr lang="en-US"/>
        </a:p>
      </dgm:t>
    </dgm:pt>
    <dgm:pt modelId="{DDC379A9-36A5-4191-8571-9AF20E743BAA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…</a:t>
          </a:r>
          <a:endParaRPr lang="en-US" dirty="0"/>
        </a:p>
      </dgm:t>
    </dgm:pt>
    <dgm:pt modelId="{8C6FD334-250C-4B70-B121-85485EADA04F}" type="parTrans" cxnId="{332780E9-B89E-4065-918C-7E53170FED67}">
      <dgm:prSet/>
      <dgm:spPr/>
      <dgm:t>
        <a:bodyPr/>
        <a:lstStyle/>
        <a:p>
          <a:endParaRPr lang="en-US"/>
        </a:p>
      </dgm:t>
    </dgm:pt>
    <dgm:pt modelId="{32A5AC56-5504-43F7-8081-528C1EF3151A}" type="sibTrans" cxnId="{332780E9-B89E-4065-918C-7E53170FED67}">
      <dgm:prSet/>
      <dgm:spPr/>
      <dgm:t>
        <a:bodyPr/>
        <a:lstStyle/>
        <a:p>
          <a:endParaRPr lang="en-US"/>
        </a:p>
      </dgm:t>
    </dgm:pt>
    <dgm:pt modelId="{38958257-BB56-4E93-98A7-49EB81A9B53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2.k</a:t>
          </a:r>
          <a:endParaRPr lang="en-US" dirty="0"/>
        </a:p>
      </dgm:t>
    </dgm:pt>
    <dgm:pt modelId="{E3706A8B-A9F9-4590-ABA9-C87679E13822}" type="parTrans" cxnId="{4C9E4A62-0061-4A09-9E03-3902F505479F}">
      <dgm:prSet/>
      <dgm:spPr/>
      <dgm:t>
        <a:bodyPr/>
        <a:lstStyle/>
        <a:p>
          <a:endParaRPr lang="en-US"/>
        </a:p>
      </dgm:t>
    </dgm:pt>
    <dgm:pt modelId="{903CF22D-9445-4F51-B0EF-8EF19CE67C52}" type="sibTrans" cxnId="{4C9E4A62-0061-4A09-9E03-3902F505479F}">
      <dgm:prSet/>
      <dgm:spPr/>
      <dgm:t>
        <a:bodyPr/>
        <a:lstStyle/>
        <a:p>
          <a:endParaRPr lang="en-US"/>
        </a:p>
      </dgm:t>
    </dgm:pt>
    <dgm:pt modelId="{1EA50EF8-D579-476F-97F7-E7938BE28109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…</a:t>
          </a:r>
          <a:endParaRPr lang="en-US" dirty="0"/>
        </a:p>
      </dgm:t>
    </dgm:pt>
    <dgm:pt modelId="{6CFE14FD-11D6-4D38-9355-D416D9DCDF84}" type="parTrans" cxnId="{172B107F-3012-4233-8C9E-8ACFBCD3B8EB}">
      <dgm:prSet/>
      <dgm:spPr/>
      <dgm:t>
        <a:bodyPr/>
        <a:lstStyle/>
        <a:p>
          <a:endParaRPr lang="en-US"/>
        </a:p>
      </dgm:t>
    </dgm:pt>
    <dgm:pt modelId="{708F8A2B-28D9-4ADD-B878-97205D6ACFE6}" type="sibTrans" cxnId="{172B107F-3012-4233-8C9E-8ACFBCD3B8EB}">
      <dgm:prSet/>
      <dgm:spPr/>
      <dgm:t>
        <a:bodyPr/>
        <a:lstStyle/>
        <a:p>
          <a:endParaRPr lang="en-US"/>
        </a:p>
      </dgm:t>
    </dgm:pt>
    <dgm:pt modelId="{8528179E-3BFF-40BB-BB42-FEEDF6F8BC3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DJEP </a:t>
          </a:r>
          <a:r>
            <a:rPr lang="en-US" dirty="0" smtClean="0"/>
            <a:t>n</a:t>
          </a:r>
          <a:endParaRPr lang="en-US" dirty="0"/>
        </a:p>
      </dgm:t>
    </dgm:pt>
    <dgm:pt modelId="{75CC314A-3C16-4AA7-A795-5E47A9844C56}" type="parTrans" cxnId="{92BD70ED-5656-498D-B1B5-F8B364C89962}">
      <dgm:prSet/>
      <dgm:spPr/>
      <dgm:t>
        <a:bodyPr/>
        <a:lstStyle/>
        <a:p>
          <a:endParaRPr lang="en-US"/>
        </a:p>
      </dgm:t>
    </dgm:pt>
    <dgm:pt modelId="{34C8C615-3F5D-420C-8248-90558D16E628}" type="sibTrans" cxnId="{92BD70ED-5656-498D-B1B5-F8B364C89962}">
      <dgm:prSet/>
      <dgm:spPr/>
      <dgm:t>
        <a:bodyPr/>
        <a:lstStyle/>
        <a:p>
          <a:endParaRPr lang="en-US"/>
        </a:p>
      </dgm:t>
    </dgm:pt>
    <dgm:pt modelId="{670E2673-88F0-4F62-BE9A-32F8CE85AC4B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n.1</a:t>
          </a:r>
          <a:endParaRPr lang="en-US" dirty="0"/>
        </a:p>
      </dgm:t>
    </dgm:pt>
    <dgm:pt modelId="{C3CF16E1-F6E2-4E30-A931-7E4AD25CF71A}" type="parTrans" cxnId="{D130F4A2-B1FC-4FFA-867B-3474C8F43931}">
      <dgm:prSet/>
      <dgm:spPr/>
      <dgm:t>
        <a:bodyPr/>
        <a:lstStyle/>
        <a:p>
          <a:endParaRPr lang="en-US"/>
        </a:p>
      </dgm:t>
    </dgm:pt>
    <dgm:pt modelId="{72F512AA-D913-4DF6-B68F-E338E029B228}" type="sibTrans" cxnId="{D130F4A2-B1FC-4FFA-867B-3474C8F43931}">
      <dgm:prSet/>
      <dgm:spPr/>
      <dgm:t>
        <a:bodyPr/>
        <a:lstStyle/>
        <a:p>
          <a:endParaRPr lang="en-US"/>
        </a:p>
      </dgm:t>
    </dgm:pt>
    <dgm:pt modelId="{2172808A-4485-4F30-8B62-0EC5BB072F4A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smtClean="0"/>
            <a:t>n.2</a:t>
          </a:r>
          <a:endParaRPr lang="en-US" dirty="0"/>
        </a:p>
      </dgm:t>
    </dgm:pt>
    <dgm:pt modelId="{A8D5CBB7-A3D3-4FF1-ADC5-3452AC89532C}" type="parTrans" cxnId="{F623C013-4048-49F7-8384-17AA90C5B22B}">
      <dgm:prSet/>
      <dgm:spPr/>
      <dgm:t>
        <a:bodyPr/>
        <a:lstStyle/>
        <a:p>
          <a:endParaRPr lang="en-US"/>
        </a:p>
      </dgm:t>
    </dgm:pt>
    <dgm:pt modelId="{3442E304-3DC5-44B9-B1B2-1A25579B3645}" type="sibTrans" cxnId="{F623C013-4048-49F7-8384-17AA90C5B22B}">
      <dgm:prSet/>
      <dgm:spPr/>
      <dgm:t>
        <a:bodyPr/>
        <a:lstStyle/>
        <a:p>
          <a:endParaRPr lang="en-US"/>
        </a:p>
      </dgm:t>
    </dgm:pt>
    <dgm:pt modelId="{3A6D8D0C-D0F3-46AD-83D0-6EEBC5C376A2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…</a:t>
          </a:r>
          <a:endParaRPr lang="en-US" dirty="0"/>
        </a:p>
      </dgm:t>
    </dgm:pt>
    <dgm:pt modelId="{ADFBCD74-9C5C-4FCB-848B-82F65A6ED374}" type="parTrans" cxnId="{B9747A9E-E4D9-48A4-9EFF-D5975E4E3188}">
      <dgm:prSet/>
      <dgm:spPr/>
      <dgm:t>
        <a:bodyPr/>
        <a:lstStyle/>
        <a:p>
          <a:endParaRPr lang="en-US"/>
        </a:p>
      </dgm:t>
    </dgm:pt>
    <dgm:pt modelId="{39E10C7F-83EA-499B-A724-929481F3B47F}" type="sibTrans" cxnId="{B9747A9E-E4D9-48A4-9EFF-D5975E4E3188}">
      <dgm:prSet/>
      <dgm:spPr/>
      <dgm:t>
        <a:bodyPr/>
        <a:lstStyle/>
        <a:p>
          <a:endParaRPr lang="en-US"/>
        </a:p>
      </dgm:t>
    </dgm:pt>
    <dgm:pt modelId="{2B9697AE-3DA3-4518-969D-C2EF0CEF0B3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ro-RO" dirty="0" smtClean="0"/>
            <a:t>SPCLEP </a:t>
          </a:r>
          <a:r>
            <a:rPr lang="en-US" dirty="0" err="1" smtClean="0"/>
            <a:t>n.k</a:t>
          </a:r>
          <a:endParaRPr lang="en-US" dirty="0"/>
        </a:p>
      </dgm:t>
    </dgm:pt>
    <dgm:pt modelId="{D8378E80-3E3F-4BCA-AF1A-1E44B2774005}" type="parTrans" cxnId="{333F37EA-1E51-434A-846A-E1A7F4FAF71F}">
      <dgm:prSet/>
      <dgm:spPr/>
      <dgm:t>
        <a:bodyPr/>
        <a:lstStyle/>
        <a:p>
          <a:endParaRPr lang="en-US"/>
        </a:p>
      </dgm:t>
    </dgm:pt>
    <dgm:pt modelId="{70A3EDDE-12D1-492B-91B4-0790EB340957}" type="sibTrans" cxnId="{333F37EA-1E51-434A-846A-E1A7F4FAF71F}">
      <dgm:prSet/>
      <dgm:spPr/>
      <dgm:t>
        <a:bodyPr/>
        <a:lstStyle/>
        <a:p>
          <a:endParaRPr lang="en-US"/>
        </a:p>
      </dgm:t>
    </dgm:pt>
    <dgm:pt modelId="{F8E53E90-5DB2-464E-B596-CA5E4163B320}" type="pres">
      <dgm:prSet presAssocID="{A899A5DE-7A78-4336-8805-DE4465623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9FEA50-476C-498F-8299-8464829B3398}" type="pres">
      <dgm:prSet presAssocID="{4DD04C7E-CCC4-47F6-A0DF-1B696CB4BA56}" presName="hierRoot1" presStyleCnt="0">
        <dgm:presLayoutVars>
          <dgm:hierBranch val="init"/>
        </dgm:presLayoutVars>
      </dgm:prSet>
      <dgm:spPr/>
    </dgm:pt>
    <dgm:pt modelId="{13886F8E-1678-4D8D-9D07-F234F3692281}" type="pres">
      <dgm:prSet presAssocID="{4DD04C7E-CCC4-47F6-A0DF-1B696CB4BA56}" presName="rootComposite1" presStyleCnt="0"/>
      <dgm:spPr/>
    </dgm:pt>
    <dgm:pt modelId="{33BD193A-09F8-4D14-9387-2B3466067967}" type="pres">
      <dgm:prSet presAssocID="{4DD04C7E-CCC4-47F6-A0DF-1B696CB4BA56}" presName="rootText1" presStyleLbl="node0" presStyleIdx="0" presStyleCnt="1" custLinFactNeighborX="-2609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11AA9-A178-45D1-A445-37406AF12480}" type="pres">
      <dgm:prSet presAssocID="{4DD04C7E-CCC4-47F6-A0DF-1B696CB4BA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F2ED3F-AAA6-46AD-8C74-FF00E0D96526}" type="pres">
      <dgm:prSet presAssocID="{4DD04C7E-CCC4-47F6-A0DF-1B696CB4BA56}" presName="hierChild2" presStyleCnt="0"/>
      <dgm:spPr/>
    </dgm:pt>
    <dgm:pt modelId="{44AA9552-DAF0-4757-A761-C3E2F974CF9E}" type="pres">
      <dgm:prSet presAssocID="{A6B9221E-6AA6-4F34-9DB2-95E4E3658D4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369EB1A-0987-4ED3-9608-42CD5265B0C7}" type="pres">
      <dgm:prSet presAssocID="{5F28D4C9-9355-40E7-B415-A0284625B5F6}" presName="hierRoot2" presStyleCnt="0">
        <dgm:presLayoutVars>
          <dgm:hierBranch val="init"/>
        </dgm:presLayoutVars>
      </dgm:prSet>
      <dgm:spPr/>
    </dgm:pt>
    <dgm:pt modelId="{FCA7DA12-679B-4E46-A362-C81CABAF4499}" type="pres">
      <dgm:prSet presAssocID="{5F28D4C9-9355-40E7-B415-A0284625B5F6}" presName="rootComposite" presStyleCnt="0"/>
      <dgm:spPr/>
    </dgm:pt>
    <dgm:pt modelId="{872F7C12-404A-4C56-BE33-4C201EFA4312}" type="pres">
      <dgm:prSet presAssocID="{5F28D4C9-9355-40E7-B415-A0284625B5F6}" presName="rootText" presStyleLbl="node2" presStyleIdx="0" presStyleCnt="4" custLinFactNeighborX="-145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611BF-71B4-48AB-91D5-7FEB48CB7C4C}" type="pres">
      <dgm:prSet presAssocID="{5F28D4C9-9355-40E7-B415-A0284625B5F6}" presName="rootConnector" presStyleLbl="node2" presStyleIdx="0" presStyleCnt="4"/>
      <dgm:spPr/>
      <dgm:t>
        <a:bodyPr/>
        <a:lstStyle/>
        <a:p>
          <a:endParaRPr lang="en-US"/>
        </a:p>
      </dgm:t>
    </dgm:pt>
    <dgm:pt modelId="{867BC8FF-7F8C-4F24-98DD-172CFE3D2D43}" type="pres">
      <dgm:prSet presAssocID="{5F28D4C9-9355-40E7-B415-A0284625B5F6}" presName="hierChild4" presStyleCnt="0"/>
      <dgm:spPr/>
    </dgm:pt>
    <dgm:pt modelId="{166DBC4A-542F-4E9D-9754-CE2835AAD3A1}" type="pres">
      <dgm:prSet presAssocID="{23797FE8-E2B8-4F56-969D-F7AEBBB59650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6090184D-98D5-45A2-8B74-8DCD2CC73F6D}" type="pres">
      <dgm:prSet presAssocID="{029658FE-A2B3-42AB-8D84-07DF2657E4F3}" presName="hierRoot2" presStyleCnt="0">
        <dgm:presLayoutVars>
          <dgm:hierBranch val="init"/>
        </dgm:presLayoutVars>
      </dgm:prSet>
      <dgm:spPr/>
    </dgm:pt>
    <dgm:pt modelId="{9EB4288E-1D8E-443D-A0BF-D7735BF6FE52}" type="pres">
      <dgm:prSet presAssocID="{029658FE-A2B3-42AB-8D84-07DF2657E4F3}" presName="rootComposite" presStyleCnt="0"/>
      <dgm:spPr/>
    </dgm:pt>
    <dgm:pt modelId="{F8CD3ED2-21F2-477C-A089-0FC38DB2944B}" type="pres">
      <dgm:prSet presAssocID="{029658FE-A2B3-42AB-8D84-07DF2657E4F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11603-6C60-4739-95A9-23E37CBF0336}" type="pres">
      <dgm:prSet presAssocID="{029658FE-A2B3-42AB-8D84-07DF2657E4F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83FBC1D4-C006-4C5C-B82E-326AC6D51A9E}" type="pres">
      <dgm:prSet presAssocID="{029658FE-A2B3-42AB-8D84-07DF2657E4F3}" presName="hierChild4" presStyleCnt="0"/>
      <dgm:spPr/>
    </dgm:pt>
    <dgm:pt modelId="{AE2B88A3-C570-417B-95C1-DB9E888B10C8}" type="pres">
      <dgm:prSet presAssocID="{029658FE-A2B3-42AB-8D84-07DF2657E4F3}" presName="hierChild5" presStyleCnt="0"/>
      <dgm:spPr/>
    </dgm:pt>
    <dgm:pt modelId="{1ED88623-47FF-454B-8CC0-89229280293A}" type="pres">
      <dgm:prSet presAssocID="{76E12438-E0EB-4D59-AD2C-DDFA82A77BD5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1430E6EF-9EF0-4B6E-BAB5-919F663AC7C1}" type="pres">
      <dgm:prSet presAssocID="{B892A5C3-DF03-47E5-8BC3-52F91434D3D7}" presName="hierRoot2" presStyleCnt="0">
        <dgm:presLayoutVars>
          <dgm:hierBranch val="init"/>
        </dgm:presLayoutVars>
      </dgm:prSet>
      <dgm:spPr/>
    </dgm:pt>
    <dgm:pt modelId="{6A78FD48-AE93-4174-B806-849ADCBBF7D5}" type="pres">
      <dgm:prSet presAssocID="{B892A5C3-DF03-47E5-8BC3-52F91434D3D7}" presName="rootComposite" presStyleCnt="0"/>
      <dgm:spPr/>
    </dgm:pt>
    <dgm:pt modelId="{3A52AB63-E18F-45F0-855C-6138DD84E8E1}" type="pres">
      <dgm:prSet presAssocID="{B892A5C3-DF03-47E5-8BC3-52F91434D3D7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5670C-B5A1-4D57-91CB-4DC1910618E1}" type="pres">
      <dgm:prSet presAssocID="{B892A5C3-DF03-47E5-8BC3-52F91434D3D7}" presName="rootConnector" presStyleLbl="node3" presStyleIdx="1" presStyleCnt="12"/>
      <dgm:spPr/>
      <dgm:t>
        <a:bodyPr/>
        <a:lstStyle/>
        <a:p>
          <a:endParaRPr lang="en-US"/>
        </a:p>
      </dgm:t>
    </dgm:pt>
    <dgm:pt modelId="{EB83BA49-EF02-49C5-9C27-9B77A84964C3}" type="pres">
      <dgm:prSet presAssocID="{B892A5C3-DF03-47E5-8BC3-52F91434D3D7}" presName="hierChild4" presStyleCnt="0"/>
      <dgm:spPr/>
    </dgm:pt>
    <dgm:pt modelId="{A5EC9C74-1A55-4727-B4A5-963FD05C1B12}" type="pres">
      <dgm:prSet presAssocID="{B892A5C3-DF03-47E5-8BC3-52F91434D3D7}" presName="hierChild5" presStyleCnt="0"/>
      <dgm:spPr/>
    </dgm:pt>
    <dgm:pt modelId="{14294BC8-F2FF-405E-90E0-AC57F19E6949}" type="pres">
      <dgm:prSet presAssocID="{0A9125A7-69E5-4521-9CD3-A4E202A23702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DE294583-142B-49F3-84BD-C58EF5B095AB}" type="pres">
      <dgm:prSet presAssocID="{D6672E75-E9EA-450D-880F-97D5DEA04D5F}" presName="hierRoot2" presStyleCnt="0">
        <dgm:presLayoutVars>
          <dgm:hierBranch val="init"/>
        </dgm:presLayoutVars>
      </dgm:prSet>
      <dgm:spPr/>
    </dgm:pt>
    <dgm:pt modelId="{F00CDA1D-9659-4B58-AF8A-9B29B8D5C5E4}" type="pres">
      <dgm:prSet presAssocID="{D6672E75-E9EA-450D-880F-97D5DEA04D5F}" presName="rootComposite" presStyleCnt="0"/>
      <dgm:spPr/>
    </dgm:pt>
    <dgm:pt modelId="{AC3DB31D-F8CF-450C-A683-5044DBD009B2}" type="pres">
      <dgm:prSet presAssocID="{D6672E75-E9EA-450D-880F-97D5DEA04D5F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FDD9E8-0460-44DA-97C5-E9ADF68F33F9}" type="pres">
      <dgm:prSet presAssocID="{D6672E75-E9EA-450D-880F-97D5DEA04D5F}" presName="rootConnector" presStyleLbl="node3" presStyleIdx="2" presStyleCnt="12"/>
      <dgm:spPr/>
      <dgm:t>
        <a:bodyPr/>
        <a:lstStyle/>
        <a:p>
          <a:endParaRPr lang="en-US"/>
        </a:p>
      </dgm:t>
    </dgm:pt>
    <dgm:pt modelId="{381AFF94-BEDF-4C92-8F95-33B1E7D1C425}" type="pres">
      <dgm:prSet presAssocID="{D6672E75-E9EA-450D-880F-97D5DEA04D5F}" presName="hierChild4" presStyleCnt="0"/>
      <dgm:spPr/>
    </dgm:pt>
    <dgm:pt modelId="{90D09758-9D86-48CA-BA58-0ECF47022363}" type="pres">
      <dgm:prSet presAssocID="{D6672E75-E9EA-450D-880F-97D5DEA04D5F}" presName="hierChild5" presStyleCnt="0"/>
      <dgm:spPr/>
    </dgm:pt>
    <dgm:pt modelId="{725B2918-EC1D-4F8C-B5C0-8EAC1AA63457}" type="pres">
      <dgm:prSet presAssocID="{15B76014-6401-4FF4-87BA-C721AA6DB30E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C73AB75E-A48D-4E32-821B-173775E95F51}" type="pres">
      <dgm:prSet presAssocID="{83454848-52FA-40B0-A6C0-4EB0EAD86163}" presName="hierRoot2" presStyleCnt="0">
        <dgm:presLayoutVars>
          <dgm:hierBranch val="init"/>
        </dgm:presLayoutVars>
      </dgm:prSet>
      <dgm:spPr/>
    </dgm:pt>
    <dgm:pt modelId="{50FCCECD-DF6B-433D-A51F-A07DC7C7C59C}" type="pres">
      <dgm:prSet presAssocID="{83454848-52FA-40B0-A6C0-4EB0EAD86163}" presName="rootComposite" presStyleCnt="0"/>
      <dgm:spPr/>
    </dgm:pt>
    <dgm:pt modelId="{BD6E65CD-730A-4E0C-BAAF-EF4A2AC6F490}" type="pres">
      <dgm:prSet presAssocID="{83454848-52FA-40B0-A6C0-4EB0EAD86163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6BBDC-87D5-4171-8BD6-6FC999D7355B}" type="pres">
      <dgm:prSet presAssocID="{83454848-52FA-40B0-A6C0-4EB0EAD86163}" presName="rootConnector" presStyleLbl="node3" presStyleIdx="3" presStyleCnt="12"/>
      <dgm:spPr/>
      <dgm:t>
        <a:bodyPr/>
        <a:lstStyle/>
        <a:p>
          <a:endParaRPr lang="en-US"/>
        </a:p>
      </dgm:t>
    </dgm:pt>
    <dgm:pt modelId="{C2DA112C-D5AC-4E53-903E-577CFADD8F68}" type="pres">
      <dgm:prSet presAssocID="{83454848-52FA-40B0-A6C0-4EB0EAD86163}" presName="hierChild4" presStyleCnt="0"/>
      <dgm:spPr/>
    </dgm:pt>
    <dgm:pt modelId="{9644CF63-15C4-4EC7-BDEE-29E46D28A2F2}" type="pres">
      <dgm:prSet presAssocID="{83454848-52FA-40B0-A6C0-4EB0EAD86163}" presName="hierChild5" presStyleCnt="0"/>
      <dgm:spPr/>
    </dgm:pt>
    <dgm:pt modelId="{ED317DB5-CD8F-4B36-93C3-3F72DD4C843B}" type="pres">
      <dgm:prSet presAssocID="{5F28D4C9-9355-40E7-B415-A0284625B5F6}" presName="hierChild5" presStyleCnt="0"/>
      <dgm:spPr/>
    </dgm:pt>
    <dgm:pt modelId="{B7D4DB15-0562-444D-8C97-BDD0AA944010}" type="pres">
      <dgm:prSet presAssocID="{4A7B89E5-4CEE-41D6-888B-74529215F96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9D4F997-4F3D-4EDD-B4FF-AD5D9F55D16D}" type="pres">
      <dgm:prSet presAssocID="{C28EA5AA-B4AD-4C14-A8B7-E4660B267B66}" presName="hierRoot2" presStyleCnt="0">
        <dgm:presLayoutVars>
          <dgm:hierBranch val="init"/>
        </dgm:presLayoutVars>
      </dgm:prSet>
      <dgm:spPr/>
    </dgm:pt>
    <dgm:pt modelId="{2A699640-D57E-4E58-BCE3-EB96FF13491A}" type="pres">
      <dgm:prSet presAssocID="{C28EA5AA-B4AD-4C14-A8B7-E4660B267B66}" presName="rootComposite" presStyleCnt="0"/>
      <dgm:spPr/>
    </dgm:pt>
    <dgm:pt modelId="{8CADB9DD-951D-40BB-AE0A-94B20C362BE9}" type="pres">
      <dgm:prSet presAssocID="{C28EA5AA-B4AD-4C14-A8B7-E4660B267B66}" presName="rootText" presStyleLbl="node2" presStyleIdx="1" presStyleCnt="4" custLinFactNeighborX="-145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9731F-4446-453B-99A4-C054A64C63E6}" type="pres">
      <dgm:prSet presAssocID="{C28EA5AA-B4AD-4C14-A8B7-E4660B267B66}" presName="rootConnector" presStyleLbl="node2" presStyleIdx="1" presStyleCnt="4"/>
      <dgm:spPr/>
      <dgm:t>
        <a:bodyPr/>
        <a:lstStyle/>
        <a:p>
          <a:endParaRPr lang="en-US"/>
        </a:p>
      </dgm:t>
    </dgm:pt>
    <dgm:pt modelId="{CDFCF6E0-6047-4FC2-B697-FAB4B40EB7DD}" type="pres">
      <dgm:prSet presAssocID="{C28EA5AA-B4AD-4C14-A8B7-E4660B267B66}" presName="hierChild4" presStyleCnt="0"/>
      <dgm:spPr/>
    </dgm:pt>
    <dgm:pt modelId="{7BD923CD-502C-4338-8F4E-C46ABBC7EA65}" type="pres">
      <dgm:prSet presAssocID="{8C3CDC4C-B996-47A5-916F-BA4D0AAD6C13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4B915DD4-9696-4516-9B8C-63043132B94E}" type="pres">
      <dgm:prSet presAssocID="{24F96311-FE99-4D25-93C9-F23C24B2B06B}" presName="hierRoot2" presStyleCnt="0">
        <dgm:presLayoutVars>
          <dgm:hierBranch val="init"/>
        </dgm:presLayoutVars>
      </dgm:prSet>
      <dgm:spPr/>
    </dgm:pt>
    <dgm:pt modelId="{653EC37A-9452-4CB9-B2C2-8B8ED09FD3B9}" type="pres">
      <dgm:prSet presAssocID="{24F96311-FE99-4D25-93C9-F23C24B2B06B}" presName="rootComposite" presStyleCnt="0"/>
      <dgm:spPr/>
    </dgm:pt>
    <dgm:pt modelId="{12DC0CDC-BD13-46F3-919F-0E90E5556B2B}" type="pres">
      <dgm:prSet presAssocID="{24F96311-FE99-4D25-93C9-F23C24B2B06B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211324-8672-464E-A785-702AC89C3FBB}" type="pres">
      <dgm:prSet presAssocID="{24F96311-FE99-4D25-93C9-F23C24B2B06B}" presName="rootConnector" presStyleLbl="node3" presStyleIdx="4" presStyleCnt="12"/>
      <dgm:spPr/>
      <dgm:t>
        <a:bodyPr/>
        <a:lstStyle/>
        <a:p>
          <a:endParaRPr lang="en-US"/>
        </a:p>
      </dgm:t>
    </dgm:pt>
    <dgm:pt modelId="{0C7B09A5-BE19-4606-8A85-CE379DBCC3E1}" type="pres">
      <dgm:prSet presAssocID="{24F96311-FE99-4D25-93C9-F23C24B2B06B}" presName="hierChild4" presStyleCnt="0"/>
      <dgm:spPr/>
    </dgm:pt>
    <dgm:pt modelId="{AC21B506-8A58-43B1-937E-BD8F2FF9EA5A}" type="pres">
      <dgm:prSet presAssocID="{24F96311-FE99-4D25-93C9-F23C24B2B06B}" presName="hierChild5" presStyleCnt="0"/>
      <dgm:spPr/>
    </dgm:pt>
    <dgm:pt modelId="{1532DDE3-3FB3-46A5-A4D5-D410EE3D8BB5}" type="pres">
      <dgm:prSet presAssocID="{4D016889-0FBC-40AA-B53A-2B0CFA6012BC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078C4956-8DC8-4177-91B5-CB1227416C4B}" type="pres">
      <dgm:prSet presAssocID="{F8CF2021-C4B4-4B69-9E53-C3F383A3CBAD}" presName="hierRoot2" presStyleCnt="0">
        <dgm:presLayoutVars>
          <dgm:hierBranch val="init"/>
        </dgm:presLayoutVars>
      </dgm:prSet>
      <dgm:spPr/>
    </dgm:pt>
    <dgm:pt modelId="{2149C5DF-B186-4816-9B0D-855F05E27467}" type="pres">
      <dgm:prSet presAssocID="{F8CF2021-C4B4-4B69-9E53-C3F383A3CBAD}" presName="rootComposite" presStyleCnt="0"/>
      <dgm:spPr/>
    </dgm:pt>
    <dgm:pt modelId="{F6642EB8-B24F-49AF-A5D8-A6DA48E3496F}" type="pres">
      <dgm:prSet presAssocID="{F8CF2021-C4B4-4B69-9E53-C3F383A3CBAD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236B0-AC8A-4B62-B3B8-2D92196CC6D8}" type="pres">
      <dgm:prSet presAssocID="{F8CF2021-C4B4-4B69-9E53-C3F383A3CBAD}" presName="rootConnector" presStyleLbl="node3" presStyleIdx="5" presStyleCnt="12"/>
      <dgm:spPr/>
      <dgm:t>
        <a:bodyPr/>
        <a:lstStyle/>
        <a:p>
          <a:endParaRPr lang="en-US"/>
        </a:p>
      </dgm:t>
    </dgm:pt>
    <dgm:pt modelId="{3FE32E0E-51D3-4026-A66F-F8A691563460}" type="pres">
      <dgm:prSet presAssocID="{F8CF2021-C4B4-4B69-9E53-C3F383A3CBAD}" presName="hierChild4" presStyleCnt="0"/>
      <dgm:spPr/>
    </dgm:pt>
    <dgm:pt modelId="{37EB035B-73BB-47B0-9B8D-5B856798880E}" type="pres">
      <dgm:prSet presAssocID="{F8CF2021-C4B4-4B69-9E53-C3F383A3CBAD}" presName="hierChild5" presStyleCnt="0"/>
      <dgm:spPr/>
    </dgm:pt>
    <dgm:pt modelId="{0F337801-4FC4-4366-9E54-E5261C447D6C}" type="pres">
      <dgm:prSet presAssocID="{8C6FD334-250C-4B70-B121-85485EADA04F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D4A5C42B-1FBD-458C-B723-57AF2D207214}" type="pres">
      <dgm:prSet presAssocID="{DDC379A9-36A5-4191-8571-9AF20E743BAA}" presName="hierRoot2" presStyleCnt="0">
        <dgm:presLayoutVars>
          <dgm:hierBranch val="init"/>
        </dgm:presLayoutVars>
      </dgm:prSet>
      <dgm:spPr/>
    </dgm:pt>
    <dgm:pt modelId="{E3EDC1ED-CE1F-4E51-BEB3-7986FE714788}" type="pres">
      <dgm:prSet presAssocID="{DDC379A9-36A5-4191-8571-9AF20E743BAA}" presName="rootComposite" presStyleCnt="0"/>
      <dgm:spPr/>
    </dgm:pt>
    <dgm:pt modelId="{7D203936-C813-4CBC-A62C-4198E4334386}" type="pres">
      <dgm:prSet presAssocID="{DDC379A9-36A5-4191-8571-9AF20E743BAA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DC737E-6B3C-4374-B959-FF87C3F0E1F8}" type="pres">
      <dgm:prSet presAssocID="{DDC379A9-36A5-4191-8571-9AF20E743BAA}" presName="rootConnector" presStyleLbl="node3" presStyleIdx="6" presStyleCnt="12"/>
      <dgm:spPr/>
      <dgm:t>
        <a:bodyPr/>
        <a:lstStyle/>
        <a:p>
          <a:endParaRPr lang="en-US"/>
        </a:p>
      </dgm:t>
    </dgm:pt>
    <dgm:pt modelId="{DC9AB1E2-5341-42A6-8305-7D0713EDFBB5}" type="pres">
      <dgm:prSet presAssocID="{DDC379A9-36A5-4191-8571-9AF20E743BAA}" presName="hierChild4" presStyleCnt="0"/>
      <dgm:spPr/>
    </dgm:pt>
    <dgm:pt modelId="{D78C6976-7931-451D-9EAA-8D06371A2448}" type="pres">
      <dgm:prSet presAssocID="{DDC379A9-36A5-4191-8571-9AF20E743BAA}" presName="hierChild5" presStyleCnt="0"/>
      <dgm:spPr/>
    </dgm:pt>
    <dgm:pt modelId="{D94C2889-D8B8-43C6-846F-798AE2080C24}" type="pres">
      <dgm:prSet presAssocID="{E3706A8B-A9F9-4590-ABA9-C87679E13822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D8E4A9A9-9C34-4589-A551-1512417048FC}" type="pres">
      <dgm:prSet presAssocID="{38958257-BB56-4E93-98A7-49EB81A9B536}" presName="hierRoot2" presStyleCnt="0">
        <dgm:presLayoutVars>
          <dgm:hierBranch val="init"/>
        </dgm:presLayoutVars>
      </dgm:prSet>
      <dgm:spPr/>
    </dgm:pt>
    <dgm:pt modelId="{90C93F20-F001-4A4E-96DF-5F77000B9FDC}" type="pres">
      <dgm:prSet presAssocID="{38958257-BB56-4E93-98A7-49EB81A9B536}" presName="rootComposite" presStyleCnt="0"/>
      <dgm:spPr/>
    </dgm:pt>
    <dgm:pt modelId="{FACBF6ED-784D-43B6-9824-7914B7EE6A66}" type="pres">
      <dgm:prSet presAssocID="{38958257-BB56-4E93-98A7-49EB81A9B536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4D639-4F5B-4B47-A098-332FD93C4608}" type="pres">
      <dgm:prSet presAssocID="{38958257-BB56-4E93-98A7-49EB81A9B536}" presName="rootConnector" presStyleLbl="node3" presStyleIdx="7" presStyleCnt="12"/>
      <dgm:spPr/>
      <dgm:t>
        <a:bodyPr/>
        <a:lstStyle/>
        <a:p>
          <a:endParaRPr lang="en-US"/>
        </a:p>
      </dgm:t>
    </dgm:pt>
    <dgm:pt modelId="{F204DD93-C94E-4A48-9FA3-AFE603143DF0}" type="pres">
      <dgm:prSet presAssocID="{38958257-BB56-4E93-98A7-49EB81A9B536}" presName="hierChild4" presStyleCnt="0"/>
      <dgm:spPr/>
    </dgm:pt>
    <dgm:pt modelId="{FD9F8323-2B22-4076-9617-1F8833709888}" type="pres">
      <dgm:prSet presAssocID="{38958257-BB56-4E93-98A7-49EB81A9B536}" presName="hierChild5" presStyleCnt="0"/>
      <dgm:spPr/>
    </dgm:pt>
    <dgm:pt modelId="{DA166852-02AB-4AFF-804E-31D0CC7BBAAA}" type="pres">
      <dgm:prSet presAssocID="{C28EA5AA-B4AD-4C14-A8B7-E4660B267B66}" presName="hierChild5" presStyleCnt="0"/>
      <dgm:spPr/>
    </dgm:pt>
    <dgm:pt modelId="{051360A6-BDE6-4280-96A3-93B4AEB4CF5D}" type="pres">
      <dgm:prSet presAssocID="{6CFE14FD-11D6-4D38-9355-D416D9DCDF8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BE0DD53-AFD4-4FD1-ABC2-DA5485AECD0E}" type="pres">
      <dgm:prSet presAssocID="{1EA50EF8-D579-476F-97F7-E7938BE28109}" presName="hierRoot2" presStyleCnt="0">
        <dgm:presLayoutVars>
          <dgm:hierBranch val="init"/>
        </dgm:presLayoutVars>
      </dgm:prSet>
      <dgm:spPr/>
    </dgm:pt>
    <dgm:pt modelId="{205531E8-AA5E-46C0-8955-A199F6870EFC}" type="pres">
      <dgm:prSet presAssocID="{1EA50EF8-D579-476F-97F7-E7938BE28109}" presName="rootComposite" presStyleCnt="0"/>
      <dgm:spPr/>
    </dgm:pt>
    <dgm:pt modelId="{237DCA8C-59FA-40A8-ADDC-6AEF78D5BABD}" type="pres">
      <dgm:prSet presAssocID="{1EA50EF8-D579-476F-97F7-E7938BE28109}" presName="rootText" presStyleLbl="node2" presStyleIdx="2" presStyleCnt="4" custLinFactNeighborX="-2609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C508C-08DA-45A6-B4A0-F247F78F2352}" type="pres">
      <dgm:prSet presAssocID="{1EA50EF8-D579-476F-97F7-E7938BE28109}" presName="rootConnector" presStyleLbl="node2" presStyleIdx="2" presStyleCnt="4"/>
      <dgm:spPr/>
      <dgm:t>
        <a:bodyPr/>
        <a:lstStyle/>
        <a:p>
          <a:endParaRPr lang="en-US"/>
        </a:p>
      </dgm:t>
    </dgm:pt>
    <dgm:pt modelId="{E1D4B706-2A82-4C00-AB9E-28B377ED6F20}" type="pres">
      <dgm:prSet presAssocID="{1EA50EF8-D579-476F-97F7-E7938BE28109}" presName="hierChild4" presStyleCnt="0"/>
      <dgm:spPr/>
    </dgm:pt>
    <dgm:pt modelId="{76573459-0785-4599-AC6D-1F5384AC3A35}" type="pres">
      <dgm:prSet presAssocID="{1EA50EF8-D579-476F-97F7-E7938BE28109}" presName="hierChild5" presStyleCnt="0"/>
      <dgm:spPr/>
    </dgm:pt>
    <dgm:pt modelId="{99B2C856-0179-453D-AFD8-36E00E0976AE}" type="pres">
      <dgm:prSet presAssocID="{75CC314A-3C16-4AA7-A795-5E47A9844C5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B64DEA0-A014-47FC-A48B-DEB3C5B38A96}" type="pres">
      <dgm:prSet presAssocID="{8528179E-3BFF-40BB-BB42-FEEDF6F8BC3C}" presName="hierRoot2" presStyleCnt="0">
        <dgm:presLayoutVars>
          <dgm:hierBranch val="init"/>
        </dgm:presLayoutVars>
      </dgm:prSet>
      <dgm:spPr/>
    </dgm:pt>
    <dgm:pt modelId="{8CDB343D-E849-47B9-955E-4D278D23D940}" type="pres">
      <dgm:prSet presAssocID="{8528179E-3BFF-40BB-BB42-FEEDF6F8BC3C}" presName="rootComposite" presStyleCnt="0"/>
      <dgm:spPr/>
    </dgm:pt>
    <dgm:pt modelId="{D5DBC589-682F-4902-BA11-AD23CDB0A211}" type="pres">
      <dgm:prSet presAssocID="{8528179E-3BFF-40BB-BB42-FEEDF6F8BC3C}" presName="rootText" presStyleLbl="node2" presStyleIdx="3" presStyleCnt="4" custLinFactNeighborX="-2609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1A507F-F003-420D-A17D-4B530E2C7E64}" type="pres">
      <dgm:prSet presAssocID="{8528179E-3BFF-40BB-BB42-FEEDF6F8BC3C}" presName="rootConnector" presStyleLbl="node2" presStyleIdx="3" presStyleCnt="4"/>
      <dgm:spPr/>
      <dgm:t>
        <a:bodyPr/>
        <a:lstStyle/>
        <a:p>
          <a:endParaRPr lang="en-US"/>
        </a:p>
      </dgm:t>
    </dgm:pt>
    <dgm:pt modelId="{8869FD50-9187-4EDB-A5F7-4B125D07FEB7}" type="pres">
      <dgm:prSet presAssocID="{8528179E-3BFF-40BB-BB42-FEEDF6F8BC3C}" presName="hierChild4" presStyleCnt="0"/>
      <dgm:spPr/>
    </dgm:pt>
    <dgm:pt modelId="{40135351-E0C1-4163-9F64-A1070BAA648D}" type="pres">
      <dgm:prSet presAssocID="{C3CF16E1-F6E2-4E30-A931-7E4AD25CF71A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07B4CB0B-3B82-43C9-BD32-B73C76FFABCC}" type="pres">
      <dgm:prSet presAssocID="{670E2673-88F0-4F62-BE9A-32F8CE85AC4B}" presName="hierRoot2" presStyleCnt="0">
        <dgm:presLayoutVars>
          <dgm:hierBranch val="init"/>
        </dgm:presLayoutVars>
      </dgm:prSet>
      <dgm:spPr/>
    </dgm:pt>
    <dgm:pt modelId="{46F777FA-1D31-4296-B294-9CE808BCD372}" type="pres">
      <dgm:prSet presAssocID="{670E2673-88F0-4F62-BE9A-32F8CE85AC4B}" presName="rootComposite" presStyleCnt="0"/>
      <dgm:spPr/>
    </dgm:pt>
    <dgm:pt modelId="{FE68D2ED-8622-41E2-9CC2-BA41EBB79B31}" type="pres">
      <dgm:prSet presAssocID="{670E2673-88F0-4F62-BE9A-32F8CE85AC4B}" presName="rootText" presStyleLbl="node3" presStyleIdx="8" presStyleCnt="12" custLinFactNeighborX="-2609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93B434-0D4A-42F9-816C-C92C9F6EBF4F}" type="pres">
      <dgm:prSet presAssocID="{670E2673-88F0-4F62-BE9A-32F8CE85AC4B}" presName="rootConnector" presStyleLbl="node3" presStyleIdx="8" presStyleCnt="12"/>
      <dgm:spPr/>
      <dgm:t>
        <a:bodyPr/>
        <a:lstStyle/>
        <a:p>
          <a:endParaRPr lang="en-US"/>
        </a:p>
      </dgm:t>
    </dgm:pt>
    <dgm:pt modelId="{46E9C717-C81C-4A0C-AAA8-08227A94C4CC}" type="pres">
      <dgm:prSet presAssocID="{670E2673-88F0-4F62-BE9A-32F8CE85AC4B}" presName="hierChild4" presStyleCnt="0"/>
      <dgm:spPr/>
    </dgm:pt>
    <dgm:pt modelId="{584D2A17-B27A-40F4-B03A-4C0CDE613ED2}" type="pres">
      <dgm:prSet presAssocID="{670E2673-88F0-4F62-BE9A-32F8CE85AC4B}" presName="hierChild5" presStyleCnt="0"/>
      <dgm:spPr/>
    </dgm:pt>
    <dgm:pt modelId="{B4304C3B-E3F1-4403-BA48-C4F68BD5033C}" type="pres">
      <dgm:prSet presAssocID="{A8D5CBB7-A3D3-4FF1-ADC5-3452AC89532C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FAF7110-AA98-4623-B439-149C3DD7DB22}" type="pres">
      <dgm:prSet presAssocID="{2172808A-4485-4F30-8B62-0EC5BB072F4A}" presName="hierRoot2" presStyleCnt="0">
        <dgm:presLayoutVars>
          <dgm:hierBranch val="init"/>
        </dgm:presLayoutVars>
      </dgm:prSet>
      <dgm:spPr/>
    </dgm:pt>
    <dgm:pt modelId="{3671A653-A46A-4EFF-806C-BDDFCE6AFCBB}" type="pres">
      <dgm:prSet presAssocID="{2172808A-4485-4F30-8B62-0EC5BB072F4A}" presName="rootComposite" presStyleCnt="0"/>
      <dgm:spPr/>
    </dgm:pt>
    <dgm:pt modelId="{A1776EB2-F244-4765-BB1D-0B388CE7A696}" type="pres">
      <dgm:prSet presAssocID="{2172808A-4485-4F30-8B62-0EC5BB072F4A}" presName="rootText" presStyleLbl="node3" presStyleIdx="9" presStyleCnt="12" custLinFactNeighborX="-145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9C81E9-6AEB-4F14-B8DC-0D788A598F32}" type="pres">
      <dgm:prSet presAssocID="{2172808A-4485-4F30-8B62-0EC5BB072F4A}" presName="rootConnector" presStyleLbl="node3" presStyleIdx="9" presStyleCnt="12"/>
      <dgm:spPr/>
      <dgm:t>
        <a:bodyPr/>
        <a:lstStyle/>
        <a:p>
          <a:endParaRPr lang="en-US"/>
        </a:p>
      </dgm:t>
    </dgm:pt>
    <dgm:pt modelId="{2D25E1A3-4683-45A5-93BD-6FC672E4B787}" type="pres">
      <dgm:prSet presAssocID="{2172808A-4485-4F30-8B62-0EC5BB072F4A}" presName="hierChild4" presStyleCnt="0"/>
      <dgm:spPr/>
    </dgm:pt>
    <dgm:pt modelId="{0B07678E-C3C7-480B-B77B-020EEE2F61CF}" type="pres">
      <dgm:prSet presAssocID="{2172808A-4485-4F30-8B62-0EC5BB072F4A}" presName="hierChild5" presStyleCnt="0"/>
      <dgm:spPr/>
    </dgm:pt>
    <dgm:pt modelId="{A0E6E7EE-10C6-489F-9D41-5E9018047F37}" type="pres">
      <dgm:prSet presAssocID="{ADFBCD74-9C5C-4FCB-848B-82F65A6ED374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C0014009-ABB7-4DBD-9A49-E5ADF2AF8490}" type="pres">
      <dgm:prSet presAssocID="{3A6D8D0C-D0F3-46AD-83D0-6EEBC5C376A2}" presName="hierRoot2" presStyleCnt="0">
        <dgm:presLayoutVars>
          <dgm:hierBranch val="init"/>
        </dgm:presLayoutVars>
      </dgm:prSet>
      <dgm:spPr/>
    </dgm:pt>
    <dgm:pt modelId="{2A3C6669-28CB-43A8-8EC2-76C67A2125AB}" type="pres">
      <dgm:prSet presAssocID="{3A6D8D0C-D0F3-46AD-83D0-6EEBC5C376A2}" presName="rootComposite" presStyleCnt="0"/>
      <dgm:spPr/>
    </dgm:pt>
    <dgm:pt modelId="{CFD0D109-3410-4B99-BAF9-A58729304A85}" type="pres">
      <dgm:prSet presAssocID="{3A6D8D0C-D0F3-46AD-83D0-6EEBC5C376A2}" presName="rootText" presStyleLbl="node3" presStyleIdx="10" presStyleCnt="12" custLinFactNeighborX="-2609" custLinFactNeighborY="1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48BE2-0004-48A5-8A2B-24BF0B57000D}" type="pres">
      <dgm:prSet presAssocID="{3A6D8D0C-D0F3-46AD-83D0-6EEBC5C376A2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4CCE4B4B-BD62-4244-986B-414D97FBAE09}" type="pres">
      <dgm:prSet presAssocID="{3A6D8D0C-D0F3-46AD-83D0-6EEBC5C376A2}" presName="hierChild4" presStyleCnt="0"/>
      <dgm:spPr/>
    </dgm:pt>
    <dgm:pt modelId="{FB924008-6995-4638-9C04-DDA95EA495DA}" type="pres">
      <dgm:prSet presAssocID="{3A6D8D0C-D0F3-46AD-83D0-6EEBC5C376A2}" presName="hierChild5" presStyleCnt="0"/>
      <dgm:spPr/>
    </dgm:pt>
    <dgm:pt modelId="{854A739C-634D-43FA-91E5-B8BF08535959}" type="pres">
      <dgm:prSet presAssocID="{D8378E80-3E3F-4BCA-AF1A-1E44B2774005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BE07F7BC-C1E0-44B8-8300-D1512D342AD4}" type="pres">
      <dgm:prSet presAssocID="{2B9697AE-3DA3-4518-969D-C2EF0CEF0B36}" presName="hierRoot2" presStyleCnt="0">
        <dgm:presLayoutVars>
          <dgm:hierBranch val="init"/>
        </dgm:presLayoutVars>
      </dgm:prSet>
      <dgm:spPr/>
    </dgm:pt>
    <dgm:pt modelId="{AE3C3FB2-82F4-4E73-A802-0C6DE25150FF}" type="pres">
      <dgm:prSet presAssocID="{2B9697AE-3DA3-4518-969D-C2EF0CEF0B36}" presName="rootComposite" presStyleCnt="0"/>
      <dgm:spPr/>
    </dgm:pt>
    <dgm:pt modelId="{946414BE-086C-4481-9F32-479E1C4C5202}" type="pres">
      <dgm:prSet presAssocID="{2B9697AE-3DA3-4518-969D-C2EF0CEF0B36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B4E9E5-4203-4F22-97B2-898ED14C2CCE}" type="pres">
      <dgm:prSet presAssocID="{2B9697AE-3DA3-4518-969D-C2EF0CEF0B36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A52B6ADB-ADB7-498A-A1DB-870148539A88}" type="pres">
      <dgm:prSet presAssocID="{2B9697AE-3DA3-4518-969D-C2EF0CEF0B36}" presName="hierChild4" presStyleCnt="0"/>
      <dgm:spPr/>
    </dgm:pt>
    <dgm:pt modelId="{8F21FD75-484B-478D-8469-60CCEC325E8A}" type="pres">
      <dgm:prSet presAssocID="{2B9697AE-3DA3-4518-969D-C2EF0CEF0B36}" presName="hierChild5" presStyleCnt="0"/>
      <dgm:spPr/>
    </dgm:pt>
    <dgm:pt modelId="{C53AAD7B-D2B4-46B1-9783-34164B90DF4E}" type="pres">
      <dgm:prSet presAssocID="{8528179E-3BFF-40BB-BB42-FEEDF6F8BC3C}" presName="hierChild5" presStyleCnt="0"/>
      <dgm:spPr/>
    </dgm:pt>
    <dgm:pt modelId="{33CC41F5-ED59-4827-9079-908A5486263C}" type="pres">
      <dgm:prSet presAssocID="{4DD04C7E-CCC4-47F6-A0DF-1B696CB4BA56}" presName="hierChild3" presStyleCnt="0"/>
      <dgm:spPr/>
    </dgm:pt>
  </dgm:ptLst>
  <dgm:cxnLst>
    <dgm:cxn modelId="{172B107F-3012-4233-8C9E-8ACFBCD3B8EB}" srcId="{4DD04C7E-CCC4-47F6-A0DF-1B696CB4BA56}" destId="{1EA50EF8-D579-476F-97F7-E7938BE28109}" srcOrd="2" destOrd="0" parTransId="{6CFE14FD-11D6-4D38-9355-D416D9DCDF84}" sibTransId="{708F8A2B-28D9-4ADD-B878-97205D6ACFE6}"/>
    <dgm:cxn modelId="{263AE771-887B-47D9-848B-8B584FCC2B08}" type="presOf" srcId="{4DD04C7E-CCC4-47F6-A0DF-1B696CB4BA56}" destId="{33BD193A-09F8-4D14-9387-2B3466067967}" srcOrd="0" destOrd="0" presId="urn:microsoft.com/office/officeart/2005/8/layout/orgChart1"/>
    <dgm:cxn modelId="{288F3F99-2B55-4F04-A84D-4AF82E49EE1A}" srcId="{C28EA5AA-B4AD-4C14-A8B7-E4660B267B66}" destId="{24F96311-FE99-4D25-93C9-F23C24B2B06B}" srcOrd="0" destOrd="0" parTransId="{8C3CDC4C-B996-47A5-916F-BA4D0AAD6C13}" sibTransId="{3AD5B7F5-1E49-440C-BEFB-C1B56ACB2A5F}"/>
    <dgm:cxn modelId="{D36DE404-DEAE-4F1D-A8EF-53AFA02C38BF}" type="presOf" srcId="{3A6D8D0C-D0F3-46AD-83D0-6EEBC5C376A2}" destId="{CFD0D109-3410-4B99-BAF9-A58729304A85}" srcOrd="0" destOrd="0" presId="urn:microsoft.com/office/officeart/2005/8/layout/orgChart1"/>
    <dgm:cxn modelId="{F623C013-4048-49F7-8384-17AA90C5B22B}" srcId="{8528179E-3BFF-40BB-BB42-FEEDF6F8BC3C}" destId="{2172808A-4485-4F30-8B62-0EC5BB072F4A}" srcOrd="1" destOrd="0" parTransId="{A8D5CBB7-A3D3-4FF1-ADC5-3452AC89532C}" sibTransId="{3442E304-3DC5-44B9-B1B2-1A25579B3645}"/>
    <dgm:cxn modelId="{4106AF08-09BE-43A6-96DA-7258278B7775}" type="presOf" srcId="{8528179E-3BFF-40BB-BB42-FEEDF6F8BC3C}" destId="{E91A507F-F003-420D-A17D-4B530E2C7E64}" srcOrd="1" destOrd="0" presId="urn:microsoft.com/office/officeart/2005/8/layout/orgChart1"/>
    <dgm:cxn modelId="{7CCE18D4-BE89-4453-947E-B73058F40B9C}" type="presOf" srcId="{83454848-52FA-40B0-A6C0-4EB0EAD86163}" destId="{A1B6BBDC-87D5-4171-8BD6-6FC999D7355B}" srcOrd="1" destOrd="0" presId="urn:microsoft.com/office/officeart/2005/8/layout/orgChart1"/>
    <dgm:cxn modelId="{B69D22B8-4369-4DAC-892B-2E86595E37FC}" type="presOf" srcId="{670E2673-88F0-4F62-BE9A-32F8CE85AC4B}" destId="{FE68D2ED-8622-41E2-9CC2-BA41EBB79B31}" srcOrd="0" destOrd="0" presId="urn:microsoft.com/office/officeart/2005/8/layout/orgChart1"/>
    <dgm:cxn modelId="{AB509190-52EA-4AE1-BB88-E7329A14B602}" type="presOf" srcId="{1EA50EF8-D579-476F-97F7-E7938BE28109}" destId="{BEDC508C-08DA-45A6-B4A0-F247F78F2352}" srcOrd="1" destOrd="0" presId="urn:microsoft.com/office/officeart/2005/8/layout/orgChart1"/>
    <dgm:cxn modelId="{8BFED5F8-F9F9-4580-B1FC-088FFD96E7F3}" type="presOf" srcId="{0A9125A7-69E5-4521-9CD3-A4E202A23702}" destId="{14294BC8-F2FF-405E-90E0-AC57F19E6949}" srcOrd="0" destOrd="0" presId="urn:microsoft.com/office/officeart/2005/8/layout/orgChart1"/>
    <dgm:cxn modelId="{47FBA421-5EC4-4625-883C-C23FD3FB9378}" type="presOf" srcId="{76E12438-E0EB-4D59-AD2C-DDFA82A77BD5}" destId="{1ED88623-47FF-454B-8CC0-89229280293A}" srcOrd="0" destOrd="0" presId="urn:microsoft.com/office/officeart/2005/8/layout/orgChart1"/>
    <dgm:cxn modelId="{23ED51EE-25D0-49E2-A056-54F449BCC30E}" type="presOf" srcId="{2172808A-4485-4F30-8B62-0EC5BB072F4A}" destId="{F99C81E9-6AEB-4F14-B8DC-0D788A598F32}" srcOrd="1" destOrd="0" presId="urn:microsoft.com/office/officeart/2005/8/layout/orgChart1"/>
    <dgm:cxn modelId="{120DDC46-B0A2-41C0-ACBC-D286770E64D9}" type="presOf" srcId="{E3706A8B-A9F9-4590-ABA9-C87679E13822}" destId="{D94C2889-D8B8-43C6-846F-798AE2080C24}" srcOrd="0" destOrd="0" presId="urn:microsoft.com/office/officeart/2005/8/layout/orgChart1"/>
    <dgm:cxn modelId="{03D0C9D3-2618-4B75-8B7B-ECCE99DF6290}" type="presOf" srcId="{2172808A-4485-4F30-8B62-0EC5BB072F4A}" destId="{A1776EB2-F244-4765-BB1D-0B388CE7A696}" srcOrd="0" destOrd="0" presId="urn:microsoft.com/office/officeart/2005/8/layout/orgChart1"/>
    <dgm:cxn modelId="{D130F4A2-B1FC-4FFA-867B-3474C8F43931}" srcId="{8528179E-3BFF-40BB-BB42-FEEDF6F8BC3C}" destId="{670E2673-88F0-4F62-BE9A-32F8CE85AC4B}" srcOrd="0" destOrd="0" parTransId="{C3CF16E1-F6E2-4E30-A931-7E4AD25CF71A}" sibTransId="{72F512AA-D913-4DF6-B68F-E338E029B228}"/>
    <dgm:cxn modelId="{C82236F1-FE7A-49B1-9E99-84AF3A8D8D48}" type="presOf" srcId="{2B9697AE-3DA3-4518-969D-C2EF0CEF0B36}" destId="{17B4E9E5-4203-4F22-97B2-898ED14C2CCE}" srcOrd="1" destOrd="0" presId="urn:microsoft.com/office/officeart/2005/8/layout/orgChart1"/>
    <dgm:cxn modelId="{504D65E9-34F6-4859-83B4-BC96CB90C6E8}" type="presOf" srcId="{C28EA5AA-B4AD-4C14-A8B7-E4660B267B66}" destId="{DC29731F-4446-453B-99A4-C054A64C63E6}" srcOrd="1" destOrd="0" presId="urn:microsoft.com/office/officeart/2005/8/layout/orgChart1"/>
    <dgm:cxn modelId="{D4915826-031E-4A7D-B73B-79585F5CB707}" type="presOf" srcId="{8C6FD334-250C-4B70-B121-85485EADA04F}" destId="{0F337801-4FC4-4366-9E54-E5261C447D6C}" srcOrd="0" destOrd="0" presId="urn:microsoft.com/office/officeart/2005/8/layout/orgChart1"/>
    <dgm:cxn modelId="{6C0A2554-80D8-4E8B-A5DE-6CB66A177F8F}" type="presOf" srcId="{C3CF16E1-F6E2-4E30-A931-7E4AD25CF71A}" destId="{40135351-E0C1-4163-9F64-A1070BAA648D}" srcOrd="0" destOrd="0" presId="urn:microsoft.com/office/officeart/2005/8/layout/orgChart1"/>
    <dgm:cxn modelId="{FF09C7B6-6070-48C5-A43C-7C6DA9C94D6D}" type="presOf" srcId="{029658FE-A2B3-42AB-8D84-07DF2657E4F3}" destId="{F8CD3ED2-21F2-477C-A089-0FC38DB2944B}" srcOrd="0" destOrd="0" presId="urn:microsoft.com/office/officeart/2005/8/layout/orgChart1"/>
    <dgm:cxn modelId="{3BECED8C-06A3-427F-8F17-4DF5BCFC4F26}" type="presOf" srcId="{D8378E80-3E3F-4BCA-AF1A-1E44B2774005}" destId="{854A739C-634D-43FA-91E5-B8BF08535959}" srcOrd="0" destOrd="0" presId="urn:microsoft.com/office/officeart/2005/8/layout/orgChart1"/>
    <dgm:cxn modelId="{BB8A717C-1691-47F2-AE5B-CF033AB4717A}" srcId="{5F28D4C9-9355-40E7-B415-A0284625B5F6}" destId="{83454848-52FA-40B0-A6C0-4EB0EAD86163}" srcOrd="3" destOrd="0" parTransId="{15B76014-6401-4FF4-87BA-C721AA6DB30E}" sibTransId="{302F98E6-F9BC-49EA-BB4D-867F5A475DDB}"/>
    <dgm:cxn modelId="{E5493F99-5229-4457-BF7B-3A75E08D5B84}" type="presOf" srcId="{DDC379A9-36A5-4191-8571-9AF20E743BAA}" destId="{E2DC737E-6B3C-4374-B959-FF87C3F0E1F8}" srcOrd="1" destOrd="0" presId="urn:microsoft.com/office/officeart/2005/8/layout/orgChart1"/>
    <dgm:cxn modelId="{84C4CC62-E9E5-4043-9D02-AB10E4BBF8CD}" type="presOf" srcId="{38958257-BB56-4E93-98A7-49EB81A9B536}" destId="{FACBF6ED-784D-43B6-9824-7914B7EE6A66}" srcOrd="0" destOrd="0" presId="urn:microsoft.com/office/officeart/2005/8/layout/orgChart1"/>
    <dgm:cxn modelId="{AE06E3B4-BFAB-4B17-B31F-A45040AA7AF5}" type="presOf" srcId="{A8D5CBB7-A3D3-4FF1-ADC5-3452AC89532C}" destId="{B4304C3B-E3F1-4403-BA48-C4F68BD5033C}" srcOrd="0" destOrd="0" presId="urn:microsoft.com/office/officeart/2005/8/layout/orgChart1"/>
    <dgm:cxn modelId="{332780E9-B89E-4065-918C-7E53170FED67}" srcId="{C28EA5AA-B4AD-4C14-A8B7-E4660B267B66}" destId="{DDC379A9-36A5-4191-8571-9AF20E743BAA}" srcOrd="2" destOrd="0" parTransId="{8C6FD334-250C-4B70-B121-85485EADA04F}" sibTransId="{32A5AC56-5504-43F7-8081-528C1EF3151A}"/>
    <dgm:cxn modelId="{5E46AD73-DD98-4AA7-B8B7-019B43FE03B4}" type="presOf" srcId="{A6B9221E-6AA6-4F34-9DB2-95E4E3658D4C}" destId="{44AA9552-DAF0-4757-A761-C3E2F974CF9E}" srcOrd="0" destOrd="0" presId="urn:microsoft.com/office/officeart/2005/8/layout/orgChart1"/>
    <dgm:cxn modelId="{F99A54A9-611C-4BAB-A653-7227331A5F02}" type="presOf" srcId="{5F28D4C9-9355-40E7-B415-A0284625B5F6}" destId="{872F7C12-404A-4C56-BE33-4C201EFA4312}" srcOrd="0" destOrd="0" presId="urn:microsoft.com/office/officeart/2005/8/layout/orgChart1"/>
    <dgm:cxn modelId="{CADFFE16-C9AF-44D7-8114-9C36301A379A}" type="presOf" srcId="{5F28D4C9-9355-40E7-B415-A0284625B5F6}" destId="{88C611BF-71B4-48AB-91D5-7FEB48CB7C4C}" srcOrd="1" destOrd="0" presId="urn:microsoft.com/office/officeart/2005/8/layout/orgChart1"/>
    <dgm:cxn modelId="{478178D6-15BC-42A4-B0FB-6DAD73FD7DB0}" type="presOf" srcId="{8528179E-3BFF-40BB-BB42-FEEDF6F8BC3C}" destId="{D5DBC589-682F-4902-BA11-AD23CDB0A211}" srcOrd="0" destOrd="0" presId="urn:microsoft.com/office/officeart/2005/8/layout/orgChart1"/>
    <dgm:cxn modelId="{C8AADC68-EB1C-4DFE-B021-BD0D4472B09F}" type="presOf" srcId="{3A6D8D0C-D0F3-46AD-83D0-6EEBC5C376A2}" destId="{DBA48BE2-0004-48A5-8A2B-24BF0B57000D}" srcOrd="1" destOrd="0" presId="urn:microsoft.com/office/officeart/2005/8/layout/orgChart1"/>
    <dgm:cxn modelId="{087FFFBA-6166-414E-87F3-FDA3584FE5B0}" type="presOf" srcId="{F8CF2021-C4B4-4B69-9E53-C3F383A3CBAD}" destId="{F6642EB8-B24F-49AF-A5D8-A6DA48E3496F}" srcOrd="0" destOrd="0" presId="urn:microsoft.com/office/officeart/2005/8/layout/orgChart1"/>
    <dgm:cxn modelId="{2DB93E7E-CDB1-4130-9F2C-17F5F3FE69C4}" type="presOf" srcId="{2B9697AE-3DA3-4518-969D-C2EF0CEF0B36}" destId="{946414BE-086C-4481-9F32-479E1C4C5202}" srcOrd="0" destOrd="0" presId="urn:microsoft.com/office/officeart/2005/8/layout/orgChart1"/>
    <dgm:cxn modelId="{AC37C91B-2B28-43C6-BA8F-843CC3EF6B9C}" type="presOf" srcId="{ADFBCD74-9C5C-4FCB-848B-82F65A6ED374}" destId="{A0E6E7EE-10C6-489F-9D41-5E9018047F37}" srcOrd="0" destOrd="0" presId="urn:microsoft.com/office/officeart/2005/8/layout/orgChart1"/>
    <dgm:cxn modelId="{E8D0B98B-9D03-4AED-AD10-BA51EEDCD467}" type="presOf" srcId="{23797FE8-E2B8-4F56-969D-F7AEBBB59650}" destId="{166DBC4A-542F-4E9D-9754-CE2835AAD3A1}" srcOrd="0" destOrd="0" presId="urn:microsoft.com/office/officeart/2005/8/layout/orgChart1"/>
    <dgm:cxn modelId="{2E5A8DA2-F1E6-4437-B542-3C88F4A5E440}" srcId="{A899A5DE-7A78-4336-8805-DE4465623C53}" destId="{4DD04C7E-CCC4-47F6-A0DF-1B696CB4BA56}" srcOrd="0" destOrd="0" parTransId="{2D65DE4E-3EE6-4952-9863-75E84FC8E427}" sibTransId="{CFA2CD17-1837-431A-B97D-71A733E66486}"/>
    <dgm:cxn modelId="{42CFA89F-8974-4112-AB90-65CDBC18AFFC}" type="presOf" srcId="{75CC314A-3C16-4AA7-A795-5E47A9844C56}" destId="{99B2C856-0179-453D-AFD8-36E00E0976AE}" srcOrd="0" destOrd="0" presId="urn:microsoft.com/office/officeart/2005/8/layout/orgChart1"/>
    <dgm:cxn modelId="{889B365C-B447-47B4-A918-543E3086D112}" type="presOf" srcId="{670E2673-88F0-4F62-BE9A-32F8CE85AC4B}" destId="{1C93B434-0D4A-42F9-816C-C92C9F6EBF4F}" srcOrd="1" destOrd="0" presId="urn:microsoft.com/office/officeart/2005/8/layout/orgChart1"/>
    <dgm:cxn modelId="{B6E199E3-D7DC-4E53-9E2E-B2C64CF509F3}" type="presOf" srcId="{4DD04C7E-CCC4-47F6-A0DF-1B696CB4BA56}" destId="{5E411AA9-A178-45D1-A445-37406AF12480}" srcOrd="1" destOrd="0" presId="urn:microsoft.com/office/officeart/2005/8/layout/orgChart1"/>
    <dgm:cxn modelId="{321E6950-ECC9-4B9F-B3A6-D0BAE6CB7111}" srcId="{5F28D4C9-9355-40E7-B415-A0284625B5F6}" destId="{B892A5C3-DF03-47E5-8BC3-52F91434D3D7}" srcOrd="1" destOrd="0" parTransId="{76E12438-E0EB-4D59-AD2C-DDFA82A77BD5}" sibTransId="{89666116-380E-4A33-B72F-D92867FA2FFB}"/>
    <dgm:cxn modelId="{5E10B90A-8914-4C6B-939F-56AE12E32EDE}" type="presOf" srcId="{F8CF2021-C4B4-4B69-9E53-C3F383A3CBAD}" destId="{C74236B0-AC8A-4B62-B3B8-2D92196CC6D8}" srcOrd="1" destOrd="0" presId="urn:microsoft.com/office/officeart/2005/8/layout/orgChart1"/>
    <dgm:cxn modelId="{34562AA0-C9E5-4B8D-BCB5-614A91AAEB4C}" type="presOf" srcId="{A899A5DE-7A78-4336-8805-DE4465623C53}" destId="{F8E53E90-5DB2-464E-B596-CA5E4163B320}" srcOrd="0" destOrd="0" presId="urn:microsoft.com/office/officeart/2005/8/layout/orgChart1"/>
    <dgm:cxn modelId="{92BD70ED-5656-498D-B1B5-F8B364C89962}" srcId="{4DD04C7E-CCC4-47F6-A0DF-1B696CB4BA56}" destId="{8528179E-3BFF-40BB-BB42-FEEDF6F8BC3C}" srcOrd="3" destOrd="0" parTransId="{75CC314A-3C16-4AA7-A795-5E47A9844C56}" sibTransId="{34C8C615-3F5D-420C-8248-90558D16E628}"/>
    <dgm:cxn modelId="{FF18B383-9968-4639-BDE0-167AEB1DBF2C}" type="presOf" srcId="{D6672E75-E9EA-450D-880F-97D5DEA04D5F}" destId="{14FDD9E8-0460-44DA-97C5-E9ADF68F33F9}" srcOrd="1" destOrd="0" presId="urn:microsoft.com/office/officeart/2005/8/layout/orgChart1"/>
    <dgm:cxn modelId="{E8F66485-8AD3-4864-9BFE-07B5D972100B}" type="presOf" srcId="{24F96311-FE99-4D25-93C9-F23C24B2B06B}" destId="{64211324-8672-464E-A785-702AC89C3FBB}" srcOrd="1" destOrd="0" presId="urn:microsoft.com/office/officeart/2005/8/layout/orgChart1"/>
    <dgm:cxn modelId="{5D043240-BC2A-41A4-83F2-996E65767DD0}" srcId="{4DD04C7E-CCC4-47F6-A0DF-1B696CB4BA56}" destId="{5F28D4C9-9355-40E7-B415-A0284625B5F6}" srcOrd="0" destOrd="0" parTransId="{A6B9221E-6AA6-4F34-9DB2-95E4E3658D4C}" sibTransId="{52A366D3-4A14-4A22-B1B1-C92ECC5E134E}"/>
    <dgm:cxn modelId="{948820E0-4B49-4F86-870B-390BF1F29A45}" type="presOf" srcId="{83454848-52FA-40B0-A6C0-4EB0EAD86163}" destId="{BD6E65CD-730A-4E0C-BAAF-EF4A2AC6F490}" srcOrd="0" destOrd="0" presId="urn:microsoft.com/office/officeart/2005/8/layout/orgChart1"/>
    <dgm:cxn modelId="{CCE5F058-814E-48B1-802B-58776F87B7D6}" srcId="{4DD04C7E-CCC4-47F6-A0DF-1B696CB4BA56}" destId="{C28EA5AA-B4AD-4C14-A8B7-E4660B267B66}" srcOrd="1" destOrd="0" parTransId="{4A7B89E5-4CEE-41D6-888B-74529215F96D}" sibTransId="{886C6EA1-3C6D-4B35-B7A8-6ACF411E8C1C}"/>
    <dgm:cxn modelId="{CDCC3FF6-0DBC-436A-9FC7-B8E5D18E9733}" type="presOf" srcId="{B892A5C3-DF03-47E5-8BC3-52F91434D3D7}" destId="{3A52AB63-E18F-45F0-855C-6138DD84E8E1}" srcOrd="0" destOrd="0" presId="urn:microsoft.com/office/officeart/2005/8/layout/orgChart1"/>
    <dgm:cxn modelId="{BBA2DC3C-862C-4125-AF53-896850450E1B}" srcId="{5F28D4C9-9355-40E7-B415-A0284625B5F6}" destId="{D6672E75-E9EA-450D-880F-97D5DEA04D5F}" srcOrd="2" destOrd="0" parTransId="{0A9125A7-69E5-4521-9CD3-A4E202A23702}" sibTransId="{B3CA5B6C-A9B9-46F6-A4F9-62C4B0337094}"/>
    <dgm:cxn modelId="{5DA922E0-8330-492A-9DE6-115EC11048E7}" srcId="{5F28D4C9-9355-40E7-B415-A0284625B5F6}" destId="{029658FE-A2B3-42AB-8D84-07DF2657E4F3}" srcOrd="0" destOrd="0" parTransId="{23797FE8-E2B8-4F56-969D-F7AEBBB59650}" sibTransId="{910C81EC-8C6D-4213-886F-581BF6C00235}"/>
    <dgm:cxn modelId="{B88A66D5-DABE-480C-AEBC-D316F301EFA8}" type="presOf" srcId="{24F96311-FE99-4D25-93C9-F23C24B2B06B}" destId="{12DC0CDC-BD13-46F3-919F-0E90E5556B2B}" srcOrd="0" destOrd="0" presId="urn:microsoft.com/office/officeart/2005/8/layout/orgChart1"/>
    <dgm:cxn modelId="{B9747A9E-E4D9-48A4-9EFF-D5975E4E3188}" srcId="{8528179E-3BFF-40BB-BB42-FEEDF6F8BC3C}" destId="{3A6D8D0C-D0F3-46AD-83D0-6EEBC5C376A2}" srcOrd="2" destOrd="0" parTransId="{ADFBCD74-9C5C-4FCB-848B-82F65A6ED374}" sibTransId="{39E10C7F-83EA-499B-A724-929481F3B47F}"/>
    <dgm:cxn modelId="{443AAF89-1BD4-49D5-AC69-5E9AA8A6293E}" type="presOf" srcId="{029658FE-A2B3-42AB-8D84-07DF2657E4F3}" destId="{FEC11603-6C60-4739-95A9-23E37CBF0336}" srcOrd="1" destOrd="0" presId="urn:microsoft.com/office/officeart/2005/8/layout/orgChart1"/>
    <dgm:cxn modelId="{D7525D81-4DD6-4465-83A3-B7A388A42F13}" type="presOf" srcId="{15B76014-6401-4FF4-87BA-C721AA6DB30E}" destId="{725B2918-EC1D-4F8C-B5C0-8EAC1AA63457}" srcOrd="0" destOrd="0" presId="urn:microsoft.com/office/officeart/2005/8/layout/orgChart1"/>
    <dgm:cxn modelId="{91838F85-C334-4717-AAA4-58E11750E48F}" type="presOf" srcId="{4D016889-0FBC-40AA-B53A-2B0CFA6012BC}" destId="{1532DDE3-3FB3-46A5-A4D5-D410EE3D8BB5}" srcOrd="0" destOrd="0" presId="urn:microsoft.com/office/officeart/2005/8/layout/orgChart1"/>
    <dgm:cxn modelId="{C25E6DB6-BEB2-4C28-82A8-6E01D1A42669}" type="presOf" srcId="{C28EA5AA-B4AD-4C14-A8B7-E4660B267B66}" destId="{8CADB9DD-951D-40BB-AE0A-94B20C362BE9}" srcOrd="0" destOrd="0" presId="urn:microsoft.com/office/officeart/2005/8/layout/orgChart1"/>
    <dgm:cxn modelId="{C63E4452-81D9-49C6-9E41-11541829D49C}" type="presOf" srcId="{DDC379A9-36A5-4191-8571-9AF20E743BAA}" destId="{7D203936-C813-4CBC-A62C-4198E4334386}" srcOrd="0" destOrd="0" presId="urn:microsoft.com/office/officeart/2005/8/layout/orgChart1"/>
    <dgm:cxn modelId="{2AE5BCBC-BDFF-4E0B-9955-A3761DE08896}" type="presOf" srcId="{1EA50EF8-D579-476F-97F7-E7938BE28109}" destId="{237DCA8C-59FA-40A8-ADDC-6AEF78D5BABD}" srcOrd="0" destOrd="0" presId="urn:microsoft.com/office/officeart/2005/8/layout/orgChart1"/>
    <dgm:cxn modelId="{BA1E5530-29F6-4349-8122-C18424D0FCCE}" type="presOf" srcId="{B892A5C3-DF03-47E5-8BC3-52F91434D3D7}" destId="{3125670C-B5A1-4D57-91CB-4DC1910618E1}" srcOrd="1" destOrd="0" presId="urn:microsoft.com/office/officeart/2005/8/layout/orgChart1"/>
    <dgm:cxn modelId="{6D0C1553-0062-41B7-90A5-DB213DD600E5}" type="presOf" srcId="{8C3CDC4C-B996-47A5-916F-BA4D0AAD6C13}" destId="{7BD923CD-502C-4338-8F4E-C46ABBC7EA65}" srcOrd="0" destOrd="0" presId="urn:microsoft.com/office/officeart/2005/8/layout/orgChart1"/>
    <dgm:cxn modelId="{333F37EA-1E51-434A-846A-E1A7F4FAF71F}" srcId="{8528179E-3BFF-40BB-BB42-FEEDF6F8BC3C}" destId="{2B9697AE-3DA3-4518-969D-C2EF0CEF0B36}" srcOrd="3" destOrd="0" parTransId="{D8378E80-3E3F-4BCA-AF1A-1E44B2774005}" sibTransId="{70A3EDDE-12D1-492B-91B4-0790EB340957}"/>
    <dgm:cxn modelId="{8ACD1977-9988-4C0E-92F2-7CDBC8D3F15F}" type="presOf" srcId="{38958257-BB56-4E93-98A7-49EB81A9B536}" destId="{4EB4D639-4F5B-4B47-A098-332FD93C4608}" srcOrd="1" destOrd="0" presId="urn:microsoft.com/office/officeart/2005/8/layout/orgChart1"/>
    <dgm:cxn modelId="{5F0CA76F-D75B-473F-BB11-84F8FD11A99C}" type="presOf" srcId="{D6672E75-E9EA-450D-880F-97D5DEA04D5F}" destId="{AC3DB31D-F8CF-450C-A683-5044DBD009B2}" srcOrd="0" destOrd="0" presId="urn:microsoft.com/office/officeart/2005/8/layout/orgChart1"/>
    <dgm:cxn modelId="{F3506EF4-A45B-41B6-BDF0-801064B44D87}" srcId="{C28EA5AA-B4AD-4C14-A8B7-E4660B267B66}" destId="{F8CF2021-C4B4-4B69-9E53-C3F383A3CBAD}" srcOrd="1" destOrd="0" parTransId="{4D016889-0FBC-40AA-B53A-2B0CFA6012BC}" sibTransId="{CFC3A256-E81C-4515-80F1-5790FF0BAD3E}"/>
    <dgm:cxn modelId="{4C9E4A62-0061-4A09-9E03-3902F505479F}" srcId="{C28EA5AA-B4AD-4C14-A8B7-E4660B267B66}" destId="{38958257-BB56-4E93-98A7-49EB81A9B536}" srcOrd="3" destOrd="0" parTransId="{E3706A8B-A9F9-4590-ABA9-C87679E13822}" sibTransId="{903CF22D-9445-4F51-B0EF-8EF19CE67C52}"/>
    <dgm:cxn modelId="{364CC6DD-280F-4B6F-93A9-7E55E162449C}" type="presOf" srcId="{4A7B89E5-4CEE-41D6-888B-74529215F96D}" destId="{B7D4DB15-0562-444D-8C97-BDD0AA944010}" srcOrd="0" destOrd="0" presId="urn:microsoft.com/office/officeart/2005/8/layout/orgChart1"/>
    <dgm:cxn modelId="{8B9F15BA-5DEB-403F-B33C-9A760A60E21D}" type="presOf" srcId="{6CFE14FD-11D6-4D38-9355-D416D9DCDF84}" destId="{051360A6-BDE6-4280-96A3-93B4AEB4CF5D}" srcOrd="0" destOrd="0" presId="urn:microsoft.com/office/officeart/2005/8/layout/orgChart1"/>
    <dgm:cxn modelId="{5CEF97DA-3FC4-4D11-9413-A0DFE8E68009}" type="presParOf" srcId="{F8E53E90-5DB2-464E-B596-CA5E4163B320}" destId="{8D9FEA50-476C-498F-8299-8464829B3398}" srcOrd="0" destOrd="0" presId="urn:microsoft.com/office/officeart/2005/8/layout/orgChart1"/>
    <dgm:cxn modelId="{CCBE5D24-8937-4084-875F-157994CD0FEE}" type="presParOf" srcId="{8D9FEA50-476C-498F-8299-8464829B3398}" destId="{13886F8E-1678-4D8D-9D07-F234F3692281}" srcOrd="0" destOrd="0" presId="urn:microsoft.com/office/officeart/2005/8/layout/orgChart1"/>
    <dgm:cxn modelId="{68E9253F-4006-47F6-808B-FBFEEC9D06D5}" type="presParOf" srcId="{13886F8E-1678-4D8D-9D07-F234F3692281}" destId="{33BD193A-09F8-4D14-9387-2B3466067967}" srcOrd="0" destOrd="0" presId="urn:microsoft.com/office/officeart/2005/8/layout/orgChart1"/>
    <dgm:cxn modelId="{4ED6B68F-2AD9-460C-A568-CD233294B1A3}" type="presParOf" srcId="{13886F8E-1678-4D8D-9D07-F234F3692281}" destId="{5E411AA9-A178-45D1-A445-37406AF12480}" srcOrd="1" destOrd="0" presId="urn:microsoft.com/office/officeart/2005/8/layout/orgChart1"/>
    <dgm:cxn modelId="{BC6A4F43-A9FC-4B4D-B730-D0E3B7D2AC5A}" type="presParOf" srcId="{8D9FEA50-476C-498F-8299-8464829B3398}" destId="{FCF2ED3F-AAA6-46AD-8C74-FF00E0D96526}" srcOrd="1" destOrd="0" presId="urn:microsoft.com/office/officeart/2005/8/layout/orgChart1"/>
    <dgm:cxn modelId="{8BFF0340-F8FA-4ABF-B102-7EDCAD37B355}" type="presParOf" srcId="{FCF2ED3F-AAA6-46AD-8C74-FF00E0D96526}" destId="{44AA9552-DAF0-4757-A761-C3E2F974CF9E}" srcOrd="0" destOrd="0" presId="urn:microsoft.com/office/officeart/2005/8/layout/orgChart1"/>
    <dgm:cxn modelId="{CE1C2E13-EDDC-4FAF-87A2-4D6064C7CECC}" type="presParOf" srcId="{FCF2ED3F-AAA6-46AD-8C74-FF00E0D96526}" destId="{D369EB1A-0987-4ED3-9608-42CD5265B0C7}" srcOrd="1" destOrd="0" presId="urn:microsoft.com/office/officeart/2005/8/layout/orgChart1"/>
    <dgm:cxn modelId="{6A9E1904-F119-4F42-BF82-E6FCD25AAE6B}" type="presParOf" srcId="{D369EB1A-0987-4ED3-9608-42CD5265B0C7}" destId="{FCA7DA12-679B-4E46-A362-C81CABAF4499}" srcOrd="0" destOrd="0" presId="urn:microsoft.com/office/officeart/2005/8/layout/orgChart1"/>
    <dgm:cxn modelId="{9923D2D1-8D39-4555-BEE4-3893B1CEFA19}" type="presParOf" srcId="{FCA7DA12-679B-4E46-A362-C81CABAF4499}" destId="{872F7C12-404A-4C56-BE33-4C201EFA4312}" srcOrd="0" destOrd="0" presId="urn:microsoft.com/office/officeart/2005/8/layout/orgChart1"/>
    <dgm:cxn modelId="{B0F58A82-2749-4997-B632-8D36326D6C99}" type="presParOf" srcId="{FCA7DA12-679B-4E46-A362-C81CABAF4499}" destId="{88C611BF-71B4-48AB-91D5-7FEB48CB7C4C}" srcOrd="1" destOrd="0" presId="urn:microsoft.com/office/officeart/2005/8/layout/orgChart1"/>
    <dgm:cxn modelId="{5D15C130-A64B-4432-8173-01166B5582F6}" type="presParOf" srcId="{D369EB1A-0987-4ED3-9608-42CD5265B0C7}" destId="{867BC8FF-7F8C-4F24-98DD-172CFE3D2D43}" srcOrd="1" destOrd="0" presId="urn:microsoft.com/office/officeart/2005/8/layout/orgChart1"/>
    <dgm:cxn modelId="{3ADEC985-35F9-4181-82D7-A58962A029B8}" type="presParOf" srcId="{867BC8FF-7F8C-4F24-98DD-172CFE3D2D43}" destId="{166DBC4A-542F-4E9D-9754-CE2835AAD3A1}" srcOrd="0" destOrd="0" presId="urn:microsoft.com/office/officeart/2005/8/layout/orgChart1"/>
    <dgm:cxn modelId="{D5C6E3E8-DE8F-419C-858D-83A1A2D3944D}" type="presParOf" srcId="{867BC8FF-7F8C-4F24-98DD-172CFE3D2D43}" destId="{6090184D-98D5-45A2-8B74-8DCD2CC73F6D}" srcOrd="1" destOrd="0" presId="urn:microsoft.com/office/officeart/2005/8/layout/orgChart1"/>
    <dgm:cxn modelId="{E2ED7556-E198-4394-849F-C8DCDAD9687E}" type="presParOf" srcId="{6090184D-98D5-45A2-8B74-8DCD2CC73F6D}" destId="{9EB4288E-1D8E-443D-A0BF-D7735BF6FE52}" srcOrd="0" destOrd="0" presId="urn:microsoft.com/office/officeart/2005/8/layout/orgChart1"/>
    <dgm:cxn modelId="{8DF986CB-CFB7-48A4-B585-6C87A2F9D660}" type="presParOf" srcId="{9EB4288E-1D8E-443D-A0BF-D7735BF6FE52}" destId="{F8CD3ED2-21F2-477C-A089-0FC38DB2944B}" srcOrd="0" destOrd="0" presId="urn:microsoft.com/office/officeart/2005/8/layout/orgChart1"/>
    <dgm:cxn modelId="{DF7A37D8-EEA5-4199-8E25-9DBA09A3108A}" type="presParOf" srcId="{9EB4288E-1D8E-443D-A0BF-D7735BF6FE52}" destId="{FEC11603-6C60-4739-95A9-23E37CBF0336}" srcOrd="1" destOrd="0" presId="urn:microsoft.com/office/officeart/2005/8/layout/orgChart1"/>
    <dgm:cxn modelId="{3D5C6403-CA81-41DA-9577-02544BC9E02E}" type="presParOf" srcId="{6090184D-98D5-45A2-8B74-8DCD2CC73F6D}" destId="{83FBC1D4-C006-4C5C-B82E-326AC6D51A9E}" srcOrd="1" destOrd="0" presId="urn:microsoft.com/office/officeart/2005/8/layout/orgChart1"/>
    <dgm:cxn modelId="{C4CED613-AF84-4FEC-A723-FB79673522D2}" type="presParOf" srcId="{6090184D-98D5-45A2-8B74-8DCD2CC73F6D}" destId="{AE2B88A3-C570-417B-95C1-DB9E888B10C8}" srcOrd="2" destOrd="0" presId="urn:microsoft.com/office/officeart/2005/8/layout/orgChart1"/>
    <dgm:cxn modelId="{F8A344BE-25F2-4842-9366-13DB64DED18D}" type="presParOf" srcId="{867BC8FF-7F8C-4F24-98DD-172CFE3D2D43}" destId="{1ED88623-47FF-454B-8CC0-89229280293A}" srcOrd="2" destOrd="0" presId="urn:microsoft.com/office/officeart/2005/8/layout/orgChart1"/>
    <dgm:cxn modelId="{0C2A0F4D-7F8D-46BD-BC8B-C5164817315E}" type="presParOf" srcId="{867BC8FF-7F8C-4F24-98DD-172CFE3D2D43}" destId="{1430E6EF-9EF0-4B6E-BAB5-919F663AC7C1}" srcOrd="3" destOrd="0" presId="urn:microsoft.com/office/officeart/2005/8/layout/orgChart1"/>
    <dgm:cxn modelId="{2103F530-E166-4A4C-A356-8C92FFFF52A8}" type="presParOf" srcId="{1430E6EF-9EF0-4B6E-BAB5-919F663AC7C1}" destId="{6A78FD48-AE93-4174-B806-849ADCBBF7D5}" srcOrd="0" destOrd="0" presId="urn:microsoft.com/office/officeart/2005/8/layout/orgChart1"/>
    <dgm:cxn modelId="{AC4152DF-AF42-48B8-8E97-EEE7D4354DE5}" type="presParOf" srcId="{6A78FD48-AE93-4174-B806-849ADCBBF7D5}" destId="{3A52AB63-E18F-45F0-855C-6138DD84E8E1}" srcOrd="0" destOrd="0" presId="urn:microsoft.com/office/officeart/2005/8/layout/orgChart1"/>
    <dgm:cxn modelId="{A6DF33C0-AE6D-40FA-B534-F01E7298D90E}" type="presParOf" srcId="{6A78FD48-AE93-4174-B806-849ADCBBF7D5}" destId="{3125670C-B5A1-4D57-91CB-4DC1910618E1}" srcOrd="1" destOrd="0" presId="urn:microsoft.com/office/officeart/2005/8/layout/orgChart1"/>
    <dgm:cxn modelId="{ABB58133-7ABF-41BB-9592-17AF2066F752}" type="presParOf" srcId="{1430E6EF-9EF0-4B6E-BAB5-919F663AC7C1}" destId="{EB83BA49-EF02-49C5-9C27-9B77A84964C3}" srcOrd="1" destOrd="0" presId="urn:microsoft.com/office/officeart/2005/8/layout/orgChart1"/>
    <dgm:cxn modelId="{C6191265-8BD3-4A46-986F-8F5E338DD4CF}" type="presParOf" srcId="{1430E6EF-9EF0-4B6E-BAB5-919F663AC7C1}" destId="{A5EC9C74-1A55-4727-B4A5-963FD05C1B12}" srcOrd="2" destOrd="0" presId="urn:microsoft.com/office/officeart/2005/8/layout/orgChart1"/>
    <dgm:cxn modelId="{89442C98-79E7-4EE1-A33F-BD60AAA0772E}" type="presParOf" srcId="{867BC8FF-7F8C-4F24-98DD-172CFE3D2D43}" destId="{14294BC8-F2FF-405E-90E0-AC57F19E6949}" srcOrd="4" destOrd="0" presId="urn:microsoft.com/office/officeart/2005/8/layout/orgChart1"/>
    <dgm:cxn modelId="{4C4DB135-5705-48C0-A4CA-3055830F5B8E}" type="presParOf" srcId="{867BC8FF-7F8C-4F24-98DD-172CFE3D2D43}" destId="{DE294583-142B-49F3-84BD-C58EF5B095AB}" srcOrd="5" destOrd="0" presId="urn:microsoft.com/office/officeart/2005/8/layout/orgChart1"/>
    <dgm:cxn modelId="{A2B6F714-D5C8-4986-A479-9D89BFBFD5B0}" type="presParOf" srcId="{DE294583-142B-49F3-84BD-C58EF5B095AB}" destId="{F00CDA1D-9659-4B58-AF8A-9B29B8D5C5E4}" srcOrd="0" destOrd="0" presId="urn:microsoft.com/office/officeart/2005/8/layout/orgChart1"/>
    <dgm:cxn modelId="{E7629FBA-4CCC-4AA4-8BD1-8AC957EC1F6D}" type="presParOf" srcId="{F00CDA1D-9659-4B58-AF8A-9B29B8D5C5E4}" destId="{AC3DB31D-F8CF-450C-A683-5044DBD009B2}" srcOrd="0" destOrd="0" presId="urn:microsoft.com/office/officeart/2005/8/layout/orgChart1"/>
    <dgm:cxn modelId="{9118E6A2-24B4-4C79-B43C-ADDC0ABEBE5A}" type="presParOf" srcId="{F00CDA1D-9659-4B58-AF8A-9B29B8D5C5E4}" destId="{14FDD9E8-0460-44DA-97C5-E9ADF68F33F9}" srcOrd="1" destOrd="0" presId="urn:microsoft.com/office/officeart/2005/8/layout/orgChart1"/>
    <dgm:cxn modelId="{9F973A69-06A3-4D01-9BAD-9B2B0A2065AF}" type="presParOf" srcId="{DE294583-142B-49F3-84BD-C58EF5B095AB}" destId="{381AFF94-BEDF-4C92-8F95-33B1E7D1C425}" srcOrd="1" destOrd="0" presId="urn:microsoft.com/office/officeart/2005/8/layout/orgChart1"/>
    <dgm:cxn modelId="{396A99FA-1C72-4095-B82B-59081F99C9E4}" type="presParOf" srcId="{DE294583-142B-49F3-84BD-C58EF5B095AB}" destId="{90D09758-9D86-48CA-BA58-0ECF47022363}" srcOrd="2" destOrd="0" presId="urn:microsoft.com/office/officeart/2005/8/layout/orgChart1"/>
    <dgm:cxn modelId="{37E719F2-36B3-47F0-A811-42F674D01EC0}" type="presParOf" srcId="{867BC8FF-7F8C-4F24-98DD-172CFE3D2D43}" destId="{725B2918-EC1D-4F8C-B5C0-8EAC1AA63457}" srcOrd="6" destOrd="0" presId="urn:microsoft.com/office/officeart/2005/8/layout/orgChart1"/>
    <dgm:cxn modelId="{4DD6E3EE-2C32-42F3-B2C3-170CFCDBFD6D}" type="presParOf" srcId="{867BC8FF-7F8C-4F24-98DD-172CFE3D2D43}" destId="{C73AB75E-A48D-4E32-821B-173775E95F51}" srcOrd="7" destOrd="0" presId="urn:microsoft.com/office/officeart/2005/8/layout/orgChart1"/>
    <dgm:cxn modelId="{2961AC95-F1C2-4D53-AA33-C6D719EE7F54}" type="presParOf" srcId="{C73AB75E-A48D-4E32-821B-173775E95F51}" destId="{50FCCECD-DF6B-433D-A51F-A07DC7C7C59C}" srcOrd="0" destOrd="0" presId="urn:microsoft.com/office/officeart/2005/8/layout/orgChart1"/>
    <dgm:cxn modelId="{2807FE4D-B514-4654-846B-6ACF1DEEC673}" type="presParOf" srcId="{50FCCECD-DF6B-433D-A51F-A07DC7C7C59C}" destId="{BD6E65CD-730A-4E0C-BAAF-EF4A2AC6F490}" srcOrd="0" destOrd="0" presId="urn:microsoft.com/office/officeart/2005/8/layout/orgChart1"/>
    <dgm:cxn modelId="{71B0BC44-A6FC-4769-8584-8B1008B118AC}" type="presParOf" srcId="{50FCCECD-DF6B-433D-A51F-A07DC7C7C59C}" destId="{A1B6BBDC-87D5-4171-8BD6-6FC999D7355B}" srcOrd="1" destOrd="0" presId="urn:microsoft.com/office/officeart/2005/8/layout/orgChart1"/>
    <dgm:cxn modelId="{A1E1FD9C-B1C2-4F63-A4A7-02D79CF09981}" type="presParOf" srcId="{C73AB75E-A48D-4E32-821B-173775E95F51}" destId="{C2DA112C-D5AC-4E53-903E-577CFADD8F68}" srcOrd="1" destOrd="0" presId="urn:microsoft.com/office/officeart/2005/8/layout/orgChart1"/>
    <dgm:cxn modelId="{78048DF2-FEEE-439D-932E-B9DAAE7F7FEA}" type="presParOf" srcId="{C73AB75E-A48D-4E32-821B-173775E95F51}" destId="{9644CF63-15C4-4EC7-BDEE-29E46D28A2F2}" srcOrd="2" destOrd="0" presId="urn:microsoft.com/office/officeart/2005/8/layout/orgChart1"/>
    <dgm:cxn modelId="{D57FB713-5F1A-4716-95D3-A1A4DCB871CA}" type="presParOf" srcId="{D369EB1A-0987-4ED3-9608-42CD5265B0C7}" destId="{ED317DB5-CD8F-4B36-93C3-3F72DD4C843B}" srcOrd="2" destOrd="0" presId="urn:microsoft.com/office/officeart/2005/8/layout/orgChart1"/>
    <dgm:cxn modelId="{ECC738D4-28BB-4A7F-B1CF-E8E7F02E95F6}" type="presParOf" srcId="{FCF2ED3F-AAA6-46AD-8C74-FF00E0D96526}" destId="{B7D4DB15-0562-444D-8C97-BDD0AA944010}" srcOrd="2" destOrd="0" presId="urn:microsoft.com/office/officeart/2005/8/layout/orgChart1"/>
    <dgm:cxn modelId="{CF8E012A-8996-4CA6-8FBC-1509A4D2CA3A}" type="presParOf" srcId="{FCF2ED3F-AAA6-46AD-8C74-FF00E0D96526}" destId="{99D4F997-4F3D-4EDD-B4FF-AD5D9F55D16D}" srcOrd="3" destOrd="0" presId="urn:microsoft.com/office/officeart/2005/8/layout/orgChart1"/>
    <dgm:cxn modelId="{80872D62-7DF5-4E03-98A5-FCD26F56A9CD}" type="presParOf" srcId="{99D4F997-4F3D-4EDD-B4FF-AD5D9F55D16D}" destId="{2A699640-D57E-4E58-BCE3-EB96FF13491A}" srcOrd="0" destOrd="0" presId="urn:microsoft.com/office/officeart/2005/8/layout/orgChart1"/>
    <dgm:cxn modelId="{558ABAE6-EE19-4152-B3D5-7BD78B32EFD8}" type="presParOf" srcId="{2A699640-D57E-4E58-BCE3-EB96FF13491A}" destId="{8CADB9DD-951D-40BB-AE0A-94B20C362BE9}" srcOrd="0" destOrd="0" presId="urn:microsoft.com/office/officeart/2005/8/layout/orgChart1"/>
    <dgm:cxn modelId="{1798E7FC-C1C0-4F1D-B404-6ECB44493032}" type="presParOf" srcId="{2A699640-D57E-4E58-BCE3-EB96FF13491A}" destId="{DC29731F-4446-453B-99A4-C054A64C63E6}" srcOrd="1" destOrd="0" presId="urn:microsoft.com/office/officeart/2005/8/layout/orgChart1"/>
    <dgm:cxn modelId="{C8BADFE2-4319-483C-9ED8-1A1B5CAC922C}" type="presParOf" srcId="{99D4F997-4F3D-4EDD-B4FF-AD5D9F55D16D}" destId="{CDFCF6E0-6047-4FC2-B697-FAB4B40EB7DD}" srcOrd="1" destOrd="0" presId="urn:microsoft.com/office/officeart/2005/8/layout/orgChart1"/>
    <dgm:cxn modelId="{A1850CB1-70DD-4C25-8D32-F0833DAB27DE}" type="presParOf" srcId="{CDFCF6E0-6047-4FC2-B697-FAB4B40EB7DD}" destId="{7BD923CD-502C-4338-8F4E-C46ABBC7EA65}" srcOrd="0" destOrd="0" presId="urn:microsoft.com/office/officeart/2005/8/layout/orgChart1"/>
    <dgm:cxn modelId="{03AA3785-3578-46D9-9E72-05F06AE776E2}" type="presParOf" srcId="{CDFCF6E0-6047-4FC2-B697-FAB4B40EB7DD}" destId="{4B915DD4-9696-4516-9B8C-63043132B94E}" srcOrd="1" destOrd="0" presId="urn:microsoft.com/office/officeart/2005/8/layout/orgChart1"/>
    <dgm:cxn modelId="{F0DFC8D9-309D-4327-912C-13CF9BE59D9A}" type="presParOf" srcId="{4B915DD4-9696-4516-9B8C-63043132B94E}" destId="{653EC37A-9452-4CB9-B2C2-8B8ED09FD3B9}" srcOrd="0" destOrd="0" presId="urn:microsoft.com/office/officeart/2005/8/layout/orgChart1"/>
    <dgm:cxn modelId="{57567746-B164-461C-A54D-C08DCFBBF143}" type="presParOf" srcId="{653EC37A-9452-4CB9-B2C2-8B8ED09FD3B9}" destId="{12DC0CDC-BD13-46F3-919F-0E90E5556B2B}" srcOrd="0" destOrd="0" presId="urn:microsoft.com/office/officeart/2005/8/layout/orgChart1"/>
    <dgm:cxn modelId="{29D6199C-BC41-4791-995F-8CC9E79A4E4B}" type="presParOf" srcId="{653EC37A-9452-4CB9-B2C2-8B8ED09FD3B9}" destId="{64211324-8672-464E-A785-702AC89C3FBB}" srcOrd="1" destOrd="0" presId="urn:microsoft.com/office/officeart/2005/8/layout/orgChart1"/>
    <dgm:cxn modelId="{2E3BAA38-A878-4D76-A66B-88B9F71A07BE}" type="presParOf" srcId="{4B915DD4-9696-4516-9B8C-63043132B94E}" destId="{0C7B09A5-BE19-4606-8A85-CE379DBCC3E1}" srcOrd="1" destOrd="0" presId="urn:microsoft.com/office/officeart/2005/8/layout/orgChart1"/>
    <dgm:cxn modelId="{F466F1AE-628C-4C00-B3F2-E00E19703DB3}" type="presParOf" srcId="{4B915DD4-9696-4516-9B8C-63043132B94E}" destId="{AC21B506-8A58-43B1-937E-BD8F2FF9EA5A}" srcOrd="2" destOrd="0" presId="urn:microsoft.com/office/officeart/2005/8/layout/orgChart1"/>
    <dgm:cxn modelId="{D10ED811-DF3B-4F58-A77F-7B94449DB8AD}" type="presParOf" srcId="{CDFCF6E0-6047-4FC2-B697-FAB4B40EB7DD}" destId="{1532DDE3-3FB3-46A5-A4D5-D410EE3D8BB5}" srcOrd="2" destOrd="0" presId="urn:microsoft.com/office/officeart/2005/8/layout/orgChart1"/>
    <dgm:cxn modelId="{E6532B9C-2B95-4654-8905-93499BFEC00C}" type="presParOf" srcId="{CDFCF6E0-6047-4FC2-B697-FAB4B40EB7DD}" destId="{078C4956-8DC8-4177-91B5-CB1227416C4B}" srcOrd="3" destOrd="0" presId="urn:microsoft.com/office/officeart/2005/8/layout/orgChart1"/>
    <dgm:cxn modelId="{97CB0762-3072-4987-A0AB-6BDE856C6FB9}" type="presParOf" srcId="{078C4956-8DC8-4177-91B5-CB1227416C4B}" destId="{2149C5DF-B186-4816-9B0D-855F05E27467}" srcOrd="0" destOrd="0" presId="urn:microsoft.com/office/officeart/2005/8/layout/orgChart1"/>
    <dgm:cxn modelId="{85D40E3C-B844-446F-91FA-5F98D3BF2653}" type="presParOf" srcId="{2149C5DF-B186-4816-9B0D-855F05E27467}" destId="{F6642EB8-B24F-49AF-A5D8-A6DA48E3496F}" srcOrd="0" destOrd="0" presId="urn:microsoft.com/office/officeart/2005/8/layout/orgChart1"/>
    <dgm:cxn modelId="{D63952F5-3BA1-4586-888E-280D5684C403}" type="presParOf" srcId="{2149C5DF-B186-4816-9B0D-855F05E27467}" destId="{C74236B0-AC8A-4B62-B3B8-2D92196CC6D8}" srcOrd="1" destOrd="0" presId="urn:microsoft.com/office/officeart/2005/8/layout/orgChart1"/>
    <dgm:cxn modelId="{D6DA317C-5273-4272-9B53-69E4EDA545E6}" type="presParOf" srcId="{078C4956-8DC8-4177-91B5-CB1227416C4B}" destId="{3FE32E0E-51D3-4026-A66F-F8A691563460}" srcOrd="1" destOrd="0" presId="urn:microsoft.com/office/officeart/2005/8/layout/orgChart1"/>
    <dgm:cxn modelId="{1740ED4E-4178-4D15-A2CA-0E725EC445C5}" type="presParOf" srcId="{078C4956-8DC8-4177-91B5-CB1227416C4B}" destId="{37EB035B-73BB-47B0-9B8D-5B856798880E}" srcOrd="2" destOrd="0" presId="urn:microsoft.com/office/officeart/2005/8/layout/orgChart1"/>
    <dgm:cxn modelId="{889BC158-C48D-4307-88D6-507482FDCA96}" type="presParOf" srcId="{CDFCF6E0-6047-4FC2-B697-FAB4B40EB7DD}" destId="{0F337801-4FC4-4366-9E54-E5261C447D6C}" srcOrd="4" destOrd="0" presId="urn:microsoft.com/office/officeart/2005/8/layout/orgChart1"/>
    <dgm:cxn modelId="{0BF52057-50CE-4ADF-BFEF-F30BC11A1900}" type="presParOf" srcId="{CDFCF6E0-6047-4FC2-B697-FAB4B40EB7DD}" destId="{D4A5C42B-1FBD-458C-B723-57AF2D207214}" srcOrd="5" destOrd="0" presId="urn:microsoft.com/office/officeart/2005/8/layout/orgChart1"/>
    <dgm:cxn modelId="{0F26FEA5-C9E2-4024-9F01-514F9634F952}" type="presParOf" srcId="{D4A5C42B-1FBD-458C-B723-57AF2D207214}" destId="{E3EDC1ED-CE1F-4E51-BEB3-7986FE714788}" srcOrd="0" destOrd="0" presId="urn:microsoft.com/office/officeart/2005/8/layout/orgChart1"/>
    <dgm:cxn modelId="{FBBCDD32-D04F-4895-8979-280020692B07}" type="presParOf" srcId="{E3EDC1ED-CE1F-4E51-BEB3-7986FE714788}" destId="{7D203936-C813-4CBC-A62C-4198E4334386}" srcOrd="0" destOrd="0" presId="urn:microsoft.com/office/officeart/2005/8/layout/orgChart1"/>
    <dgm:cxn modelId="{D1ED2597-C9BF-4884-B891-BB0BF345608A}" type="presParOf" srcId="{E3EDC1ED-CE1F-4E51-BEB3-7986FE714788}" destId="{E2DC737E-6B3C-4374-B959-FF87C3F0E1F8}" srcOrd="1" destOrd="0" presId="urn:microsoft.com/office/officeart/2005/8/layout/orgChart1"/>
    <dgm:cxn modelId="{4A867B1F-9DF4-4038-8005-A025AD1CB39E}" type="presParOf" srcId="{D4A5C42B-1FBD-458C-B723-57AF2D207214}" destId="{DC9AB1E2-5341-42A6-8305-7D0713EDFBB5}" srcOrd="1" destOrd="0" presId="urn:microsoft.com/office/officeart/2005/8/layout/orgChart1"/>
    <dgm:cxn modelId="{7DA6B69B-F412-4733-B6A4-A2525D34CD62}" type="presParOf" srcId="{D4A5C42B-1FBD-458C-B723-57AF2D207214}" destId="{D78C6976-7931-451D-9EAA-8D06371A2448}" srcOrd="2" destOrd="0" presId="urn:microsoft.com/office/officeart/2005/8/layout/orgChart1"/>
    <dgm:cxn modelId="{37FBB880-F172-49CB-88A7-C375A7E6518C}" type="presParOf" srcId="{CDFCF6E0-6047-4FC2-B697-FAB4B40EB7DD}" destId="{D94C2889-D8B8-43C6-846F-798AE2080C24}" srcOrd="6" destOrd="0" presId="urn:microsoft.com/office/officeart/2005/8/layout/orgChart1"/>
    <dgm:cxn modelId="{96D33C58-C581-4627-94FE-38CF6C59CC51}" type="presParOf" srcId="{CDFCF6E0-6047-4FC2-B697-FAB4B40EB7DD}" destId="{D8E4A9A9-9C34-4589-A551-1512417048FC}" srcOrd="7" destOrd="0" presId="urn:microsoft.com/office/officeart/2005/8/layout/orgChart1"/>
    <dgm:cxn modelId="{A81321BB-147F-4844-B5AB-BD72D2B2B256}" type="presParOf" srcId="{D8E4A9A9-9C34-4589-A551-1512417048FC}" destId="{90C93F20-F001-4A4E-96DF-5F77000B9FDC}" srcOrd="0" destOrd="0" presId="urn:microsoft.com/office/officeart/2005/8/layout/orgChart1"/>
    <dgm:cxn modelId="{244DE4A9-41C0-45EA-86EF-03165F799413}" type="presParOf" srcId="{90C93F20-F001-4A4E-96DF-5F77000B9FDC}" destId="{FACBF6ED-784D-43B6-9824-7914B7EE6A66}" srcOrd="0" destOrd="0" presId="urn:microsoft.com/office/officeart/2005/8/layout/orgChart1"/>
    <dgm:cxn modelId="{A3182DFE-81B9-4985-961D-FB6DCD1CB6E3}" type="presParOf" srcId="{90C93F20-F001-4A4E-96DF-5F77000B9FDC}" destId="{4EB4D639-4F5B-4B47-A098-332FD93C4608}" srcOrd="1" destOrd="0" presId="urn:microsoft.com/office/officeart/2005/8/layout/orgChart1"/>
    <dgm:cxn modelId="{B30E2322-2076-471E-85D0-0AB1B9D62CFF}" type="presParOf" srcId="{D8E4A9A9-9C34-4589-A551-1512417048FC}" destId="{F204DD93-C94E-4A48-9FA3-AFE603143DF0}" srcOrd="1" destOrd="0" presId="urn:microsoft.com/office/officeart/2005/8/layout/orgChart1"/>
    <dgm:cxn modelId="{167998DC-B31B-4C6F-B502-6125363779AD}" type="presParOf" srcId="{D8E4A9A9-9C34-4589-A551-1512417048FC}" destId="{FD9F8323-2B22-4076-9617-1F8833709888}" srcOrd="2" destOrd="0" presId="urn:microsoft.com/office/officeart/2005/8/layout/orgChart1"/>
    <dgm:cxn modelId="{E0B25064-722C-40F1-9FBA-C687038E3601}" type="presParOf" srcId="{99D4F997-4F3D-4EDD-B4FF-AD5D9F55D16D}" destId="{DA166852-02AB-4AFF-804E-31D0CC7BBAAA}" srcOrd="2" destOrd="0" presId="urn:microsoft.com/office/officeart/2005/8/layout/orgChart1"/>
    <dgm:cxn modelId="{3817BD05-FBBC-4A08-9880-FF7539433B2C}" type="presParOf" srcId="{FCF2ED3F-AAA6-46AD-8C74-FF00E0D96526}" destId="{051360A6-BDE6-4280-96A3-93B4AEB4CF5D}" srcOrd="4" destOrd="0" presId="urn:microsoft.com/office/officeart/2005/8/layout/orgChart1"/>
    <dgm:cxn modelId="{4561C82D-9B8F-4725-8E5E-1BB9EEDEEB58}" type="presParOf" srcId="{FCF2ED3F-AAA6-46AD-8C74-FF00E0D96526}" destId="{4BE0DD53-AFD4-4FD1-ABC2-DA5485AECD0E}" srcOrd="5" destOrd="0" presId="urn:microsoft.com/office/officeart/2005/8/layout/orgChart1"/>
    <dgm:cxn modelId="{0082A267-9864-4268-BDDB-FF9DFF241F44}" type="presParOf" srcId="{4BE0DD53-AFD4-4FD1-ABC2-DA5485AECD0E}" destId="{205531E8-AA5E-46C0-8955-A199F6870EFC}" srcOrd="0" destOrd="0" presId="urn:microsoft.com/office/officeart/2005/8/layout/orgChart1"/>
    <dgm:cxn modelId="{B1F03206-F6D5-49D7-B9E0-500B096604CD}" type="presParOf" srcId="{205531E8-AA5E-46C0-8955-A199F6870EFC}" destId="{237DCA8C-59FA-40A8-ADDC-6AEF78D5BABD}" srcOrd="0" destOrd="0" presId="urn:microsoft.com/office/officeart/2005/8/layout/orgChart1"/>
    <dgm:cxn modelId="{E4FA75BC-EA42-44ED-AC86-41AEA07DE4A4}" type="presParOf" srcId="{205531E8-AA5E-46C0-8955-A199F6870EFC}" destId="{BEDC508C-08DA-45A6-B4A0-F247F78F2352}" srcOrd="1" destOrd="0" presId="urn:microsoft.com/office/officeart/2005/8/layout/orgChart1"/>
    <dgm:cxn modelId="{E3D811F9-5A3E-408C-A57A-19497180C810}" type="presParOf" srcId="{4BE0DD53-AFD4-4FD1-ABC2-DA5485AECD0E}" destId="{E1D4B706-2A82-4C00-AB9E-28B377ED6F20}" srcOrd="1" destOrd="0" presId="urn:microsoft.com/office/officeart/2005/8/layout/orgChart1"/>
    <dgm:cxn modelId="{60FE46F1-2480-43F8-91ED-7C034767C3FF}" type="presParOf" srcId="{4BE0DD53-AFD4-4FD1-ABC2-DA5485AECD0E}" destId="{76573459-0785-4599-AC6D-1F5384AC3A35}" srcOrd="2" destOrd="0" presId="urn:microsoft.com/office/officeart/2005/8/layout/orgChart1"/>
    <dgm:cxn modelId="{32F91F65-0ADD-4B2F-B161-A6E2307A011C}" type="presParOf" srcId="{FCF2ED3F-AAA6-46AD-8C74-FF00E0D96526}" destId="{99B2C856-0179-453D-AFD8-36E00E0976AE}" srcOrd="6" destOrd="0" presId="urn:microsoft.com/office/officeart/2005/8/layout/orgChart1"/>
    <dgm:cxn modelId="{7ED10481-DD9E-40A8-A9FF-1DDFF4D0B544}" type="presParOf" srcId="{FCF2ED3F-AAA6-46AD-8C74-FF00E0D96526}" destId="{1B64DEA0-A014-47FC-A48B-DEB3C5B38A96}" srcOrd="7" destOrd="0" presId="urn:microsoft.com/office/officeart/2005/8/layout/orgChart1"/>
    <dgm:cxn modelId="{58682950-56F1-4E7E-9CB2-D339CC6A19CB}" type="presParOf" srcId="{1B64DEA0-A014-47FC-A48B-DEB3C5B38A96}" destId="{8CDB343D-E849-47B9-955E-4D278D23D940}" srcOrd="0" destOrd="0" presId="urn:microsoft.com/office/officeart/2005/8/layout/orgChart1"/>
    <dgm:cxn modelId="{4F63D3A6-FEA3-47F4-9974-8F88ED3333F4}" type="presParOf" srcId="{8CDB343D-E849-47B9-955E-4D278D23D940}" destId="{D5DBC589-682F-4902-BA11-AD23CDB0A211}" srcOrd="0" destOrd="0" presId="urn:microsoft.com/office/officeart/2005/8/layout/orgChart1"/>
    <dgm:cxn modelId="{8C378EE8-15F0-4DB4-8E2B-9CDE438F5EF3}" type="presParOf" srcId="{8CDB343D-E849-47B9-955E-4D278D23D940}" destId="{E91A507F-F003-420D-A17D-4B530E2C7E64}" srcOrd="1" destOrd="0" presId="urn:microsoft.com/office/officeart/2005/8/layout/orgChart1"/>
    <dgm:cxn modelId="{726F8579-DDB3-4494-8280-B3B48DFF4119}" type="presParOf" srcId="{1B64DEA0-A014-47FC-A48B-DEB3C5B38A96}" destId="{8869FD50-9187-4EDB-A5F7-4B125D07FEB7}" srcOrd="1" destOrd="0" presId="urn:microsoft.com/office/officeart/2005/8/layout/orgChart1"/>
    <dgm:cxn modelId="{F41BB71C-EA8E-4975-848F-DE9430470173}" type="presParOf" srcId="{8869FD50-9187-4EDB-A5F7-4B125D07FEB7}" destId="{40135351-E0C1-4163-9F64-A1070BAA648D}" srcOrd="0" destOrd="0" presId="urn:microsoft.com/office/officeart/2005/8/layout/orgChart1"/>
    <dgm:cxn modelId="{62CA84AF-2B2C-4A23-B52C-31301A64D063}" type="presParOf" srcId="{8869FD50-9187-4EDB-A5F7-4B125D07FEB7}" destId="{07B4CB0B-3B82-43C9-BD32-B73C76FFABCC}" srcOrd="1" destOrd="0" presId="urn:microsoft.com/office/officeart/2005/8/layout/orgChart1"/>
    <dgm:cxn modelId="{0D1463B1-1297-4C38-9A3B-EB0C0CB5CF71}" type="presParOf" srcId="{07B4CB0B-3B82-43C9-BD32-B73C76FFABCC}" destId="{46F777FA-1D31-4296-B294-9CE808BCD372}" srcOrd="0" destOrd="0" presId="urn:microsoft.com/office/officeart/2005/8/layout/orgChart1"/>
    <dgm:cxn modelId="{1F5BF35F-7B75-4ECC-B08C-DC174F6AF89F}" type="presParOf" srcId="{46F777FA-1D31-4296-B294-9CE808BCD372}" destId="{FE68D2ED-8622-41E2-9CC2-BA41EBB79B31}" srcOrd="0" destOrd="0" presId="urn:microsoft.com/office/officeart/2005/8/layout/orgChart1"/>
    <dgm:cxn modelId="{EECD3DD1-1461-4222-92F8-8B8E6AE8ADC5}" type="presParOf" srcId="{46F777FA-1D31-4296-B294-9CE808BCD372}" destId="{1C93B434-0D4A-42F9-816C-C92C9F6EBF4F}" srcOrd="1" destOrd="0" presId="urn:microsoft.com/office/officeart/2005/8/layout/orgChart1"/>
    <dgm:cxn modelId="{BB9F4EEC-E4C0-4FB4-96BD-1F525508A2BE}" type="presParOf" srcId="{07B4CB0B-3B82-43C9-BD32-B73C76FFABCC}" destId="{46E9C717-C81C-4A0C-AAA8-08227A94C4CC}" srcOrd="1" destOrd="0" presId="urn:microsoft.com/office/officeart/2005/8/layout/orgChart1"/>
    <dgm:cxn modelId="{F3D45653-4051-43EC-86DC-6F0EA0606DFB}" type="presParOf" srcId="{07B4CB0B-3B82-43C9-BD32-B73C76FFABCC}" destId="{584D2A17-B27A-40F4-B03A-4C0CDE613ED2}" srcOrd="2" destOrd="0" presId="urn:microsoft.com/office/officeart/2005/8/layout/orgChart1"/>
    <dgm:cxn modelId="{3B7748BD-D3E8-4E82-BB4E-482CBD5536AD}" type="presParOf" srcId="{8869FD50-9187-4EDB-A5F7-4B125D07FEB7}" destId="{B4304C3B-E3F1-4403-BA48-C4F68BD5033C}" srcOrd="2" destOrd="0" presId="urn:microsoft.com/office/officeart/2005/8/layout/orgChart1"/>
    <dgm:cxn modelId="{8E3AD145-EDB4-4081-84BA-BECF2484145E}" type="presParOf" srcId="{8869FD50-9187-4EDB-A5F7-4B125D07FEB7}" destId="{9FAF7110-AA98-4623-B439-149C3DD7DB22}" srcOrd="3" destOrd="0" presId="urn:microsoft.com/office/officeart/2005/8/layout/orgChart1"/>
    <dgm:cxn modelId="{4CB55440-DE66-4564-B1E1-3631F7BA4D49}" type="presParOf" srcId="{9FAF7110-AA98-4623-B439-149C3DD7DB22}" destId="{3671A653-A46A-4EFF-806C-BDDFCE6AFCBB}" srcOrd="0" destOrd="0" presId="urn:microsoft.com/office/officeart/2005/8/layout/orgChart1"/>
    <dgm:cxn modelId="{329BD31C-AC9D-4E59-8629-D57CF8DEE7E7}" type="presParOf" srcId="{3671A653-A46A-4EFF-806C-BDDFCE6AFCBB}" destId="{A1776EB2-F244-4765-BB1D-0B388CE7A696}" srcOrd="0" destOrd="0" presId="urn:microsoft.com/office/officeart/2005/8/layout/orgChart1"/>
    <dgm:cxn modelId="{1BD8DEDD-7374-4CBA-B5F1-C2B4A2E44C7F}" type="presParOf" srcId="{3671A653-A46A-4EFF-806C-BDDFCE6AFCBB}" destId="{F99C81E9-6AEB-4F14-B8DC-0D788A598F32}" srcOrd="1" destOrd="0" presId="urn:microsoft.com/office/officeart/2005/8/layout/orgChart1"/>
    <dgm:cxn modelId="{5ACB89DE-01DD-4288-9709-66DCE236ADD6}" type="presParOf" srcId="{9FAF7110-AA98-4623-B439-149C3DD7DB22}" destId="{2D25E1A3-4683-45A5-93BD-6FC672E4B787}" srcOrd="1" destOrd="0" presId="urn:microsoft.com/office/officeart/2005/8/layout/orgChart1"/>
    <dgm:cxn modelId="{6CE1F17F-F79F-445D-B01C-C97233FCAC57}" type="presParOf" srcId="{9FAF7110-AA98-4623-B439-149C3DD7DB22}" destId="{0B07678E-C3C7-480B-B77B-020EEE2F61CF}" srcOrd="2" destOrd="0" presId="urn:microsoft.com/office/officeart/2005/8/layout/orgChart1"/>
    <dgm:cxn modelId="{AC4E34C7-1B5F-479B-AE9C-45811ED28A2C}" type="presParOf" srcId="{8869FD50-9187-4EDB-A5F7-4B125D07FEB7}" destId="{A0E6E7EE-10C6-489F-9D41-5E9018047F37}" srcOrd="4" destOrd="0" presId="urn:microsoft.com/office/officeart/2005/8/layout/orgChart1"/>
    <dgm:cxn modelId="{4DF719EC-D261-40E6-A158-ADAECD2D03D6}" type="presParOf" srcId="{8869FD50-9187-4EDB-A5F7-4B125D07FEB7}" destId="{C0014009-ABB7-4DBD-9A49-E5ADF2AF8490}" srcOrd="5" destOrd="0" presId="urn:microsoft.com/office/officeart/2005/8/layout/orgChart1"/>
    <dgm:cxn modelId="{F786C337-A3E0-4800-829D-F01AE11C6418}" type="presParOf" srcId="{C0014009-ABB7-4DBD-9A49-E5ADF2AF8490}" destId="{2A3C6669-28CB-43A8-8EC2-76C67A2125AB}" srcOrd="0" destOrd="0" presId="urn:microsoft.com/office/officeart/2005/8/layout/orgChart1"/>
    <dgm:cxn modelId="{C3A2856E-598B-4E6D-8828-A6BF566B439F}" type="presParOf" srcId="{2A3C6669-28CB-43A8-8EC2-76C67A2125AB}" destId="{CFD0D109-3410-4B99-BAF9-A58729304A85}" srcOrd="0" destOrd="0" presId="urn:microsoft.com/office/officeart/2005/8/layout/orgChart1"/>
    <dgm:cxn modelId="{7FF7F946-0F89-4768-BEF5-0563ADE2107B}" type="presParOf" srcId="{2A3C6669-28CB-43A8-8EC2-76C67A2125AB}" destId="{DBA48BE2-0004-48A5-8A2B-24BF0B57000D}" srcOrd="1" destOrd="0" presId="urn:microsoft.com/office/officeart/2005/8/layout/orgChart1"/>
    <dgm:cxn modelId="{639506BB-F9D2-409D-891A-1FCBF38AD5DA}" type="presParOf" srcId="{C0014009-ABB7-4DBD-9A49-E5ADF2AF8490}" destId="{4CCE4B4B-BD62-4244-986B-414D97FBAE09}" srcOrd="1" destOrd="0" presId="urn:microsoft.com/office/officeart/2005/8/layout/orgChart1"/>
    <dgm:cxn modelId="{20680AF0-F68F-4420-B460-C23A6226D8CF}" type="presParOf" srcId="{C0014009-ABB7-4DBD-9A49-E5ADF2AF8490}" destId="{FB924008-6995-4638-9C04-DDA95EA495DA}" srcOrd="2" destOrd="0" presId="urn:microsoft.com/office/officeart/2005/8/layout/orgChart1"/>
    <dgm:cxn modelId="{F4EEAF77-40A9-4CBE-9699-BE7C1D9FBB4B}" type="presParOf" srcId="{8869FD50-9187-4EDB-A5F7-4B125D07FEB7}" destId="{854A739C-634D-43FA-91E5-B8BF08535959}" srcOrd="6" destOrd="0" presId="urn:microsoft.com/office/officeart/2005/8/layout/orgChart1"/>
    <dgm:cxn modelId="{8047AF07-75E1-44CA-AA78-8FF1EBC185A8}" type="presParOf" srcId="{8869FD50-9187-4EDB-A5F7-4B125D07FEB7}" destId="{BE07F7BC-C1E0-44B8-8300-D1512D342AD4}" srcOrd="7" destOrd="0" presId="urn:microsoft.com/office/officeart/2005/8/layout/orgChart1"/>
    <dgm:cxn modelId="{26CDFF95-7964-45BC-BA4E-86431AFC6C74}" type="presParOf" srcId="{BE07F7BC-C1E0-44B8-8300-D1512D342AD4}" destId="{AE3C3FB2-82F4-4E73-A802-0C6DE25150FF}" srcOrd="0" destOrd="0" presId="urn:microsoft.com/office/officeart/2005/8/layout/orgChart1"/>
    <dgm:cxn modelId="{D50FFFB7-D923-40DD-A8F6-864CAD9A0468}" type="presParOf" srcId="{AE3C3FB2-82F4-4E73-A802-0C6DE25150FF}" destId="{946414BE-086C-4481-9F32-479E1C4C5202}" srcOrd="0" destOrd="0" presId="urn:microsoft.com/office/officeart/2005/8/layout/orgChart1"/>
    <dgm:cxn modelId="{F9D498C0-7E80-413A-AE0B-3EF9B3073C15}" type="presParOf" srcId="{AE3C3FB2-82F4-4E73-A802-0C6DE25150FF}" destId="{17B4E9E5-4203-4F22-97B2-898ED14C2CCE}" srcOrd="1" destOrd="0" presId="urn:microsoft.com/office/officeart/2005/8/layout/orgChart1"/>
    <dgm:cxn modelId="{B218BB63-0163-4071-8557-37A5C44AD3BA}" type="presParOf" srcId="{BE07F7BC-C1E0-44B8-8300-D1512D342AD4}" destId="{A52B6ADB-ADB7-498A-A1DB-870148539A88}" srcOrd="1" destOrd="0" presId="urn:microsoft.com/office/officeart/2005/8/layout/orgChart1"/>
    <dgm:cxn modelId="{8087B2A5-E705-4889-B26F-75F919993391}" type="presParOf" srcId="{BE07F7BC-C1E0-44B8-8300-D1512D342AD4}" destId="{8F21FD75-484B-478D-8469-60CCEC325E8A}" srcOrd="2" destOrd="0" presId="urn:microsoft.com/office/officeart/2005/8/layout/orgChart1"/>
    <dgm:cxn modelId="{606DD361-53DF-46FD-A0CC-55FFD281CD06}" type="presParOf" srcId="{1B64DEA0-A014-47FC-A48B-DEB3C5B38A96}" destId="{C53AAD7B-D2B4-46B1-9783-34164B90DF4E}" srcOrd="2" destOrd="0" presId="urn:microsoft.com/office/officeart/2005/8/layout/orgChart1"/>
    <dgm:cxn modelId="{340C33EB-86EA-4765-BDD4-C31E3955790E}" type="presParOf" srcId="{8D9FEA50-476C-498F-8299-8464829B3398}" destId="{33CC41F5-ED59-4827-9079-908A548626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D9F4-1A43-4053-B99D-78226BD43CB6}">
      <dsp:nvSpPr>
        <dsp:cNvPr id="0" name=""/>
        <dsp:cNvSpPr/>
      </dsp:nvSpPr>
      <dsp:spPr>
        <a:xfrm>
          <a:off x="577214" y="0"/>
          <a:ext cx="6541770" cy="4038600"/>
        </a:xfrm>
        <a:prstGeom prst="rightArrow">
          <a:avLst/>
        </a:prstGeom>
        <a:solidFill>
          <a:srgbClr val="800000"/>
        </a:solidFill>
        <a:ln>
          <a:noFill/>
        </a:ln>
        <a:effectLst>
          <a:outerShdw blurRad="50800" dist="50800" dir="5400000" algn="ctr" rotWithShape="0">
            <a:schemeClr val="accent1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504C4-3EF4-4962-80C3-6025F8741526}">
      <dsp:nvSpPr>
        <dsp:cNvPr id="0" name=""/>
        <dsp:cNvSpPr/>
      </dsp:nvSpPr>
      <dsp:spPr>
        <a:xfrm>
          <a:off x="3382" y="1211580"/>
          <a:ext cx="1478737" cy="1615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Necesitate</a:t>
          </a:r>
          <a:endParaRPr lang="en-US" sz="1600" b="1" kern="1200" dirty="0"/>
        </a:p>
      </dsp:txBody>
      <dsp:txXfrm>
        <a:off x="75568" y="1283766"/>
        <a:ext cx="1334365" cy="1471068"/>
      </dsp:txXfrm>
    </dsp:sp>
    <dsp:sp modelId="{A57D7C88-AAA7-4448-BA5A-ED240E83D033}">
      <dsp:nvSpPr>
        <dsp:cNvPr id="0" name=""/>
        <dsp:cNvSpPr/>
      </dsp:nvSpPr>
      <dsp:spPr>
        <a:xfrm>
          <a:off x="1556056" y="1211580"/>
          <a:ext cx="1478737" cy="161544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Scurt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istoric</a:t>
          </a:r>
          <a:endParaRPr lang="en-US" sz="1600" b="1" kern="1200" dirty="0"/>
        </a:p>
      </dsp:txBody>
      <dsp:txXfrm>
        <a:off x="1628242" y="1283766"/>
        <a:ext cx="1334365" cy="1471068"/>
      </dsp:txXfrm>
    </dsp:sp>
    <dsp:sp modelId="{9FA3F0F8-6E2C-4766-819D-E3DBD93CFC08}">
      <dsp:nvSpPr>
        <dsp:cNvPr id="0" name=""/>
        <dsp:cNvSpPr/>
      </dsp:nvSpPr>
      <dsp:spPr>
        <a:xfrm>
          <a:off x="3108731" y="1211580"/>
          <a:ext cx="1478737" cy="16154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Registrul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Starii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civile</a:t>
          </a:r>
          <a:endParaRPr lang="en-US" sz="1600" b="1" kern="1200" dirty="0"/>
        </a:p>
      </dsp:txBody>
      <dsp:txXfrm>
        <a:off x="3180917" y="1283766"/>
        <a:ext cx="1334365" cy="1471068"/>
      </dsp:txXfrm>
    </dsp:sp>
    <dsp:sp modelId="{1434641E-3269-407F-811E-DFEA5DB3843F}">
      <dsp:nvSpPr>
        <dsp:cNvPr id="0" name=""/>
        <dsp:cNvSpPr/>
      </dsp:nvSpPr>
      <dsp:spPr>
        <a:xfrm>
          <a:off x="4661405" y="1211580"/>
          <a:ext cx="1478737" cy="1615440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Buletinul</a:t>
          </a:r>
          <a:r>
            <a:rPr lang="en-US" sz="1600" b="1" kern="1200" dirty="0" smtClean="0"/>
            <a:t> statistic (Bs) pt. </a:t>
          </a:r>
          <a:r>
            <a:rPr lang="en-US" sz="1600" b="1" kern="1200" dirty="0" err="1" smtClean="0"/>
            <a:t>fiecare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eveniment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demografic</a:t>
          </a:r>
          <a:endParaRPr lang="en-US" sz="1600" b="1" kern="1200" dirty="0"/>
        </a:p>
      </dsp:txBody>
      <dsp:txXfrm>
        <a:off x="4733591" y="1283766"/>
        <a:ext cx="1334365" cy="1471068"/>
      </dsp:txXfrm>
    </dsp:sp>
    <dsp:sp modelId="{C8CE5D4D-89F1-4B2F-BC1E-D955D8FF730E}">
      <dsp:nvSpPr>
        <dsp:cNvPr id="0" name=""/>
        <dsp:cNvSpPr/>
      </dsp:nvSpPr>
      <dsp:spPr>
        <a:xfrm>
          <a:off x="6214080" y="1211580"/>
          <a:ext cx="1478737" cy="161544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Circuitul</a:t>
          </a:r>
          <a:r>
            <a:rPr lang="en-US" sz="1600" b="1" kern="1200" dirty="0" smtClean="0"/>
            <a:t> Bs</a:t>
          </a:r>
          <a:endParaRPr lang="en-US" sz="1600" kern="1200" dirty="0"/>
        </a:p>
      </dsp:txBody>
      <dsp:txXfrm>
        <a:off x="6286266" y="1283766"/>
        <a:ext cx="1334365" cy="1471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99D62-828E-4BF7-960A-351E96D8EC65}">
      <dsp:nvSpPr>
        <dsp:cNvPr id="0" name=""/>
        <dsp:cNvSpPr/>
      </dsp:nvSpPr>
      <dsp:spPr>
        <a:xfrm>
          <a:off x="-328611" y="0"/>
          <a:ext cx="8762995" cy="12115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008000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Prim</a:t>
          </a:r>
          <a:r>
            <a:rPr lang="ro-RO" sz="3200" b="1" kern="1200" dirty="0" smtClean="0">
              <a:latin typeface="Times New Roman" pitchFamily="18" charset="0"/>
              <a:cs typeface="Times New Roman" pitchFamily="18" charset="0"/>
            </a:rPr>
            <a:t>ă</a:t>
          </a:r>
          <a:r>
            <a:rPr lang="en-US" sz="3200" b="1" kern="1200" dirty="0" err="1" smtClean="0">
              <a:latin typeface="Times New Roman" pitchFamily="18" charset="0"/>
              <a:cs typeface="Times New Roman" pitchFamily="18" charset="0"/>
            </a:rPr>
            <a:t>ria</a:t>
          </a: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OSC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ro-RO" sz="2800" kern="120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bs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Nviu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Nmort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Deces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Casatorie</a:t>
          </a:r>
          <a:r>
            <a:rPr lang="ro-RO" sz="1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Divor</a:t>
          </a:r>
          <a:r>
            <a:rPr lang="ro-RO" sz="1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ț</a:t>
          </a:r>
          <a:r>
            <a:rPr lang="en-US" sz="1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de la </a:t>
          </a:r>
          <a:r>
            <a:rPr lang="en-US" sz="1900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Judecatorie</a:t>
          </a:r>
          <a:r>
            <a:rPr lang="ro-RO" sz="1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/Notariat (</a:t>
          </a:r>
          <a:r>
            <a:rPr lang="ro-RO" sz="18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DEPABD, </a:t>
          </a:r>
          <a:r>
            <a:rPr lang="en-US" sz="18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/>
            </a:rPr>
            <a:t>http://depabd.mai.gov.ro/BI_divort.pdf</a:t>
          </a:r>
          <a:r>
            <a:rPr lang="ro-RO" sz="14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), </a:t>
          </a: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http://e-juridic.manager.ro/articole/important-s-a-republicat-legea-cu-privire-la-actele-de-stare-civila-8986.html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-293125" y="35486"/>
        <a:ext cx="7237415" cy="1140608"/>
      </dsp:txXfrm>
    </dsp:sp>
    <dsp:sp modelId="{BB6F6066-2DA1-4BD7-AE06-DEB0E670AB8D}">
      <dsp:nvSpPr>
        <dsp:cNvPr id="0" name=""/>
        <dsp:cNvSpPr/>
      </dsp:nvSpPr>
      <dsp:spPr>
        <a:xfrm>
          <a:off x="985836" y="1413510"/>
          <a:ext cx="7448550" cy="12115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008000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Directia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Judeteana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de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Statistica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codificare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prelucrare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primara</a:t>
          </a:r>
          <a:endParaRPr lang="en-US" sz="19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ro-RO" sz="19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SPCLEP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bs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schimbare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de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domiciliu</a:t>
          </a:r>
          <a:r>
            <a:rPr lang="ro-RO" sz="1900" kern="1200" dirty="0" smtClean="0">
              <a:latin typeface="Times New Roman" pitchFamily="18" charset="0"/>
              <a:cs typeface="Times New Roman" pitchFamily="18" charset="0"/>
            </a:rPr>
            <a:t>/reședință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21322" y="1448996"/>
        <a:ext cx="5932826" cy="1140608"/>
      </dsp:txXfrm>
    </dsp:sp>
    <dsp:sp modelId="{33C4B80C-9CE9-426D-98DF-C8F2459DC6B0}">
      <dsp:nvSpPr>
        <dsp:cNvPr id="0" name=""/>
        <dsp:cNvSpPr/>
      </dsp:nvSpPr>
      <dsp:spPr>
        <a:xfrm>
          <a:off x="1643061" y="2827020"/>
          <a:ext cx="7448550" cy="12115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000082">
                <a:alpha val="37000"/>
              </a:srgb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Times New Roman" pitchFamily="18" charset="0"/>
              <a:cs typeface="Times New Roman" pitchFamily="18" charset="0"/>
            </a:rPr>
            <a:t>INS</a:t>
          </a:r>
          <a:endParaRPr lang="en-US" sz="4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78547" y="2862506"/>
        <a:ext cx="5932826" cy="1140608"/>
      </dsp:txXfrm>
    </dsp:sp>
    <dsp:sp modelId="{0F8920E5-87CE-441B-A0C7-19160D6A0E8C}">
      <dsp:nvSpPr>
        <dsp:cNvPr id="0" name=""/>
        <dsp:cNvSpPr/>
      </dsp:nvSpPr>
      <dsp:spPr>
        <a:xfrm>
          <a:off x="6989634" y="918781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166828" y="918781"/>
        <a:ext cx="433139" cy="592614"/>
      </dsp:txXfrm>
    </dsp:sp>
    <dsp:sp modelId="{A4EDA1BF-2A50-489B-BEC0-2D1E07A7738B}">
      <dsp:nvSpPr>
        <dsp:cNvPr id="0" name=""/>
        <dsp:cNvSpPr/>
      </dsp:nvSpPr>
      <dsp:spPr>
        <a:xfrm>
          <a:off x="7646859" y="2324214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824053" y="2324214"/>
        <a:ext cx="433139" cy="592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A739C-634D-43FA-91E5-B8BF08535959}">
      <dsp:nvSpPr>
        <dsp:cNvPr id="0" name=""/>
        <dsp:cNvSpPr/>
      </dsp:nvSpPr>
      <dsp:spPr>
        <a:xfrm>
          <a:off x="5321978" y="1486345"/>
          <a:ext cx="205343" cy="2945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728"/>
              </a:lnTo>
              <a:lnTo>
                <a:pt x="205343" y="29457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6E7EE-10C6-489F-9D41-5E9018047F37}">
      <dsp:nvSpPr>
        <dsp:cNvPr id="0" name=""/>
        <dsp:cNvSpPr/>
      </dsp:nvSpPr>
      <dsp:spPr>
        <a:xfrm>
          <a:off x="5321978" y="1486345"/>
          <a:ext cx="174918" cy="219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317"/>
              </a:lnTo>
              <a:lnTo>
                <a:pt x="174918" y="219231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04C3B-E3F1-4403-BA48-C4F68BD5033C}">
      <dsp:nvSpPr>
        <dsp:cNvPr id="0" name=""/>
        <dsp:cNvSpPr/>
      </dsp:nvSpPr>
      <dsp:spPr>
        <a:xfrm>
          <a:off x="5321978" y="1486345"/>
          <a:ext cx="203652" cy="136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367"/>
              </a:lnTo>
              <a:lnTo>
                <a:pt x="203652" y="13643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5351-E0C1-4163-9F64-A1070BAA648D}">
      <dsp:nvSpPr>
        <dsp:cNvPr id="0" name=""/>
        <dsp:cNvSpPr/>
      </dsp:nvSpPr>
      <dsp:spPr>
        <a:xfrm>
          <a:off x="5321978" y="1486345"/>
          <a:ext cx="174918" cy="536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418"/>
              </a:lnTo>
              <a:lnTo>
                <a:pt x="174918" y="53641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2C856-0179-453D-AFD8-36E00E0976AE}">
      <dsp:nvSpPr>
        <dsp:cNvPr id="0" name=""/>
        <dsp:cNvSpPr/>
      </dsp:nvSpPr>
      <dsp:spPr>
        <a:xfrm>
          <a:off x="3671909" y="658395"/>
          <a:ext cx="2116519" cy="244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43"/>
              </a:lnTo>
              <a:lnTo>
                <a:pt x="2116519" y="122443"/>
              </a:lnTo>
              <a:lnTo>
                <a:pt x="2116519" y="2448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360A6-BDE6-4280-96A3-93B4AEB4CF5D}">
      <dsp:nvSpPr>
        <dsp:cNvPr id="0" name=""/>
        <dsp:cNvSpPr/>
      </dsp:nvSpPr>
      <dsp:spPr>
        <a:xfrm>
          <a:off x="3671909" y="658395"/>
          <a:ext cx="705506" cy="244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43"/>
              </a:lnTo>
              <a:lnTo>
                <a:pt x="705506" y="122443"/>
              </a:lnTo>
              <a:lnTo>
                <a:pt x="705506" y="2448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2889-D8B8-43C6-846F-798AE2080C24}">
      <dsp:nvSpPr>
        <dsp:cNvPr id="0" name=""/>
        <dsp:cNvSpPr/>
      </dsp:nvSpPr>
      <dsp:spPr>
        <a:xfrm>
          <a:off x="2528686" y="1486345"/>
          <a:ext cx="176609" cy="2945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728"/>
              </a:lnTo>
              <a:lnTo>
                <a:pt x="176609" y="29457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37801-4FC4-4366-9E54-E5261C447D6C}">
      <dsp:nvSpPr>
        <dsp:cNvPr id="0" name=""/>
        <dsp:cNvSpPr/>
      </dsp:nvSpPr>
      <dsp:spPr>
        <a:xfrm>
          <a:off x="2528686" y="1486345"/>
          <a:ext cx="176609" cy="211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779"/>
              </a:lnTo>
              <a:lnTo>
                <a:pt x="176609" y="211777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DDE3-3FB3-46A5-A4D5-D410EE3D8BB5}">
      <dsp:nvSpPr>
        <dsp:cNvPr id="0" name=""/>
        <dsp:cNvSpPr/>
      </dsp:nvSpPr>
      <dsp:spPr>
        <a:xfrm>
          <a:off x="2528686" y="1486345"/>
          <a:ext cx="176609" cy="128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29"/>
              </a:lnTo>
              <a:lnTo>
                <a:pt x="176609" y="12898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23CD-502C-4338-8F4E-C46ABBC7EA65}">
      <dsp:nvSpPr>
        <dsp:cNvPr id="0" name=""/>
        <dsp:cNvSpPr/>
      </dsp:nvSpPr>
      <dsp:spPr>
        <a:xfrm>
          <a:off x="2528686" y="1486345"/>
          <a:ext cx="176609" cy="46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79"/>
              </a:lnTo>
              <a:lnTo>
                <a:pt x="176609" y="46187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DB15-0562-444D-8C97-BDD0AA944010}">
      <dsp:nvSpPr>
        <dsp:cNvPr id="0" name=""/>
        <dsp:cNvSpPr/>
      </dsp:nvSpPr>
      <dsp:spPr>
        <a:xfrm>
          <a:off x="2995136" y="658395"/>
          <a:ext cx="676773" cy="244886"/>
        </a:xfrm>
        <a:custGeom>
          <a:avLst/>
          <a:gdLst/>
          <a:ahLst/>
          <a:cxnLst/>
          <a:rect l="0" t="0" r="0" b="0"/>
          <a:pathLst>
            <a:path>
              <a:moveTo>
                <a:pt x="676773" y="0"/>
              </a:moveTo>
              <a:lnTo>
                <a:pt x="676773" y="122443"/>
              </a:lnTo>
              <a:lnTo>
                <a:pt x="0" y="122443"/>
              </a:lnTo>
              <a:lnTo>
                <a:pt x="0" y="2448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B2918-EC1D-4F8C-B5C0-8EAC1AA63457}">
      <dsp:nvSpPr>
        <dsp:cNvPr id="0" name=""/>
        <dsp:cNvSpPr/>
      </dsp:nvSpPr>
      <dsp:spPr>
        <a:xfrm>
          <a:off x="1117673" y="1486345"/>
          <a:ext cx="176609" cy="2945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728"/>
              </a:lnTo>
              <a:lnTo>
                <a:pt x="176609" y="29457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94BC8-F2FF-405E-90E0-AC57F19E6949}">
      <dsp:nvSpPr>
        <dsp:cNvPr id="0" name=""/>
        <dsp:cNvSpPr/>
      </dsp:nvSpPr>
      <dsp:spPr>
        <a:xfrm>
          <a:off x="1117673" y="1486345"/>
          <a:ext cx="176609" cy="211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779"/>
              </a:lnTo>
              <a:lnTo>
                <a:pt x="176609" y="211777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88623-47FF-454B-8CC0-89229280293A}">
      <dsp:nvSpPr>
        <dsp:cNvPr id="0" name=""/>
        <dsp:cNvSpPr/>
      </dsp:nvSpPr>
      <dsp:spPr>
        <a:xfrm>
          <a:off x="1117673" y="1486345"/>
          <a:ext cx="176609" cy="128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29"/>
              </a:lnTo>
              <a:lnTo>
                <a:pt x="176609" y="12898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BC4A-542F-4E9D-9754-CE2835AAD3A1}">
      <dsp:nvSpPr>
        <dsp:cNvPr id="0" name=""/>
        <dsp:cNvSpPr/>
      </dsp:nvSpPr>
      <dsp:spPr>
        <a:xfrm>
          <a:off x="1117673" y="1486345"/>
          <a:ext cx="176609" cy="46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79"/>
              </a:lnTo>
              <a:lnTo>
                <a:pt x="176609" y="46187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A9552-DAF0-4757-A761-C3E2F974CF9E}">
      <dsp:nvSpPr>
        <dsp:cNvPr id="0" name=""/>
        <dsp:cNvSpPr/>
      </dsp:nvSpPr>
      <dsp:spPr>
        <a:xfrm>
          <a:off x="1584123" y="658395"/>
          <a:ext cx="2087786" cy="244886"/>
        </a:xfrm>
        <a:custGeom>
          <a:avLst/>
          <a:gdLst/>
          <a:ahLst/>
          <a:cxnLst/>
          <a:rect l="0" t="0" r="0" b="0"/>
          <a:pathLst>
            <a:path>
              <a:moveTo>
                <a:pt x="2087786" y="0"/>
              </a:moveTo>
              <a:lnTo>
                <a:pt x="2087786" y="122443"/>
              </a:lnTo>
              <a:lnTo>
                <a:pt x="0" y="122443"/>
              </a:lnTo>
              <a:lnTo>
                <a:pt x="0" y="2448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D193A-09F8-4D14-9387-2B3466067967}">
      <dsp:nvSpPr>
        <dsp:cNvPr id="0" name=""/>
        <dsp:cNvSpPr/>
      </dsp:nvSpPr>
      <dsp:spPr>
        <a:xfrm>
          <a:off x="3088846" y="7533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SNIEP</a:t>
          </a:r>
          <a:endParaRPr lang="en-US" sz="1500" kern="1200" dirty="0"/>
        </a:p>
      </dsp:txBody>
      <dsp:txXfrm>
        <a:off x="3088846" y="75332"/>
        <a:ext cx="1166126" cy="583063"/>
      </dsp:txXfrm>
    </dsp:sp>
    <dsp:sp modelId="{872F7C12-404A-4C56-BE33-4C201EFA4312}">
      <dsp:nvSpPr>
        <dsp:cNvPr id="0" name=""/>
        <dsp:cNvSpPr/>
      </dsp:nvSpPr>
      <dsp:spPr>
        <a:xfrm>
          <a:off x="1001060" y="90328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DJEP 1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teleprelucrare</a:t>
          </a:r>
          <a:endParaRPr lang="en-US" sz="1500" kern="1200" dirty="0"/>
        </a:p>
      </dsp:txBody>
      <dsp:txXfrm>
        <a:off x="1001060" y="903282"/>
        <a:ext cx="1166126" cy="583063"/>
      </dsp:txXfrm>
    </dsp:sp>
    <dsp:sp modelId="{F8CD3ED2-21F2-477C-A089-0FC38DB2944B}">
      <dsp:nvSpPr>
        <dsp:cNvPr id="0" name=""/>
        <dsp:cNvSpPr/>
      </dsp:nvSpPr>
      <dsp:spPr>
        <a:xfrm>
          <a:off x="1294282" y="165669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1.1</a:t>
          </a:r>
          <a:endParaRPr lang="en-US" sz="1500" kern="1200" dirty="0"/>
        </a:p>
      </dsp:txBody>
      <dsp:txXfrm>
        <a:off x="1294282" y="1656693"/>
        <a:ext cx="1166126" cy="583063"/>
      </dsp:txXfrm>
    </dsp:sp>
    <dsp:sp modelId="{3A52AB63-E18F-45F0-855C-6138DD84E8E1}">
      <dsp:nvSpPr>
        <dsp:cNvPr id="0" name=""/>
        <dsp:cNvSpPr/>
      </dsp:nvSpPr>
      <dsp:spPr>
        <a:xfrm>
          <a:off x="1294282" y="248464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</a:t>
          </a:r>
          <a:r>
            <a:rPr lang="en-US" sz="1500" kern="1200" dirty="0" smtClean="0"/>
            <a:t>1.2</a:t>
          </a:r>
          <a:endParaRPr lang="en-US" sz="1500" kern="1200" dirty="0"/>
        </a:p>
      </dsp:txBody>
      <dsp:txXfrm>
        <a:off x="1294282" y="2484643"/>
        <a:ext cx="1166126" cy="583063"/>
      </dsp:txXfrm>
    </dsp:sp>
    <dsp:sp modelId="{AC3DB31D-F8CF-450C-A683-5044DBD009B2}">
      <dsp:nvSpPr>
        <dsp:cNvPr id="0" name=""/>
        <dsp:cNvSpPr/>
      </dsp:nvSpPr>
      <dsp:spPr>
        <a:xfrm>
          <a:off x="1294282" y="331259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1294282" y="3312593"/>
        <a:ext cx="1166126" cy="583063"/>
      </dsp:txXfrm>
    </dsp:sp>
    <dsp:sp modelId="{BD6E65CD-730A-4E0C-BAAF-EF4A2AC6F490}">
      <dsp:nvSpPr>
        <dsp:cNvPr id="0" name=""/>
        <dsp:cNvSpPr/>
      </dsp:nvSpPr>
      <dsp:spPr>
        <a:xfrm>
          <a:off x="1294282" y="414054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</a:t>
          </a:r>
          <a:r>
            <a:rPr lang="en-US" sz="1500" kern="1200" dirty="0" smtClean="0"/>
            <a:t>1.k</a:t>
          </a:r>
          <a:endParaRPr lang="en-US" sz="1500" kern="1200" dirty="0"/>
        </a:p>
      </dsp:txBody>
      <dsp:txXfrm>
        <a:off x="1294282" y="4140542"/>
        <a:ext cx="1166126" cy="583063"/>
      </dsp:txXfrm>
    </dsp:sp>
    <dsp:sp modelId="{8CADB9DD-951D-40BB-AE0A-94B20C362BE9}">
      <dsp:nvSpPr>
        <dsp:cNvPr id="0" name=""/>
        <dsp:cNvSpPr/>
      </dsp:nvSpPr>
      <dsp:spPr>
        <a:xfrm>
          <a:off x="2412073" y="90328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DJEP </a:t>
          </a:r>
          <a:r>
            <a:rPr lang="en-US" sz="1500" kern="1200" dirty="0" smtClean="0"/>
            <a:t>2</a:t>
          </a:r>
          <a:endParaRPr lang="en-US" sz="1500" kern="1200" dirty="0"/>
        </a:p>
      </dsp:txBody>
      <dsp:txXfrm>
        <a:off x="2412073" y="903282"/>
        <a:ext cx="1166126" cy="583063"/>
      </dsp:txXfrm>
    </dsp:sp>
    <dsp:sp modelId="{12DC0CDC-BD13-46F3-919F-0E90E5556B2B}">
      <dsp:nvSpPr>
        <dsp:cNvPr id="0" name=""/>
        <dsp:cNvSpPr/>
      </dsp:nvSpPr>
      <dsp:spPr>
        <a:xfrm>
          <a:off x="2705296" y="165669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2.1</a:t>
          </a:r>
          <a:endParaRPr lang="en-US" sz="1500" kern="1200" dirty="0"/>
        </a:p>
      </dsp:txBody>
      <dsp:txXfrm>
        <a:off x="2705296" y="1656693"/>
        <a:ext cx="1166126" cy="583063"/>
      </dsp:txXfrm>
    </dsp:sp>
    <dsp:sp modelId="{F6642EB8-B24F-49AF-A5D8-A6DA48E3496F}">
      <dsp:nvSpPr>
        <dsp:cNvPr id="0" name=""/>
        <dsp:cNvSpPr/>
      </dsp:nvSpPr>
      <dsp:spPr>
        <a:xfrm>
          <a:off x="2705296" y="248464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2.2</a:t>
          </a:r>
          <a:endParaRPr lang="en-US" sz="1500" kern="1200" dirty="0"/>
        </a:p>
      </dsp:txBody>
      <dsp:txXfrm>
        <a:off x="2705296" y="2484643"/>
        <a:ext cx="1166126" cy="583063"/>
      </dsp:txXfrm>
    </dsp:sp>
    <dsp:sp modelId="{7D203936-C813-4CBC-A62C-4198E4334386}">
      <dsp:nvSpPr>
        <dsp:cNvPr id="0" name=""/>
        <dsp:cNvSpPr/>
      </dsp:nvSpPr>
      <dsp:spPr>
        <a:xfrm>
          <a:off x="2705296" y="3312593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2705296" y="3312593"/>
        <a:ext cx="1166126" cy="583063"/>
      </dsp:txXfrm>
    </dsp:sp>
    <dsp:sp modelId="{FACBF6ED-784D-43B6-9824-7914B7EE6A66}">
      <dsp:nvSpPr>
        <dsp:cNvPr id="0" name=""/>
        <dsp:cNvSpPr/>
      </dsp:nvSpPr>
      <dsp:spPr>
        <a:xfrm>
          <a:off x="2705296" y="414054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2.k</a:t>
          </a:r>
          <a:endParaRPr lang="en-US" sz="1500" kern="1200" dirty="0"/>
        </a:p>
      </dsp:txBody>
      <dsp:txXfrm>
        <a:off x="2705296" y="4140542"/>
        <a:ext cx="1166126" cy="583063"/>
      </dsp:txXfrm>
    </dsp:sp>
    <dsp:sp modelId="{237DCA8C-59FA-40A8-ADDC-6AEF78D5BABD}">
      <dsp:nvSpPr>
        <dsp:cNvPr id="0" name=""/>
        <dsp:cNvSpPr/>
      </dsp:nvSpPr>
      <dsp:spPr>
        <a:xfrm>
          <a:off x="3794353" y="90328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3794353" y="903282"/>
        <a:ext cx="1166126" cy="583063"/>
      </dsp:txXfrm>
    </dsp:sp>
    <dsp:sp modelId="{D5DBC589-682F-4902-BA11-AD23CDB0A211}">
      <dsp:nvSpPr>
        <dsp:cNvPr id="0" name=""/>
        <dsp:cNvSpPr/>
      </dsp:nvSpPr>
      <dsp:spPr>
        <a:xfrm>
          <a:off x="5205366" y="90328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DJEP </a:t>
          </a:r>
          <a:r>
            <a:rPr lang="en-US" sz="1500" kern="1200" dirty="0" smtClean="0"/>
            <a:t>n</a:t>
          </a:r>
          <a:endParaRPr lang="en-US" sz="1500" kern="1200" dirty="0"/>
        </a:p>
      </dsp:txBody>
      <dsp:txXfrm>
        <a:off x="5205366" y="903282"/>
        <a:ext cx="1166126" cy="583063"/>
      </dsp:txXfrm>
    </dsp:sp>
    <dsp:sp modelId="{FE68D2ED-8622-41E2-9CC2-BA41EBB79B31}">
      <dsp:nvSpPr>
        <dsp:cNvPr id="0" name=""/>
        <dsp:cNvSpPr/>
      </dsp:nvSpPr>
      <dsp:spPr>
        <a:xfrm>
          <a:off x="5496897" y="173123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n.1</a:t>
          </a:r>
          <a:endParaRPr lang="en-US" sz="1500" kern="1200" dirty="0"/>
        </a:p>
      </dsp:txBody>
      <dsp:txXfrm>
        <a:off x="5496897" y="1731232"/>
        <a:ext cx="1166126" cy="583063"/>
      </dsp:txXfrm>
    </dsp:sp>
    <dsp:sp modelId="{A1776EB2-F244-4765-BB1D-0B388CE7A696}">
      <dsp:nvSpPr>
        <dsp:cNvPr id="0" name=""/>
        <dsp:cNvSpPr/>
      </dsp:nvSpPr>
      <dsp:spPr>
        <a:xfrm>
          <a:off x="5525631" y="255918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smtClean="0"/>
            <a:t>n.2</a:t>
          </a:r>
          <a:endParaRPr lang="en-US" sz="1500" kern="1200" dirty="0"/>
        </a:p>
      </dsp:txBody>
      <dsp:txXfrm>
        <a:off x="5525631" y="2559182"/>
        <a:ext cx="1166126" cy="583063"/>
      </dsp:txXfrm>
    </dsp:sp>
    <dsp:sp modelId="{CFD0D109-3410-4B99-BAF9-A58729304A85}">
      <dsp:nvSpPr>
        <dsp:cNvPr id="0" name=""/>
        <dsp:cNvSpPr/>
      </dsp:nvSpPr>
      <dsp:spPr>
        <a:xfrm>
          <a:off x="5496897" y="3387131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5496897" y="3387131"/>
        <a:ext cx="1166126" cy="583063"/>
      </dsp:txXfrm>
    </dsp:sp>
    <dsp:sp modelId="{946414BE-086C-4481-9F32-479E1C4C5202}">
      <dsp:nvSpPr>
        <dsp:cNvPr id="0" name=""/>
        <dsp:cNvSpPr/>
      </dsp:nvSpPr>
      <dsp:spPr>
        <a:xfrm>
          <a:off x="5527322" y="4140542"/>
          <a:ext cx="1166126" cy="583063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500" kern="1200" dirty="0" smtClean="0"/>
            <a:t>SPCLEP </a:t>
          </a:r>
          <a:r>
            <a:rPr lang="en-US" sz="1500" kern="1200" dirty="0" err="1" smtClean="0"/>
            <a:t>n.k</a:t>
          </a:r>
          <a:endParaRPr lang="en-US" sz="1500" kern="1200" dirty="0"/>
        </a:p>
      </dsp:txBody>
      <dsp:txXfrm>
        <a:off x="5527322" y="4140542"/>
        <a:ext cx="1166126" cy="583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C8E71B-2349-43A9-8C41-0D0FF4A5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2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A9993-7E4F-47E6-84E9-E020D2EE5156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65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F5848-5B75-4D65-8B4C-659B17996DA3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00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E71B-2349-43A9-8C41-0D0FF4A54D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7" descr="hispanic_hm_pg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6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  <p:bldP spid="40969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9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A69EE-88EB-4839-8C92-8385D44F28B0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3CA2D-A0E4-4E1D-B04A-4045217BD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7CB9E-1DB9-4480-8ADD-668C92C2CD2F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98393-0E21-4069-8648-896D3A52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8D85-3C20-43EF-B024-A3FAAABBE3E1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035A0-B995-4748-A982-F00E69471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E019C-CBC1-4856-88ED-39211AE65C63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525C3-C1DD-4D42-A19F-2065A0508C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79113-63D5-40C1-B499-EF027F2F2C2C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7C6FE-16CF-4E39-88D0-144D0135EB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6353-18F9-4BBA-AE19-F8CBE6EB59B4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63623-F2C9-4E09-A18F-6D9E881BC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3203A-F415-4C1A-B724-9BFBC265F396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E80B4-7492-4543-A967-65351A86E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2387D-CD8B-4E6D-8628-02D7C7A94240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5179B-1E01-477C-8B8A-5269D663F6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C4A1F-EDE0-4219-8522-44A0EE4A27BF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C0D81-E2D8-4F12-9301-0F1F7D82B7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EB997-01EE-4E03-B848-34539800BBCE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B5132-0955-4661-8CB7-E939132AFF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6C877-45BF-4469-BFAA-AF959B35BF4D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33D85-8F38-4757-9DC1-3E9B3CDBE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CA352-580B-4FF0-8D62-8B633F76B9B3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6AA56-6196-48AB-A3BA-017EFAF55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ispanic_hm_pg2_V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fld id="{D38F8B1B-8CA1-4ACC-AB45-8BF0ED6691C2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346B7F27-BCD6-4031-89D7-B2BE6F24B6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pabd.mai.gov.ro/obiective.html" TargetMode="External"/><Relationship Id="rId2" Type="http://schemas.openxmlformats.org/officeDocument/2006/relationships/hyperlink" Target="http://depabd.mai.gov.ro/obiective_sniep_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pabd.mai.gov.ro/brosuraSIS.pdf" TargetMode="External"/><Relationship Id="rId5" Type="http://schemas.openxmlformats.org/officeDocument/2006/relationships/hyperlink" Target="http://depabd.mai.gov.ro/stii_ce_drepturi_ai.pdf" TargetMode="External"/><Relationship Id="rId4" Type="http://schemas.openxmlformats.org/officeDocument/2006/relationships/hyperlink" Target="http://depabd.mai.gov.ro/protectia_datelo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o.wikipedia.org/wiki/Cod_numeric_personal" TargetMode="External"/><Relationship Id="rId2" Type="http://schemas.openxmlformats.org/officeDocument/2006/relationships/hyperlink" Target="http://depabd.mai.gov.ro/istoric_evidenta_persoa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pabd.mai.gov.ro/obiectiv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438400"/>
          </a:xfrm>
        </p:spPr>
        <p:txBody>
          <a:bodyPr/>
          <a:lstStyle/>
          <a:p>
            <a:r>
              <a:rPr lang="en-US" sz="4800" b="1" dirty="0">
                <a:solidFill>
                  <a:srgbClr val="0000FF"/>
                </a:solidFill>
              </a:rPr>
              <a:t>SISTEMUL INFORMA</a:t>
            </a:r>
            <a:r>
              <a:rPr lang="ro-RO" sz="4800" b="1" dirty="0">
                <a:solidFill>
                  <a:srgbClr val="0000FF"/>
                </a:solidFill>
              </a:rPr>
              <a:t>ȚIONAL DEMOGRAFIC</a:t>
            </a:r>
            <a:endParaRPr lang="en-US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066800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naţional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integrat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introducere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informaţiilor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legate de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evidenţa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persoanelor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hlinkClick r:id="rId2"/>
              </a:rPr>
              <a:t>http://depabd.mai.gov.ro/obiective_sniep_ke.pdf</a:t>
            </a:r>
            <a:r>
              <a:rPr lang="ro-RO" dirty="0" smtClean="0"/>
              <a:t> </a:t>
            </a:r>
          </a:p>
          <a:p>
            <a:r>
              <a:rPr lang="ro-RO" dirty="0" smtClean="0"/>
              <a:t>Obiective generale – pg.3</a:t>
            </a:r>
          </a:p>
          <a:p>
            <a:r>
              <a:rPr lang="ro-RO" dirty="0" smtClean="0"/>
              <a:t>Obiective specifice – pg.4-9</a:t>
            </a:r>
          </a:p>
          <a:p>
            <a:r>
              <a:rPr lang="ro-RO" dirty="0" smtClean="0"/>
              <a:t>NUCLEUL SNIEP –pg.5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hlinkClick r:id="rId3"/>
              </a:rPr>
              <a:t>http://depabd.mai.gov.ro/atributii.html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hlinkClick r:id="rId3"/>
              </a:rPr>
              <a:t>http://depabd.mai.gov.ro/obiective.html</a:t>
            </a:r>
            <a:endParaRPr lang="ro-RO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hlinkClick r:id="rId4"/>
              </a:rPr>
              <a:t>http://depabd.mai.gov.ro/protectia_datelor.html 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3333CC"/>
                </a:solidFill>
                <a:hlinkClick r:id="rId5"/>
              </a:rPr>
              <a:t>http://depabd.mai.gov.ro/stii_ce_drepturi_ai.pdf</a:t>
            </a:r>
            <a:endParaRPr lang="en-US" sz="2000" dirty="0" smtClean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3333CC"/>
                </a:solidFill>
                <a:hlinkClick r:id="rId6"/>
              </a:rPr>
              <a:t>http://depabd.mai.gov.ro/brosuraSIS.pdf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066800"/>
          </a:xfrm>
        </p:spPr>
        <p:txBody>
          <a:bodyPr/>
          <a:lstStyle/>
          <a:p>
            <a:r>
              <a:rPr lang="it-IT" sz="2800" b="1" dirty="0" smtClean="0">
                <a:solidFill>
                  <a:srgbClr val="0000FF"/>
                </a:solidFill>
              </a:rPr>
              <a:t>Strategia în domeniul informatizării activităţii de stare civilă </a:t>
            </a:r>
            <a:r>
              <a:rPr lang="ro-RO" sz="2800" b="1" dirty="0" smtClean="0">
                <a:solidFill>
                  <a:srgbClr val="0000FF"/>
                </a:solidFill>
              </a:rPr>
              <a:t>- DEPABD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 smtClean="0"/>
              <a:t>proiect cu Banca Mondiala – E</a:t>
            </a:r>
            <a:r>
              <a:rPr lang="ro-RO" sz="1800" dirty="0" smtClean="0"/>
              <a:t>conomia </a:t>
            </a:r>
            <a:r>
              <a:rPr lang="ro-RO" sz="2400" dirty="0" smtClean="0"/>
              <a:t>B</a:t>
            </a:r>
            <a:r>
              <a:rPr lang="ro-RO" sz="2000" dirty="0" smtClean="0"/>
              <a:t>azată</a:t>
            </a:r>
            <a:r>
              <a:rPr lang="ro-RO" sz="2400" dirty="0" smtClean="0"/>
              <a:t> </a:t>
            </a:r>
            <a:r>
              <a:rPr lang="ro-RO" sz="1600" dirty="0" smtClean="0"/>
              <a:t>pe</a:t>
            </a:r>
            <a:r>
              <a:rPr lang="ro-RO" sz="2400" dirty="0" smtClean="0"/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unoaștere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realizarea unui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Sistem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informatic integrat de emitere a actelor de stare civilă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SIIEASC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), cu obiective: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400" i="1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nlesnirea unei relaţii de calitate între administraţia publică centrală/locală şi cetățeni, prin reducerea proceselor consumatoare de resurse și timp, necesare obţinerii documentelor de stare civilă. </a:t>
            </a:r>
          </a:p>
          <a:p>
            <a:pPr lvl="1"/>
            <a:r>
              <a:rPr lang="ro-RO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reşterea acurateţei şi disponibilităţii datelor de stare civilă.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066800"/>
          </a:xfrm>
        </p:spPr>
        <p:txBody>
          <a:bodyPr/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naţional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integrat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introducere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informaţiilor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legate de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evidenţa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persoanelor</a:t>
            </a:r>
            <a:r>
              <a:rPr lang="ro-RO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ro-RO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-organizare teritorială-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1066800"/>
          </a:xfrm>
        </p:spPr>
        <p:txBody>
          <a:bodyPr/>
          <a:lstStyle/>
          <a:p>
            <a:pPr lvl="0"/>
            <a:r>
              <a:rPr lang="ro-RO" dirty="0" smtClean="0">
                <a:solidFill>
                  <a:srgbClr val="800000"/>
                </a:solidFill>
              </a:rPr>
              <a:t>IV.</a:t>
            </a:r>
            <a:r>
              <a:rPr lang="ro-RO" dirty="0" smtClean="0"/>
              <a:t> </a:t>
            </a:r>
            <a:r>
              <a:rPr lang="ro-RO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Anchetele și monografiile demografice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Anchetele demoscopice = cercetare selectivă</a:t>
            </a:r>
          </a:p>
          <a:p>
            <a:pPr marL="914400" lvl="1" indent="-514350">
              <a:buFont typeface="+mj-lt"/>
              <a:buAutoNum type="arabicPeriod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Scop = aprofundarea cunoașterii fenomenelor  și proceselor demografice – cauzalitate –implicații</a:t>
            </a:r>
          </a:p>
          <a:p>
            <a:pPr marL="914400" lvl="1" indent="-514350">
              <a:buFont typeface="+mj-lt"/>
              <a:buAutoNum type="arabicPeriod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Eșantion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Fenomene demografice (mortalitate infantilă, fertilitate)</a:t>
            </a:r>
          </a:p>
          <a:p>
            <a:pPr marL="914400" lvl="1" indent="-514350">
              <a:buFont typeface="+mj-lt"/>
              <a:buAutoNum type="arabicPeriod"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Monografiile demografice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Caracter exhaustiv </a:t>
            </a:r>
          </a:p>
          <a:p>
            <a:pPr lvl="2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Fenomen demografic</a:t>
            </a:r>
          </a:p>
          <a:p>
            <a:pPr lvl="2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Comunitate studiată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Componența SID</a:t>
            </a:r>
            <a:endParaRPr 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04800" y="1143000"/>
            <a:ext cx="8518525" cy="4983163"/>
          </a:xfrm>
          <a:prstGeom prst="rect">
            <a:avLst/>
          </a:prstGeom>
        </p:spPr>
        <p:txBody>
          <a:bodyPr/>
          <a:lstStyle/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Surse principale: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Recensământul populației și locuințelor (Rpl)</a:t>
            </a:r>
          </a:p>
          <a:p>
            <a:pPr marL="711200" lvl="0" indent="-711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romanUcPeriod"/>
            </a:pPr>
            <a:r>
              <a:rPr kumimoji="0" lang="ro-RO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Evidența curentă a mișcării naturale și migratorii a  populației (</a:t>
            </a:r>
            <a:r>
              <a:rPr lang="ro-RO" sz="3000" b="1" kern="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ECMNM) - Statistica demografică curentă </a:t>
            </a:r>
            <a:endParaRPr kumimoji="0" lang="ro-RO" sz="3000" b="1" i="0" u="none" strike="noStrike" kern="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Registrele de populație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Anchetele și monografiile demografice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ro-RO" sz="3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surse secundare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1131887"/>
          </a:xfrm>
        </p:spPr>
        <p:txBody>
          <a:bodyPr/>
          <a:lstStyle/>
          <a:p>
            <a:r>
              <a:rPr lang="ro-RO" sz="28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Evidența curentă a mișcării naturale (Statistica Stării Civile) și migratorii a  populației </a:t>
            </a:r>
            <a:r>
              <a:rPr lang="ro-RO" sz="28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CMNM</a:t>
            </a:r>
            <a:r>
              <a:rPr lang="ro-RO" sz="28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1905000"/>
          <a:ext cx="7696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ECMNM</a:t>
            </a:r>
            <a:endParaRPr lang="en-US" b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dezavantaje Rpl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dinamismul sistemului demografic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nevoile de cunoaștere ale efectivului, stării populației și mișcării populației – intercensitar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Codul lui Napoleon 1804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România – N, M, C – culte religioase</a:t>
            </a:r>
          </a:p>
          <a:p>
            <a:pPr lvl="4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Laicizare – 1864 Principatele Unite și 1894 -Transilvania</a:t>
            </a:r>
          </a:p>
          <a:p>
            <a:pPr lvl="4"/>
            <a:r>
              <a:rPr lang="ro-RO" dirty="0" smtClean="0"/>
              <a:t>1905- acte stare civilă – buletine statistice specifice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Registrul stării civile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= instrumentul de evidență a evenimentelor mișcării naturale a populației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purtătorul de informații = </a:t>
            </a:r>
            <a:r>
              <a:rPr lang="ro-RO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buletinul statistic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specific fiecărui eveniment demografic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5 tipuri de buletine - vizualizare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CIRCUITUL </a:t>
            </a:r>
            <a:r>
              <a:rPr lang="en-US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buletinelor</a:t>
            </a:r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statistice</a:t>
            </a:r>
            <a:r>
              <a:rPr lang="ro-RO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(bs)</a:t>
            </a:r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86140"/>
              </p:ext>
            </p:extLst>
          </p:nvPr>
        </p:nvGraphicFramePr>
        <p:xfrm>
          <a:off x="152400" y="1600200"/>
          <a:ext cx="8763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1066800"/>
          </a:xfrm>
        </p:spPr>
        <p:txBody>
          <a:bodyPr/>
          <a:lstStyle/>
          <a:p>
            <a:r>
              <a:rPr lang="en-US" sz="3200" b="1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Registrul</a:t>
            </a:r>
            <a:r>
              <a:rPr lang="en-US" sz="3200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national de </a:t>
            </a:r>
            <a:r>
              <a:rPr lang="en-US" sz="3200" b="1" dirty="0" err="1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eviden</a:t>
            </a:r>
            <a:r>
              <a:rPr lang="ro-RO" sz="3200" b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ță</a:t>
            </a:r>
            <a:br>
              <a:rPr lang="ro-RO" sz="3200" b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</a:br>
            <a:r>
              <a:rPr lang="en-US" sz="3200" b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200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 </a:t>
            </a:r>
            <a:r>
              <a:rPr lang="en-US" sz="3200" b="1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persoanei</a:t>
            </a:r>
            <a:r>
              <a:rPr lang="en-US" sz="3200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ro-RO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(RNEP)</a:t>
            </a:r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îmbină trăsăturile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ecensământului populaţiei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ale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videnţei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urente a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işcării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aturale şi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igratorii, având ca suport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TIC (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tehnologia informaţiei şi comunicaţiei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 = imensă bancă de date despre populație</a:t>
            </a:r>
          </a:p>
          <a:p>
            <a:pPr>
              <a:lnSpc>
                <a:spcPct val="80000"/>
              </a:lnSpc>
            </a:pPr>
            <a:endParaRPr lang="ro-RO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Experiență în RNEP – Israel, Danemarca, Suedia, Finlanda, Norvegia, Franța, Germania, SUA etc.</a:t>
            </a:r>
          </a:p>
          <a:p>
            <a:pPr>
              <a:lnSpc>
                <a:spcPct val="80000"/>
              </a:lnSpc>
            </a:pPr>
            <a:endParaRPr lang="ro-RO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Aspecte esențiale: 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organizarea pe baza datelor unui Rpl – CNP </a:t>
            </a:r>
            <a:r>
              <a:rPr lang="ro-RO" sz="2000" dirty="0" smtClean="0">
                <a:hlinkClick r:id="rId3"/>
              </a:rPr>
              <a:t>http://ro.wikipedia.org/wiki/Cod_numeric_personal</a:t>
            </a:r>
            <a:endParaRPr lang="ro-RO" sz="2000" dirty="0" smtClean="0"/>
          </a:p>
          <a:p>
            <a:pPr lvl="1">
              <a:lnSpc>
                <a:spcPct val="80000"/>
              </a:lnSpc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evidenţa şi administrarea informaţiilor despre persoană într-un sistem centralizat în timp real (on-line)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– actualizarea !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ro-RO" sz="2000" dirty="0" smtClean="0">
                <a:hlinkClick r:id="rId4"/>
              </a:rPr>
              <a:t>http://depabd.mai.gov.ro/istoric_evidenta_persoane.html</a:t>
            </a:r>
          </a:p>
          <a:p>
            <a:pPr lvl="1">
              <a:lnSpc>
                <a:spcPct val="80000"/>
              </a:lnSpc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990600"/>
          </a:xfrm>
        </p:spPr>
        <p:txBody>
          <a:bodyPr/>
          <a:lstStyle/>
          <a:p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Sistemul național informatic </a:t>
            </a:r>
            <a:br>
              <a:rPr lang="ro-RO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de evidență a persoanelor -SNIEP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05200" y="381000"/>
            <a:ext cx="685800" cy="30480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52400"/>
            <a:ext cx="472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naţional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integrat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introducere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informaţiilor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legate de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evidenţa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persoanelor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SNIEP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i="1" dirty="0" err="1" smtClean="0">
                <a:solidFill>
                  <a:srgbClr val="FF0000"/>
                </a:solidFill>
              </a:rPr>
              <a:t>F</a:t>
            </a:r>
            <a:r>
              <a:rPr lang="en-US" b="1" i="1" dirty="0" err="1" smtClean="0">
                <a:solidFill>
                  <a:srgbClr val="FF0000"/>
                </a:solidFill>
              </a:rPr>
              <a:t>inan</a:t>
            </a:r>
            <a:r>
              <a:rPr lang="ro-RO" b="1" i="1" dirty="0" smtClean="0">
                <a:solidFill>
                  <a:srgbClr val="FF0000"/>
                </a:solidFill>
              </a:rPr>
              <a:t>țare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o-RO" b="1" i="1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/>
              <a:t>din </a:t>
            </a:r>
            <a:r>
              <a:rPr lang="en-US" i="1" dirty="0" err="1" smtClean="0"/>
              <a:t>bugetul</a:t>
            </a:r>
            <a:r>
              <a:rPr lang="en-US" i="1" dirty="0" smtClean="0"/>
              <a:t> national </a:t>
            </a:r>
            <a:r>
              <a:rPr lang="ro-RO" i="1" dirty="0" smtClean="0"/>
              <a:t>+ </a:t>
            </a:r>
            <a:r>
              <a:rPr lang="en-US" i="1" dirty="0" smtClean="0"/>
              <a:t>co-</a:t>
            </a:r>
            <a:r>
              <a:rPr lang="en-US" i="1" dirty="0" err="1" smtClean="0"/>
              <a:t>finantat</a:t>
            </a:r>
            <a:r>
              <a:rPr lang="en-US" i="1" dirty="0" smtClean="0"/>
              <a:t> </a:t>
            </a:r>
            <a:r>
              <a:rPr lang="en-US" i="1" dirty="0" err="1" smtClean="0"/>
              <a:t>prin</a:t>
            </a:r>
            <a:r>
              <a:rPr lang="en-US" i="1" dirty="0" smtClean="0"/>
              <a:t> </a:t>
            </a:r>
            <a:r>
              <a:rPr lang="en-US" i="1" dirty="0" err="1" smtClean="0"/>
              <a:t>Fondul</a:t>
            </a:r>
            <a:r>
              <a:rPr lang="en-US" i="1" dirty="0" smtClean="0"/>
              <a:t> European de </a:t>
            </a:r>
            <a:r>
              <a:rPr lang="en-US" i="1" dirty="0" err="1" smtClean="0"/>
              <a:t>Dezvoltare</a:t>
            </a:r>
            <a:r>
              <a:rPr lang="en-US" i="1" dirty="0" smtClean="0"/>
              <a:t> </a:t>
            </a:r>
            <a:r>
              <a:rPr lang="en-US" i="1" dirty="0" err="1" smtClean="0"/>
              <a:t>Regionala</a:t>
            </a:r>
            <a:r>
              <a:rPr lang="ro-RO" i="1" dirty="0" smtClean="0"/>
              <a:t> - v</a:t>
            </a:r>
            <a:r>
              <a:rPr lang="en-US" i="1" dirty="0" err="1" smtClean="0"/>
              <a:t>aloare</a:t>
            </a:r>
            <a:r>
              <a:rPr lang="en-US" i="1" dirty="0" smtClean="0"/>
              <a:t> total</a:t>
            </a:r>
            <a:r>
              <a:rPr lang="ro-RO" i="1" dirty="0" smtClean="0"/>
              <a:t>ă</a:t>
            </a:r>
            <a:r>
              <a:rPr lang="en-US" i="1" dirty="0" smtClean="0"/>
              <a:t> </a:t>
            </a:r>
            <a:r>
              <a:rPr lang="ro-RO" i="1" dirty="0" smtClean="0"/>
              <a:t>=</a:t>
            </a:r>
            <a:r>
              <a:rPr lang="en-US" i="1" dirty="0" smtClean="0"/>
              <a:t>26.658.760 lei</a:t>
            </a:r>
            <a:r>
              <a:rPr lang="ro-RO" i="1" dirty="0" smtClean="0"/>
              <a:t> (6,06 mil.euro)</a:t>
            </a:r>
            <a:r>
              <a:rPr lang="en-US" i="1" dirty="0" smtClean="0"/>
              <a:t>, din care </a:t>
            </a:r>
            <a:r>
              <a:rPr lang="en-US" i="1" dirty="0" err="1" smtClean="0"/>
              <a:t>asisten</a:t>
            </a:r>
            <a:r>
              <a:rPr lang="ro-RO" i="1" dirty="0" smtClean="0"/>
              <a:t>ța</a:t>
            </a:r>
            <a:r>
              <a:rPr lang="en-US" i="1" dirty="0" smtClean="0"/>
              <a:t> </a:t>
            </a:r>
            <a:r>
              <a:rPr lang="en-US" i="1" dirty="0" err="1" smtClean="0"/>
              <a:t>financiara</a:t>
            </a:r>
            <a:r>
              <a:rPr lang="en-US" i="1" dirty="0" smtClean="0"/>
              <a:t> </a:t>
            </a:r>
            <a:r>
              <a:rPr lang="en-US" i="1" dirty="0" err="1" smtClean="0"/>
              <a:t>nerambursabila</a:t>
            </a:r>
            <a:r>
              <a:rPr lang="ro-RO" i="1" dirty="0" smtClean="0"/>
              <a:t>ă= </a:t>
            </a:r>
            <a:r>
              <a:rPr lang="en-US" i="1" dirty="0" smtClean="0"/>
              <a:t>21.499.000 lei</a:t>
            </a:r>
            <a:r>
              <a:rPr lang="ro-RO" i="1" dirty="0" smtClean="0"/>
              <a:t> (4,89 mil.euro)</a:t>
            </a:r>
            <a:r>
              <a:rPr lang="en-US" i="1" dirty="0" smtClean="0"/>
              <a:t>.</a:t>
            </a:r>
            <a:endParaRPr lang="ro-RO" i="1" dirty="0" smtClean="0"/>
          </a:p>
          <a:p>
            <a:pPr>
              <a:buFont typeface="Arial" pitchFamily="34" charset="0"/>
              <a:buChar char="•"/>
            </a:pPr>
            <a:endParaRPr lang="ro-RO" b="1" i="1" dirty="0" smtClean="0"/>
          </a:p>
          <a:p>
            <a:pPr>
              <a:buFont typeface="Arial" pitchFamily="34" charset="0"/>
              <a:buChar char="•"/>
            </a:pPr>
            <a:r>
              <a:rPr lang="ro-RO" b="1" i="1" dirty="0" smtClean="0">
                <a:solidFill>
                  <a:srgbClr val="FF0000"/>
                </a:solidFill>
              </a:rPr>
              <a:t>A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o-RO" b="1" i="1" dirty="0" smtClean="0">
                <a:solidFill>
                  <a:srgbClr val="FF0000"/>
                </a:solidFill>
              </a:rPr>
              <a:t>a p</a:t>
            </a:r>
            <a:r>
              <a:rPr lang="en-US" b="1" i="1" dirty="0" err="1" smtClean="0">
                <a:solidFill>
                  <a:srgbClr val="FF0000"/>
                </a:solidFill>
              </a:rPr>
              <a:t>rioritar</a:t>
            </a:r>
            <a:r>
              <a:rPr lang="ro-RO" b="1" i="1" dirty="0" smtClean="0">
                <a:solidFill>
                  <a:srgbClr val="FF0000"/>
                </a:solidFill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 III </a:t>
            </a:r>
            <a:r>
              <a:rPr lang="en-US" b="1" i="1" dirty="0" smtClean="0"/>
              <a:t>– </a:t>
            </a:r>
            <a:r>
              <a:rPr lang="en-US" dirty="0" smtClean="0"/>
              <a:t>„</a:t>
            </a:r>
            <a:r>
              <a:rPr lang="en-US" dirty="0" err="1" smtClean="0"/>
              <a:t>Tehnologia</a:t>
            </a:r>
            <a:r>
              <a:rPr lang="en-US" dirty="0" smtClean="0"/>
              <a:t> </a:t>
            </a:r>
            <a:r>
              <a:rPr lang="en-US" dirty="0" err="1" smtClean="0"/>
              <a:t>Informatiei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Comunicatiilor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sectoarele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public” </a:t>
            </a:r>
            <a:r>
              <a:rPr lang="en-US" dirty="0" smtClean="0">
                <a:solidFill>
                  <a:srgbClr val="FF0000"/>
                </a:solidFill>
              </a:rPr>
              <a:t>POS CCE </a:t>
            </a:r>
            <a:r>
              <a:rPr lang="en-US" dirty="0" smtClean="0"/>
              <a:t>(</a:t>
            </a:r>
            <a:r>
              <a:rPr lang="en-US" dirty="0" err="1" smtClean="0"/>
              <a:t>Programul</a:t>
            </a:r>
            <a:r>
              <a:rPr lang="en-US" dirty="0" smtClean="0"/>
              <a:t> Operational </a:t>
            </a:r>
            <a:r>
              <a:rPr lang="en-US" dirty="0" err="1" smtClean="0"/>
              <a:t>Sectorial</a:t>
            </a:r>
            <a:r>
              <a:rPr lang="en-US" dirty="0" smtClean="0"/>
              <a:t>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Competitivitatii</a:t>
            </a:r>
            <a:r>
              <a:rPr lang="en-US" dirty="0" smtClean="0"/>
              <a:t> </a:t>
            </a:r>
            <a:r>
              <a:rPr lang="en-US" dirty="0" err="1" smtClean="0"/>
              <a:t>Economice</a:t>
            </a:r>
            <a:r>
              <a:rPr lang="en-US" dirty="0" smtClean="0"/>
              <a:t>), </a:t>
            </a:r>
            <a:r>
              <a:rPr lang="en-US" dirty="0" err="1" smtClean="0"/>
              <a:t>Domeniul</a:t>
            </a:r>
            <a:r>
              <a:rPr lang="en-US" dirty="0" smtClean="0"/>
              <a:t> Major de </a:t>
            </a:r>
            <a:r>
              <a:rPr lang="en-US" dirty="0" err="1" smtClean="0"/>
              <a:t>Interventie</a:t>
            </a:r>
            <a:r>
              <a:rPr lang="en-US" dirty="0" smtClean="0"/>
              <a:t> 2 „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eficientei</a:t>
            </a:r>
            <a:r>
              <a:rPr lang="en-US" dirty="0" smtClean="0"/>
              <a:t> </a:t>
            </a:r>
            <a:r>
              <a:rPr lang="en-US" dirty="0" err="1" smtClean="0"/>
              <a:t>serviciilor</a:t>
            </a:r>
            <a:r>
              <a:rPr lang="en-US" dirty="0" smtClean="0"/>
              <a:t> </a:t>
            </a:r>
            <a:r>
              <a:rPr lang="en-US" dirty="0" err="1" smtClean="0"/>
              <a:t>publice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r>
              <a:rPr lang="en-US" dirty="0" smtClean="0"/>
              <a:t>”, </a:t>
            </a:r>
            <a:r>
              <a:rPr lang="en-US" dirty="0" err="1" smtClean="0"/>
              <a:t>Operatiunea</a:t>
            </a:r>
            <a:r>
              <a:rPr lang="en-US" dirty="0" smtClean="0"/>
              <a:t> 1 „</a:t>
            </a:r>
            <a:r>
              <a:rPr lang="en-US" dirty="0" err="1" smtClean="0"/>
              <a:t>Sustinerea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 de </a:t>
            </a:r>
            <a:r>
              <a:rPr lang="en-US" dirty="0" err="1" smtClean="0"/>
              <a:t>solutii</a:t>
            </a:r>
            <a:r>
              <a:rPr lang="en-US" dirty="0" smtClean="0"/>
              <a:t> de e-</a:t>
            </a:r>
            <a:r>
              <a:rPr lang="en-US" dirty="0" err="1" smtClean="0"/>
              <a:t>guvernare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asigurarea</a:t>
            </a:r>
            <a:r>
              <a:rPr lang="en-US" dirty="0" smtClean="0"/>
              <a:t> </a:t>
            </a:r>
            <a:r>
              <a:rPr lang="en-US" dirty="0" err="1" smtClean="0"/>
              <a:t>conexiunii</a:t>
            </a:r>
            <a:r>
              <a:rPr lang="en-US" dirty="0" smtClean="0"/>
              <a:t> la broadband, </a:t>
            </a:r>
            <a:r>
              <a:rPr lang="en-US" dirty="0" err="1" smtClean="0"/>
              <a:t>acolo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necesar</a:t>
            </a:r>
            <a:r>
              <a:rPr lang="en-US" dirty="0" smtClean="0"/>
              <a:t>”.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b="1" i="1" dirty="0" smtClean="0"/>
          </a:p>
          <a:p>
            <a:pPr>
              <a:buFont typeface="Arial" pitchFamily="34" charset="0"/>
              <a:buChar char="•"/>
            </a:pPr>
            <a:r>
              <a:rPr lang="ro-RO" b="1" i="1" dirty="0" smtClean="0">
                <a:solidFill>
                  <a:srgbClr val="FF0000"/>
                </a:solidFill>
              </a:rPr>
              <a:t>Scop </a:t>
            </a:r>
            <a:r>
              <a:rPr lang="ro-RO" b="1" i="1" dirty="0" smtClean="0"/>
              <a:t>= </a:t>
            </a:r>
            <a:r>
              <a:rPr lang="vi-VN" dirty="0" smtClean="0"/>
              <a:t>realizarea unui nou sistem informatic, capabil să gestioneze în mod</a:t>
            </a:r>
            <a:r>
              <a:rPr lang="ro-RO" dirty="0" smtClean="0"/>
              <a:t> </a:t>
            </a:r>
            <a:r>
              <a:rPr lang="vi-VN" dirty="0" smtClean="0"/>
              <a:t>unitar, prin mijloace moderne, toate categoriile de date referitoare la persoană (naşterea,</a:t>
            </a:r>
            <a:r>
              <a:rPr lang="ro-RO" dirty="0" smtClean="0"/>
              <a:t> </a:t>
            </a:r>
            <a:r>
              <a:rPr lang="vi-VN" dirty="0" smtClean="0"/>
              <a:t>evenimentele legate de schimbările de nume, domicilii, acte de identitate emise, migraţie externă,</a:t>
            </a:r>
            <a:r>
              <a:rPr lang="ro-RO" dirty="0" smtClean="0"/>
              <a:t> </a:t>
            </a:r>
            <a:r>
              <a:rPr lang="vi-VN" dirty="0" smtClean="0"/>
              <a:t>deces etc.), furnizând informaţii corecte, complete şi în timp util către toţi utilizatorii interni şi</a:t>
            </a:r>
            <a:r>
              <a:rPr lang="ro-RO" dirty="0" smtClean="0"/>
              <a:t> </a:t>
            </a:r>
            <a:r>
              <a:rPr lang="en-US" dirty="0" err="1" smtClean="0"/>
              <a:t>externi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0000FF"/>
                </a:solidFill>
              </a:rPr>
              <a:t>SNIEP – obiective specifice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it-IT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implementarea unei soluţii eficiente</a:t>
            </a:r>
            <a:r>
              <a:rPr lang="ro-RO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de administrare şi de actualizare on-line a </a:t>
            </a:r>
            <a:r>
              <a:rPr lang="pt-BR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Registrului Naţional de Evidenţă a Persoanelor, </a:t>
            </a:r>
            <a:endParaRPr lang="ro-RO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creşterea</a:t>
            </a:r>
            <a:r>
              <a:rPr lang="ro-RO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nivelului de protecţie şi de diponibilitate a datelor personale gestionate de către Direcția pentru</a:t>
            </a:r>
            <a:r>
              <a:rPr lang="ro-RO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Evidența Persoanelor și Administrarea Bazelor de Date, </a:t>
            </a:r>
            <a:endParaRPr lang="ro-RO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îmbunătăţirea calității serviciilor</a:t>
            </a:r>
            <a:r>
              <a:rPr lang="ro-RO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publice oferite cetățenilor de către autoritățile administraţiei publice, atât la nivel central cât şi local. </a:t>
            </a:r>
            <a:r>
              <a:rPr lang="en-US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panic Heritage Month presentat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00206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0042C7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718</TotalTime>
  <Words>772</Words>
  <Application>Microsoft Office PowerPoint</Application>
  <PresentationFormat>On-screen Show (4:3)</PresentationFormat>
  <Paragraphs>98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Hispanic Heritage Month presentation</vt:lpstr>
      <vt:lpstr>SISTEMUL INFORMAȚIONAL DEMOGRAFIC</vt:lpstr>
      <vt:lpstr>Componența SID</vt:lpstr>
      <vt:lpstr>Evidența curentă a mișcării naturale (Statistica Stării Civile) și migratorii a  populației CMNM)</vt:lpstr>
      <vt:lpstr>ECMNM</vt:lpstr>
      <vt:lpstr>Registrul stării civile</vt:lpstr>
      <vt:lpstr>CIRCUITUL buletinelor statistice (bs) </vt:lpstr>
      <vt:lpstr>Registrul national de evidență  a persoanei (RNEP)</vt:lpstr>
      <vt:lpstr>Sistemul național informatic  de evidență a persoanelor -SNIEP</vt:lpstr>
      <vt:lpstr>SNIEP – obiective specifice</vt:lpstr>
      <vt:lpstr>Sistemul naţional integrat de introducere şi actualizare a informaţiilor legate de evidenţa persoanelor</vt:lpstr>
      <vt:lpstr>Strategia în domeniul informatizării activităţii de stare civilă - DEPABD</vt:lpstr>
      <vt:lpstr>Sistemul naţional integrat de introducere şi actualizare a informaţiilor legate de evidenţa persoanelor    -organizare teritorială-</vt:lpstr>
      <vt:lpstr>IV. Anchetele și monografiile demografice</vt:lpstr>
    </vt:vector>
  </TitlesOfParts>
  <Company>Academie de Studii Economice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SISTEMUL INFORMAȚIONAL DEMOGRAFIC</dc:title>
  <dc:creator>Mihaescu</dc:creator>
  <cp:lastModifiedBy>CAPLESCU RALUCA DANA</cp:lastModifiedBy>
  <cp:revision>74</cp:revision>
  <dcterms:created xsi:type="dcterms:W3CDTF">2013-03-03T22:12:39Z</dcterms:created>
  <dcterms:modified xsi:type="dcterms:W3CDTF">2018-11-23T15:47:02Z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TC102308681033</vt:lpwstr>
  </property>
</Properties>
</file>