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E229-759D-9C4A-915D-CCA9C96D0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EBD88-9E85-DB4E-8A4C-E07B60A1B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1E94-2C12-EB44-86F6-0DD3D926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40A7-AE62-B446-8E6E-DEAC6ACF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1AAF-3C7B-5345-BA69-8572D1FC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98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46C-62CA-9445-A7C7-C84C20CF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95F40-3B8C-BA47-A1F5-94097889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B1CC8-C55A-EE40-982F-C65AADF6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EE8D-BB22-F349-9134-5822C99E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1EA45-FEE1-E04A-9508-C9E51B23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593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A198F-3170-4D4A-9B2C-A511BEC06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6E7B1-FB18-D64C-B249-ED6B835AC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E88C-C100-B14A-A333-8B48143B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0D0F-EC72-034C-98FF-6C05D284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C1BB-725A-7244-A3D3-8D9ED6B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930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258D-9072-2749-9A85-F48B9E86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5E5D-E8FD-B04C-94B6-4C432978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7BD9-B0A2-7B42-A2BA-2CF87DF4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42C5-3179-A14E-9BBE-BD6316C7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F98A2-D0D9-0D47-BDDE-8E9A8952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283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2682-DB94-5B4F-990A-0C10529D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A3-D25A-B644-90C2-B274EC21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C97F-81A1-2A4F-A018-B6880420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AB6B-7F56-B14E-9498-CBF3EDBE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2AF4-A90C-9D4E-9868-C2818C1F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564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DA7F-EB06-7A4C-9D3A-FB21B913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CD08-9F47-7A44-8169-D53597D2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84951-5382-5C45-85BB-B7046D6B1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AC830-4573-4748-BC1D-CEB86C0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86D7F-1B13-854A-98DF-35A6FADC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C59E-75CC-AA48-BA21-8C1822C8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314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6893-8D6E-9348-BC58-07DE1055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300D4-BC5C-CF4A-B99B-04B7DD7F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5B1FB-AE92-2E43-BE80-44FB40DC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7B94E-5E53-0840-9661-87381CF52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C6F1A-9960-BC4C-B4BA-4721B57A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47A9F-85F7-B949-AA90-63C4FFCE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60986-9E95-3E49-87A1-A22331DE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8F7F7-CF01-B74C-A78A-27B29AE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87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DFA1-345A-9B45-8648-18CE3F35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D1E86-EDDD-2049-9522-E2100915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6C9D8-A181-FE45-BB9B-0B08AAFB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3A95-3602-4A42-896A-B7C7D22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8084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7837B-3B62-0941-8E28-643C49BF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37EC8-7E38-2548-831E-0EB06598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604AA-9308-044E-A7EF-CA5E8E97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573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9E3A-56FC-7743-92E8-F5279DAB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3372B-203B-E24E-9D01-70B352CA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71D62-045D-2947-8FDD-62BF44823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0747-5A1E-7F44-A6BA-34364941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5B2B-BC79-FC4F-931F-C778D1DC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E371-F9AE-994F-BA7B-9D997A08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169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97BC-20BC-C64D-BBB5-3EA3C5F4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62F73-53E5-D849-BD34-74547F038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EEAB6-0ED6-1049-92E9-3A8FDA946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6C152-06E2-7740-B97D-1C97F309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D4E45-204C-8649-A9D2-69817E5E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86487-E6A9-E148-8E90-30179656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01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833DC-9964-4642-8E15-49C96EDC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BAE39-9D54-6948-9402-47E6C7F0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82AD-A290-0947-8F6A-683855E13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927B-DD42-0148-8F20-802173401969}" type="datetimeFigureOut">
              <a:rPr lang="ro-RO" smtClean="0"/>
              <a:t>23.06.2019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E5C9-F39E-5E41-8AB2-5F441E1DC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EC19-44CE-E242-A487-CB860212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0935-9358-0643-A6E0-399CB6087E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48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BEF1-EAE7-B341-9F78-AF1259DB0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Grile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DE26E-C9ED-8C46-99C4-11742EA17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Tehnologii Web</a:t>
            </a:r>
          </a:p>
        </p:txBody>
      </p:sp>
    </p:spTree>
    <p:extLst>
      <p:ext uri="{BB962C8B-B14F-4D97-AF65-F5344CB8AC3E}">
        <p14:creationId xmlns:p14="http://schemas.microsoft.com/office/powerpoint/2010/main" val="120430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C7DA5-4C75-AE47-8F93-02C19010E27C}"/>
              </a:ext>
            </a:extLst>
          </p:cNvPr>
          <p:cNvSpPr txBox="1"/>
          <p:nvPr/>
        </p:nvSpPr>
        <p:spPr>
          <a:xfrm>
            <a:off x="4166369" y="3167390"/>
            <a:ext cx="385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Selector :</a:t>
            </a:r>
            <a:r>
              <a:rPr lang="ro-RO" sz="2800" dirty="0" err="1"/>
              <a:t>nth-last-child</a:t>
            </a:r>
            <a:r>
              <a:rPr lang="ro-RO" sz="28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28801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C7DA5-4C75-AE47-8F93-02C19010E27C}"/>
              </a:ext>
            </a:extLst>
          </p:cNvPr>
          <p:cNvSpPr txBox="1"/>
          <p:nvPr/>
        </p:nvSpPr>
        <p:spPr>
          <a:xfrm>
            <a:off x="4166369" y="2521059"/>
            <a:ext cx="3859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Selector :</a:t>
            </a:r>
            <a:r>
              <a:rPr lang="ro-RO" sz="2800" dirty="0" err="1"/>
              <a:t>nth-last-child</a:t>
            </a:r>
            <a:r>
              <a:rPr lang="ro-RO" sz="2800" dirty="0"/>
              <a:t>(2)</a:t>
            </a:r>
          </a:p>
          <a:p>
            <a:endParaRPr lang="ro-RO" sz="2800" dirty="0"/>
          </a:p>
          <a:p>
            <a:r>
              <a:rPr lang="ro-RO" sz="2800" dirty="0"/>
              <a:t>al 2-lea element copil din coada</a:t>
            </a:r>
          </a:p>
        </p:txBody>
      </p:sp>
    </p:spTree>
    <p:extLst>
      <p:ext uri="{BB962C8B-B14F-4D97-AF65-F5344CB8AC3E}">
        <p14:creationId xmlns:p14="http://schemas.microsoft.com/office/powerpoint/2010/main" val="274646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DDD8-9C96-CB42-9E3E-D5977EE9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6. selector pentru toate elementele</a:t>
            </a:r>
          </a:p>
        </p:txBody>
      </p:sp>
    </p:spTree>
    <p:extLst>
      <p:ext uri="{BB962C8B-B14F-4D97-AF65-F5344CB8AC3E}">
        <p14:creationId xmlns:p14="http://schemas.microsoft.com/office/powerpoint/2010/main" val="44711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DDD8-9C96-CB42-9E3E-D5977EE9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6. selector pentru toate elementele</a:t>
            </a:r>
          </a:p>
          <a:p>
            <a:r>
              <a:rPr lang="ro-RO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7481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CB83-E42B-B748-9C10-6EA801D9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F590-E12E-8F4C-8C4F-CE77F2CD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246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CCC31-28E8-CA4E-A195-7F2311C1A113}"/>
              </a:ext>
            </a:extLst>
          </p:cNvPr>
          <p:cNvSpPr txBox="1"/>
          <p:nvPr/>
        </p:nvSpPr>
        <p:spPr>
          <a:xfrm>
            <a:off x="4800600" y="2543175"/>
            <a:ext cx="1561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400" dirty="0"/>
              <a:t>1. CSS</a:t>
            </a:r>
          </a:p>
        </p:txBody>
      </p:sp>
    </p:spTree>
    <p:extLst>
      <p:ext uri="{BB962C8B-B14F-4D97-AF65-F5344CB8AC3E}">
        <p14:creationId xmlns:p14="http://schemas.microsoft.com/office/powerpoint/2010/main" val="52057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7CA6D-D481-4D49-B2A5-32541849EF57}"/>
              </a:ext>
            </a:extLst>
          </p:cNvPr>
          <p:cNvSpPr txBox="1"/>
          <p:nvPr/>
        </p:nvSpPr>
        <p:spPr>
          <a:xfrm>
            <a:off x="1023257" y="2844225"/>
            <a:ext cx="10343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 err="1"/>
              <a:t>Cascading</a:t>
            </a:r>
            <a:r>
              <a:rPr lang="ro-RO" sz="3200" dirty="0"/>
              <a:t> </a:t>
            </a:r>
            <a:r>
              <a:rPr lang="ro-RO" sz="3200" dirty="0" err="1"/>
              <a:t>style</a:t>
            </a:r>
            <a:r>
              <a:rPr lang="ro-RO" sz="3200" dirty="0"/>
              <a:t> </a:t>
            </a:r>
            <a:r>
              <a:rPr lang="ro-RO" sz="3200" dirty="0" err="1"/>
              <a:t>sheet</a:t>
            </a:r>
            <a:r>
              <a:rPr lang="ro-RO" sz="3200" dirty="0"/>
              <a:t> – mecanism de </a:t>
            </a:r>
            <a:r>
              <a:rPr lang="ro-RO" sz="3200" dirty="0" err="1"/>
              <a:t>styling</a:t>
            </a:r>
            <a:r>
              <a:rPr lang="ro-RO" sz="3200" dirty="0"/>
              <a:t> al documentelor</a:t>
            </a:r>
          </a:p>
        </p:txBody>
      </p:sp>
    </p:spTree>
    <p:extLst>
      <p:ext uri="{BB962C8B-B14F-4D97-AF65-F5344CB8AC3E}">
        <p14:creationId xmlns:p14="http://schemas.microsoft.com/office/powerpoint/2010/main" val="330260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DF64C8-1256-C94F-A99E-81980811C5F8}"/>
              </a:ext>
            </a:extLst>
          </p:cNvPr>
          <p:cNvSpPr txBox="1"/>
          <p:nvPr/>
        </p:nvSpPr>
        <p:spPr>
          <a:xfrm>
            <a:off x="4517571" y="313508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5xx</a:t>
            </a:r>
          </a:p>
        </p:txBody>
      </p:sp>
    </p:spTree>
    <p:extLst>
      <p:ext uri="{BB962C8B-B14F-4D97-AF65-F5344CB8AC3E}">
        <p14:creationId xmlns:p14="http://schemas.microsoft.com/office/powerpoint/2010/main" val="112777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D4147-3D2F-5947-B16A-68E67E78439E}"/>
              </a:ext>
            </a:extLst>
          </p:cNvPr>
          <p:cNvSpPr txBox="1"/>
          <p:nvPr/>
        </p:nvSpPr>
        <p:spPr>
          <a:xfrm>
            <a:off x="3894980" y="1874728"/>
            <a:ext cx="44020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5xx - Erori server </a:t>
            </a:r>
            <a:r>
              <a:rPr lang="ro-RO" sz="2800" dirty="0" err="1"/>
              <a:t>side</a:t>
            </a:r>
            <a:endParaRPr lang="ro-RO" sz="2800" dirty="0"/>
          </a:p>
          <a:p>
            <a:endParaRPr lang="ro-RO" sz="2800" dirty="0"/>
          </a:p>
          <a:p>
            <a:r>
              <a:rPr lang="ro-RO" sz="2800" dirty="0"/>
              <a:t>1xx – </a:t>
            </a:r>
            <a:r>
              <a:rPr lang="ro-RO" sz="2800" dirty="0" err="1"/>
              <a:t>informational</a:t>
            </a:r>
            <a:r>
              <a:rPr lang="ro-RO" sz="2800" dirty="0"/>
              <a:t> </a:t>
            </a:r>
            <a:r>
              <a:rPr lang="ro-RO" sz="2800" dirty="0" err="1"/>
              <a:t>response</a:t>
            </a:r>
            <a:endParaRPr lang="ro-RO" sz="2800" dirty="0"/>
          </a:p>
          <a:p>
            <a:r>
              <a:rPr lang="ro-RO" sz="2800" dirty="0"/>
              <a:t>2xx – </a:t>
            </a:r>
            <a:r>
              <a:rPr lang="ro-RO" sz="2800" dirty="0" err="1"/>
              <a:t>success</a:t>
            </a:r>
            <a:endParaRPr lang="ro-RO" sz="2800" dirty="0"/>
          </a:p>
          <a:p>
            <a:r>
              <a:rPr lang="ro-RO" sz="2800" dirty="0"/>
              <a:t>3xx – </a:t>
            </a:r>
            <a:r>
              <a:rPr lang="ro-RO" sz="2800" dirty="0" err="1"/>
              <a:t>redirection</a:t>
            </a:r>
            <a:endParaRPr lang="ro-RO" sz="2800" dirty="0"/>
          </a:p>
          <a:p>
            <a:r>
              <a:rPr lang="ro-RO" sz="2800" dirty="0"/>
              <a:t>4xx – client </a:t>
            </a:r>
            <a:r>
              <a:rPr lang="ro-RO" sz="2800" dirty="0" err="1"/>
              <a:t>errors</a:t>
            </a:r>
            <a:endParaRPr lang="ro-RO" sz="2800" dirty="0"/>
          </a:p>
          <a:p>
            <a:r>
              <a:rPr lang="ro-RO" sz="2800" dirty="0"/>
              <a:t>5xx – server </a:t>
            </a:r>
            <a:r>
              <a:rPr lang="ro-RO" sz="2800" dirty="0" err="1"/>
              <a:t>errors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4443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EE8F5-64F2-174A-96CD-123DEFE1B2C9}"/>
              </a:ext>
            </a:extLst>
          </p:cNvPr>
          <p:cNvSpPr txBox="1"/>
          <p:nvPr/>
        </p:nvSpPr>
        <p:spPr>
          <a:xfrm>
            <a:off x="4223657" y="3265714"/>
            <a:ext cx="502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Tag</a:t>
            </a:r>
            <a:r>
              <a:rPr lang="ro-RO" sz="2800" dirty="0"/>
              <a:t>-uri pentru definirea unei liste</a:t>
            </a:r>
          </a:p>
        </p:txBody>
      </p:sp>
    </p:spTree>
    <p:extLst>
      <p:ext uri="{BB962C8B-B14F-4D97-AF65-F5344CB8AC3E}">
        <p14:creationId xmlns:p14="http://schemas.microsoft.com/office/powerpoint/2010/main" val="80878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EE8F5-64F2-174A-96CD-123DEFE1B2C9}"/>
              </a:ext>
            </a:extLst>
          </p:cNvPr>
          <p:cNvSpPr txBox="1"/>
          <p:nvPr/>
        </p:nvSpPr>
        <p:spPr>
          <a:xfrm>
            <a:off x="3585890" y="2305615"/>
            <a:ext cx="50202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Tag</a:t>
            </a:r>
            <a:r>
              <a:rPr lang="ro-RO" sz="2800" dirty="0"/>
              <a:t>-uri pentru definirea unei liste</a:t>
            </a:r>
          </a:p>
          <a:p>
            <a:endParaRPr lang="ro-RO" sz="2800" dirty="0"/>
          </a:p>
          <a:p>
            <a:r>
              <a:rPr lang="ro-RO" sz="2800" dirty="0"/>
              <a:t>dl-</a:t>
            </a:r>
            <a:r>
              <a:rPr lang="ro-RO" sz="2800" dirty="0" err="1"/>
              <a:t>description</a:t>
            </a:r>
            <a:r>
              <a:rPr lang="ro-RO" sz="2800" dirty="0"/>
              <a:t> </a:t>
            </a:r>
            <a:r>
              <a:rPr lang="ro-RO" sz="2800" dirty="0" err="1"/>
              <a:t>list</a:t>
            </a:r>
            <a:r>
              <a:rPr lang="ro-RO" sz="2800" dirty="0"/>
              <a:t> (</a:t>
            </a:r>
            <a:r>
              <a:rPr lang="ro-RO" sz="2800" dirty="0" err="1"/>
              <a:t>dt+dd</a:t>
            </a:r>
            <a:r>
              <a:rPr lang="ro-RO" sz="2800" dirty="0"/>
              <a:t>)</a:t>
            </a:r>
          </a:p>
          <a:p>
            <a:r>
              <a:rPr lang="ro-RO" sz="2800" dirty="0" err="1"/>
              <a:t>ul-unordered</a:t>
            </a:r>
            <a:r>
              <a:rPr lang="ro-RO" sz="2800" dirty="0"/>
              <a:t> </a:t>
            </a:r>
            <a:r>
              <a:rPr lang="ro-RO" sz="2800" dirty="0" err="1"/>
              <a:t>list</a:t>
            </a:r>
            <a:r>
              <a:rPr lang="ro-RO" sz="2800" dirty="0"/>
              <a:t> (li)</a:t>
            </a:r>
          </a:p>
          <a:p>
            <a:r>
              <a:rPr lang="ro-RO" sz="2800" dirty="0"/>
              <a:t>ol-</a:t>
            </a:r>
            <a:r>
              <a:rPr lang="ro-RO" sz="2800" dirty="0" err="1"/>
              <a:t>ordered</a:t>
            </a:r>
            <a:r>
              <a:rPr lang="ro-RO" sz="2800" dirty="0"/>
              <a:t> </a:t>
            </a:r>
            <a:r>
              <a:rPr lang="ro-RO" sz="2800" dirty="0" err="1"/>
              <a:t>list</a:t>
            </a:r>
            <a:r>
              <a:rPr lang="ro-RO" sz="2800" dirty="0"/>
              <a:t> (li)</a:t>
            </a:r>
          </a:p>
        </p:txBody>
      </p:sp>
    </p:spTree>
    <p:extLst>
      <p:ext uri="{BB962C8B-B14F-4D97-AF65-F5344CB8AC3E}">
        <p14:creationId xmlns:p14="http://schemas.microsoft.com/office/powerpoint/2010/main" val="265736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57437-8DA4-8545-920A-2B45C5AD5871}"/>
              </a:ext>
            </a:extLst>
          </p:cNvPr>
          <p:cNvSpPr txBox="1"/>
          <p:nvPr/>
        </p:nvSpPr>
        <p:spPr>
          <a:xfrm>
            <a:off x="2275787" y="3167390"/>
            <a:ext cx="7640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Atributul pentru a aplica direct un stil unui </a:t>
            </a:r>
            <a:r>
              <a:rPr lang="ro-RO" sz="2800" dirty="0" err="1"/>
              <a:t>tag</a:t>
            </a:r>
            <a:r>
              <a:rPr lang="ro-RO" sz="2800" dirty="0"/>
              <a:t> </a:t>
            </a:r>
            <a:r>
              <a:rPr lang="ro-RO" sz="2800" dirty="0" err="1"/>
              <a:t>html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85716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57437-8DA4-8545-920A-2B45C5AD5871}"/>
              </a:ext>
            </a:extLst>
          </p:cNvPr>
          <p:cNvSpPr txBox="1"/>
          <p:nvPr/>
        </p:nvSpPr>
        <p:spPr>
          <a:xfrm>
            <a:off x="2275787" y="3167390"/>
            <a:ext cx="76404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Atributul pentru a aplica direct un stil unui </a:t>
            </a:r>
            <a:r>
              <a:rPr lang="ro-RO" sz="2800" dirty="0" err="1"/>
              <a:t>tag</a:t>
            </a:r>
            <a:r>
              <a:rPr lang="ro-RO" sz="2800" dirty="0"/>
              <a:t> </a:t>
            </a:r>
            <a:r>
              <a:rPr lang="ro-RO" sz="2800" dirty="0" err="1"/>
              <a:t>html</a:t>
            </a:r>
            <a:endParaRPr lang="ro-RO" sz="2800" dirty="0"/>
          </a:p>
          <a:p>
            <a:endParaRPr lang="ro-RO" sz="2800" dirty="0"/>
          </a:p>
          <a:p>
            <a:pPr algn="ctr"/>
            <a:r>
              <a:rPr lang="ro-RO" sz="2800" dirty="0" err="1"/>
              <a:t>style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54868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118</Words>
  <Application>Microsoft Macintosh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Grile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Grile</dc:title>
  <dc:creator>Cristina Richter</dc:creator>
  <cp:lastModifiedBy>Cristina Richter</cp:lastModifiedBy>
  <cp:revision>2</cp:revision>
  <dcterms:created xsi:type="dcterms:W3CDTF">2019-06-23T10:22:58Z</dcterms:created>
  <dcterms:modified xsi:type="dcterms:W3CDTF">2019-06-23T10:35:05Z</dcterms:modified>
</cp:coreProperties>
</file>