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u="sng" dirty="0"/>
              <a:t>Prezentare individuala plan de carieră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DARIE MAXIM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killset </a:t>
            </a:r>
            <a:r>
              <a:rPr lang="en-US" dirty="0"/>
              <a:t>summary checklist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3568" y="1355092"/>
            <a:ext cx="3744416" cy="3168352"/>
          </a:xfrm>
          <a:prstGeom prst="roundRect">
            <a:avLst>
              <a:gd name="adj" fmla="val 923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84643" y="1427100"/>
            <a:ext cx="3744416" cy="3168352"/>
          </a:xfrm>
          <a:prstGeom prst="roundRect">
            <a:avLst>
              <a:gd name="adj" fmla="val 923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70080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Professional skills: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67" y="17268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Personal skills: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220060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HTML / CSS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JAVA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Selenium Web Driver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MySQL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Jenkins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MS Office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Project Management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97219" y="2204864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Communication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Teamwork an Leadership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Creativity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MS Office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Adaptability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Critical Thinking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en-US" dirty="0" smtClean="0"/>
              <a:t>unctuality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Planificarea </a:t>
            </a:r>
            <a:r>
              <a:rPr lang="it-IT" dirty="0"/>
              <a:t>carierei pe termen scurt, mediu si lung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539552" y="2287069"/>
            <a:ext cx="7416824" cy="21602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7956376" y="2287069"/>
            <a:ext cx="296416" cy="21538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8244408" y="2286427"/>
            <a:ext cx="216024" cy="2166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1250707" y="2654914"/>
            <a:ext cx="396044" cy="1692188"/>
          </a:xfrm>
          <a:prstGeom prst="rightBrace">
            <a:avLst>
              <a:gd name="adj1" fmla="val 35939"/>
              <a:gd name="adj2" fmla="val 52761"/>
            </a:avLst>
          </a:prstGeom>
          <a:solidFill>
            <a:srgbClr val="FFFF00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2096801" y="2862013"/>
            <a:ext cx="396044" cy="3546242"/>
          </a:xfrm>
          <a:prstGeom prst="rightBrace">
            <a:avLst>
              <a:gd name="adj1" fmla="val 35939"/>
              <a:gd name="adj2" fmla="val 52761"/>
            </a:avLst>
          </a:prstGeom>
          <a:solidFill>
            <a:srgbClr val="92D050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3921545" y="1847207"/>
            <a:ext cx="396044" cy="7160029"/>
          </a:xfrm>
          <a:prstGeom prst="rightBrace">
            <a:avLst>
              <a:gd name="adj1" fmla="val 35939"/>
              <a:gd name="adj2" fmla="val 52761"/>
            </a:avLst>
          </a:prstGeom>
          <a:solidFill>
            <a:schemeClr val="accent6">
              <a:lumMod val="75000"/>
            </a:schemeClr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3" name="Teardrop 12"/>
          <p:cNvSpPr/>
          <p:nvPr/>
        </p:nvSpPr>
        <p:spPr>
          <a:xfrm rot="8112186">
            <a:off x="2051264" y="1846924"/>
            <a:ext cx="360949" cy="365396"/>
          </a:xfrm>
          <a:prstGeom prst="teardrop">
            <a:avLst>
              <a:gd name="adj" fmla="val 1788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ardrop 15"/>
          <p:cNvSpPr/>
          <p:nvPr/>
        </p:nvSpPr>
        <p:spPr>
          <a:xfrm rot="8112186">
            <a:off x="3887469" y="1847564"/>
            <a:ext cx="360949" cy="365396"/>
          </a:xfrm>
          <a:prstGeom prst="teardrop">
            <a:avLst>
              <a:gd name="adj" fmla="val 17887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ardrop 16"/>
          <p:cNvSpPr/>
          <p:nvPr/>
        </p:nvSpPr>
        <p:spPr>
          <a:xfrm rot="8112186">
            <a:off x="7519107" y="1847566"/>
            <a:ext cx="360949" cy="365396"/>
          </a:xfrm>
          <a:prstGeom prst="teardrop">
            <a:avLst>
              <a:gd name="adj" fmla="val 17887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52329" y="18455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79100" y="18449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 err="1" smtClean="0"/>
              <a:t>ani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1853306"/>
            <a:ext cx="85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</a:t>
            </a:r>
            <a:r>
              <a:rPr lang="en-US" dirty="0" err="1" smtClean="0"/>
              <a:t>ani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940" y="2860199"/>
            <a:ext cx="152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Teamlead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349485" y="4005064"/>
            <a:ext cx="17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Test Analyst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2423" y="4826716"/>
            <a:ext cx="199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Test Manager</a:t>
            </a:r>
          </a:p>
        </p:txBody>
      </p:sp>
    </p:spTree>
    <p:extLst>
      <p:ext uri="{BB962C8B-B14F-4D97-AF65-F5344CB8AC3E}">
        <p14:creationId xmlns:p14="http://schemas.microsoft.com/office/powerpoint/2010/main" val="4226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Тема Office</vt:lpstr>
      <vt:lpstr>Prezentare individuala plan de carieră</vt:lpstr>
      <vt:lpstr>Skillset summary checklist</vt:lpstr>
      <vt:lpstr>Planificarea carierei pe termen scurt, mediu si 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individuala plan de carieră</dc:title>
  <dc:creator>Michaela</dc:creator>
  <cp:lastModifiedBy>Michaela</cp:lastModifiedBy>
  <cp:revision>3</cp:revision>
  <dcterms:created xsi:type="dcterms:W3CDTF">2020-01-14T19:06:14Z</dcterms:created>
  <dcterms:modified xsi:type="dcterms:W3CDTF">2020-01-14T19:31:39Z</dcterms:modified>
</cp:coreProperties>
</file>