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  <p:sldMasterId id="2147483649" r:id="rId3"/>
  </p:sldMasterIdLst>
  <p:handoutMasterIdLst>
    <p:handoutMasterId r:id="rId12"/>
  </p:handoutMasterIdLst>
  <p:sldIdLst>
    <p:sldId id="256" r:id="rId4"/>
    <p:sldId id="259" r:id="rId5"/>
    <p:sldId id="268" r:id="rId6"/>
    <p:sldId id="262" r:id="rId7"/>
    <p:sldId id="263" r:id="rId8"/>
    <p:sldId id="269" r:id="rId9"/>
    <p:sldId id="260" r:id="rId10"/>
    <p:sldId id="264" r:id="rId11"/>
  </p:sldIdLst>
  <p:sldSz cx="9144000" cy="6858000" type="screen4x3"/>
  <p:notesSz cx="6731000" cy="985678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549" autoAdjust="0"/>
    <p:restoredTop sz="94700" autoAdjust="0"/>
  </p:normalViewPr>
  <p:slideViewPr>
    <p:cSldViewPr>
      <p:cViewPr varScale="1">
        <p:scale>
          <a:sx n="93" d="100"/>
          <a:sy n="93" d="100"/>
        </p:scale>
        <p:origin x="-840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767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2676" y="0"/>
            <a:ext cx="2916767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6117A-932B-405B-9B70-D9B8A3A867FC}" type="datetimeFigureOut">
              <a:rPr lang="en-US" smtClean="0"/>
              <a:pPr/>
              <a:t>1/13/2009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2238"/>
            <a:ext cx="2916767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2676" y="9362238"/>
            <a:ext cx="2916767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75A22-40EF-4445-B993-C35BD32DEBFC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C35F08-587F-4E31-A813-616E5C77FCC9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D3F41-A439-4A5A-A64D-2FB204D82794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F15AD-0AD0-4D4D-BFB4-7D4FC2A51112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60D8FD-D01F-4A1A-AADB-5826855EDFB2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7B70B7-44EF-41EF-B6B7-C1710EEF5138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EDA15-6AE5-4635-AD5D-DF3C2D6A7F82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263" y="1701800"/>
            <a:ext cx="4073525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188" y="1701800"/>
            <a:ext cx="4073525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84E9A-949F-4586-824E-BF0F57984402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07DD7-035B-4200-8A91-BB920297CF2E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2971B-CD90-4849-91E8-8192547DBD6F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53C5C-697A-47DB-BB31-3430699FB81C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5B606-5BC1-48FE-BC36-719B47E95B00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542DED-11DA-4157-A91F-030ABDF98F6F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E40A3-99DC-4E32-9E93-6BA6A715B95D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8A195-AFBD-4AC4-9865-45837DE1C066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3850" y="404813"/>
            <a:ext cx="2074863" cy="55451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9263" y="404813"/>
            <a:ext cx="6072187" cy="55451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867E0-A0A0-4E1D-AD64-A6F442EDEA88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85E5D-BE0F-4B1F-B5EE-466D7F4EFDFE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679F9-5E06-4382-9221-51A88D0A3CF1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ADA42-DD3C-4199-B894-DC00897380D0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263" y="1412875"/>
            <a:ext cx="21605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62250" y="1412875"/>
            <a:ext cx="21621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F3282-04D9-444B-8D58-37FEF7674F9D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2D31E-3C92-458C-AE1A-A3B08DD4B99D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5D489-12D4-445A-9229-2389F3F1DFE0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5E3243-0D32-423C-A3DF-97E3BBBCC008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E083A-C94B-423D-A38D-B6DBDB0475A0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0D974-8C73-42EC-B9FB-69B0D0F622CC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0DD63-7739-488D-B062-C59024D21B95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34CD72-8ED4-4DA5-9C4A-3C3C86427E7D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26088" y="404813"/>
            <a:ext cx="1692275" cy="5534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9263" y="404813"/>
            <a:ext cx="4924425" cy="5534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7F4361-FA45-491A-9DC6-670F71EF1B0C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BD2DC1-1ECF-4053-8A14-733F00C4777B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1C729-28C0-4BFB-AFF8-4B6AE0D81A2B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85942-255D-4B53-AA46-598A22488B6D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D6548B-08AD-4048-B564-072D9488207E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45FB4-67EA-48C4-AF1E-9133D576B3FD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154FE-2D27-41D3-9617-6A33A3B69675}" type="slidenum">
              <a:rPr lang="nl-NL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79838" y="3213100"/>
            <a:ext cx="36718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BE" smtClean="0"/>
              <a:t>Information technology</a:t>
            </a:r>
            <a:endParaRPr lang="nl-NL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nl-NL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nl-NL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5D13DB8-E54F-4652-B1C3-6A997CD2EC1C}" type="slidenum">
              <a:rPr lang="nl-NL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9263" y="1701800"/>
            <a:ext cx="82994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462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nl-NL"/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524625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nl-NL"/>
          </a:p>
        </p:txBody>
      </p:sp>
      <p:sp>
        <p:nvSpPr>
          <p:cNvPr id="4097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52462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B49A5B-A1B2-4041-AC4C-338AA337CE76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097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404813"/>
            <a:ext cx="67691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Titel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404813"/>
            <a:ext cx="67691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Titel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9263" y="1412875"/>
            <a:ext cx="447516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462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nl-NL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524625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nl-NL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52462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A22202-26A9-4BCC-B6CE-733DC18291E3}" type="slidenum">
              <a:rPr lang="nl-NL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://www.typografics.be/NL/index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4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11" Type="http://schemas.openxmlformats.org/officeDocument/2006/relationships/image" Target="../media/image13.jpeg"/><Relationship Id="rId5" Type="http://schemas.openxmlformats.org/officeDocument/2006/relationships/image" Target="../media/image8.jpeg"/><Relationship Id="rId10" Type="http://schemas.openxmlformats.org/officeDocument/2006/relationships/image" Target="../media/image12.jpeg"/><Relationship Id="rId4" Type="http://schemas.openxmlformats.org/officeDocument/2006/relationships/image" Target="../media/image7.jpe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alorraine.be/index.html" TargetMode="External"/><Relationship Id="rId13" Type="http://schemas.openxmlformats.org/officeDocument/2006/relationships/image" Target="../media/image24.gif"/><Relationship Id="rId18" Type="http://schemas.openxmlformats.org/officeDocument/2006/relationships/image" Target="../media/image28.jpeg"/><Relationship Id="rId3" Type="http://schemas.openxmlformats.org/officeDocument/2006/relationships/image" Target="../media/image16.jpeg"/><Relationship Id="rId21" Type="http://schemas.openxmlformats.org/officeDocument/2006/relationships/image" Target="../media/image30.png"/><Relationship Id="rId7" Type="http://schemas.openxmlformats.org/officeDocument/2006/relationships/image" Target="../media/image20.jpeg"/><Relationship Id="rId12" Type="http://schemas.openxmlformats.org/officeDocument/2006/relationships/image" Target="../media/image23.jpeg"/><Relationship Id="rId17" Type="http://schemas.openxmlformats.org/officeDocument/2006/relationships/image" Target="../media/image27.gif"/><Relationship Id="rId2" Type="http://schemas.openxmlformats.org/officeDocument/2006/relationships/image" Target="../media/image15.gif"/><Relationship Id="rId16" Type="http://schemas.openxmlformats.org/officeDocument/2006/relationships/image" Target="../media/image26.jpeg"/><Relationship Id="rId20" Type="http://schemas.openxmlformats.org/officeDocument/2006/relationships/hyperlink" Target="http://www.vooruit.be/nl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jpeg"/><Relationship Id="rId11" Type="http://schemas.openxmlformats.org/officeDocument/2006/relationships/image" Target="../media/image22.jpeg"/><Relationship Id="rId24" Type="http://schemas.openxmlformats.org/officeDocument/2006/relationships/image" Target="../media/image33.jpeg"/><Relationship Id="rId5" Type="http://schemas.openxmlformats.org/officeDocument/2006/relationships/image" Target="../media/image18.jpeg"/><Relationship Id="rId15" Type="http://schemas.openxmlformats.org/officeDocument/2006/relationships/image" Target="../media/image25.gif"/><Relationship Id="rId23" Type="http://schemas.openxmlformats.org/officeDocument/2006/relationships/image" Target="../media/image32.png"/><Relationship Id="rId10" Type="http://schemas.openxmlformats.org/officeDocument/2006/relationships/hyperlink" Target="http://www.tal.be/index.php?page=news" TargetMode="External"/><Relationship Id="rId19" Type="http://schemas.openxmlformats.org/officeDocument/2006/relationships/image" Target="../media/image29.gif"/><Relationship Id="rId4" Type="http://schemas.openxmlformats.org/officeDocument/2006/relationships/image" Target="../media/image17.jpeg"/><Relationship Id="rId9" Type="http://schemas.openxmlformats.org/officeDocument/2006/relationships/image" Target="../media/image21.gif"/><Relationship Id="rId14" Type="http://schemas.openxmlformats.org/officeDocument/2006/relationships/hyperlink" Target="http://www.ntgent.be/index.php?id=1" TargetMode="External"/><Relationship Id="rId22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3779838" y="3213100"/>
            <a:ext cx="3671887" cy="2359040"/>
          </a:xfrm>
        </p:spPr>
        <p:txBody>
          <a:bodyPr anchor="t"/>
          <a:lstStyle/>
          <a:p>
            <a:r>
              <a:rPr lang="en-GB" dirty="0" err="1" smtClean="0"/>
              <a:t>Bedrijfsvoorstelling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voor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Peter Tack</a:t>
            </a:r>
            <a:endParaRPr lang="en-US" dirty="0"/>
          </a:p>
        </p:txBody>
      </p:sp>
      <p:pic>
        <p:nvPicPr>
          <p:cNvPr id="153604" name="Picture 4" descr="http://www.typografics.be/NL/afbeeldingen/typologo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3857628"/>
            <a:ext cx="2476500" cy="142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IS09001-2000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Bedrijfsvoorstelling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Missie</a:t>
            </a:r>
            <a:endParaRPr lang="en-US" dirty="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dirty="0" smtClean="0"/>
          </a:p>
          <a:p>
            <a:pPr algn="ctr" eaLnBrk="1" hangingPunct="1">
              <a:buFontTx/>
              <a:buNone/>
            </a:pPr>
            <a:endParaRPr lang="en-US" dirty="0"/>
          </a:p>
          <a:p>
            <a:pPr algn="ctr" eaLnBrk="1" hangingPunct="1">
              <a:buFontTx/>
              <a:buNone/>
            </a:pPr>
            <a:r>
              <a:rPr lang="en-US" dirty="0" smtClean="0"/>
              <a:t>ICORDA </a:t>
            </a:r>
            <a:r>
              <a:rPr lang="en-US" dirty="0" err="1" smtClean="0"/>
              <a:t>wil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solide</a:t>
            </a:r>
            <a:r>
              <a:rPr lang="en-US" dirty="0" smtClean="0"/>
              <a:t> </a:t>
            </a:r>
            <a:r>
              <a:rPr lang="en-US" dirty="0" err="1" smtClean="0"/>
              <a:t>leverancier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van </a:t>
            </a:r>
          </a:p>
          <a:p>
            <a:pPr algn="ctr" eaLnBrk="1" hangingPunct="1">
              <a:buFontTx/>
              <a:buNone/>
            </a:pPr>
            <a:r>
              <a:rPr lang="en-US" dirty="0" err="1" smtClean="0"/>
              <a:t>kwalitatief</a:t>
            </a:r>
            <a:r>
              <a:rPr lang="en-US" dirty="0" smtClean="0"/>
              <a:t> </a:t>
            </a:r>
            <a:r>
              <a:rPr lang="en-US" dirty="0" err="1" smtClean="0"/>
              <a:t>hoogstaande</a:t>
            </a:r>
            <a:r>
              <a:rPr lang="en-US" dirty="0" smtClean="0"/>
              <a:t> </a:t>
            </a:r>
            <a:r>
              <a:rPr lang="en-US" dirty="0" err="1" smtClean="0"/>
              <a:t>informatica</a:t>
            </a:r>
            <a:r>
              <a:rPr lang="en-US" dirty="0" smtClean="0"/>
              <a:t> </a:t>
            </a:r>
            <a:r>
              <a:rPr lang="en-US" dirty="0" err="1" smtClean="0"/>
              <a:t>oplossingen</a:t>
            </a:r>
            <a:r>
              <a:rPr lang="en-US" dirty="0" smtClean="0"/>
              <a:t>: </a:t>
            </a:r>
            <a:r>
              <a:rPr lang="en-US" dirty="0" err="1" smtClean="0"/>
              <a:t>projecten</a:t>
            </a:r>
            <a:r>
              <a:rPr lang="en-US" dirty="0" smtClean="0"/>
              <a:t>, </a:t>
            </a:r>
            <a:r>
              <a:rPr lang="en-US" dirty="0" err="1" smtClean="0"/>
              <a:t>diensten</a:t>
            </a:r>
            <a:r>
              <a:rPr lang="en-US" dirty="0" smtClean="0"/>
              <a:t>, </a:t>
            </a:r>
            <a:r>
              <a:rPr lang="en-US" dirty="0" err="1" smtClean="0"/>
              <a:t>producten</a:t>
            </a:r>
            <a:r>
              <a:rPr lang="en-US" dirty="0" smtClean="0"/>
              <a:t> </a:t>
            </a:r>
          </a:p>
          <a:p>
            <a:pPr algn="ctr" eaLnBrk="1" hangingPunct="1">
              <a:buFontTx/>
              <a:buNone/>
            </a:pPr>
            <a:r>
              <a:rPr lang="en-US" dirty="0" smtClean="0"/>
              <a:t>en </a:t>
            </a:r>
            <a:r>
              <a:rPr lang="en-US" dirty="0" err="1" smtClean="0"/>
              <a:t>advies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</a:p>
          <a:p>
            <a:pPr algn="ctr" eaLnBrk="1" hangingPunct="1">
              <a:buFontTx/>
              <a:buNone/>
            </a:pPr>
            <a:r>
              <a:rPr lang="en-US" dirty="0" smtClean="0"/>
              <a:t>de </a:t>
            </a:r>
            <a:r>
              <a:rPr lang="en-US" dirty="0" err="1" smtClean="0"/>
              <a:t>professionele</a:t>
            </a:r>
            <a:r>
              <a:rPr lang="en-US" dirty="0" smtClean="0"/>
              <a:t> </a:t>
            </a:r>
            <a:r>
              <a:rPr lang="en-US" dirty="0" err="1" smtClean="0"/>
              <a:t>organisatie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/>
          <p:nvPr/>
        </p:nvGrpSpPr>
        <p:grpSpPr>
          <a:xfrm>
            <a:off x="857224" y="3064532"/>
            <a:ext cx="5760028" cy="469335"/>
            <a:chOff x="28" y="575"/>
            <a:chExt cx="5760028" cy="469335"/>
          </a:xfrm>
        </p:grpSpPr>
        <p:sp>
          <p:nvSpPr>
            <p:cNvPr id="46" name="Snip Single Corner Rectangle 45"/>
            <p:cNvSpPr/>
            <p:nvPr/>
          </p:nvSpPr>
          <p:spPr>
            <a:xfrm>
              <a:off x="28" y="575"/>
              <a:ext cx="5760028" cy="469335"/>
            </a:xfrm>
            <a:prstGeom prst="snip1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7" name="Snip Single Corner Rectangle 4"/>
            <p:cNvSpPr/>
            <p:nvPr/>
          </p:nvSpPr>
          <p:spPr>
            <a:xfrm>
              <a:off x="28" y="39687"/>
              <a:ext cx="5720913" cy="4302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BE" sz="1900" kern="1200" dirty="0" smtClean="0"/>
                <a:t>ICT </a:t>
              </a:r>
              <a:r>
                <a:rPr lang="nl-BE" sz="1900" kern="1200" dirty="0" err="1" smtClean="0"/>
                <a:t>Infrastructure</a:t>
              </a:r>
              <a:r>
                <a:rPr lang="nl-BE" sz="1900" kern="1200" dirty="0" smtClean="0"/>
                <a:t> foundation</a:t>
              </a:r>
              <a:endParaRPr lang="nl-BE" sz="1900" kern="1200" dirty="0"/>
            </a:p>
          </p:txBody>
        </p:sp>
      </p:grpSp>
      <p:grpSp>
        <p:nvGrpSpPr>
          <p:cNvPr id="3" name="Group 27"/>
          <p:cNvGrpSpPr/>
          <p:nvPr/>
        </p:nvGrpSpPr>
        <p:grpSpPr>
          <a:xfrm>
            <a:off x="857224" y="3674045"/>
            <a:ext cx="897200" cy="469335"/>
            <a:chOff x="28" y="610088"/>
            <a:chExt cx="897200" cy="469335"/>
          </a:xfrm>
        </p:grpSpPr>
        <p:sp>
          <p:nvSpPr>
            <p:cNvPr id="44" name="Rounded Rectangle 43"/>
            <p:cNvSpPr/>
            <p:nvPr/>
          </p:nvSpPr>
          <p:spPr>
            <a:xfrm>
              <a:off x="28" y="610088"/>
              <a:ext cx="897200" cy="46933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ounded Rectangle 6"/>
            <p:cNvSpPr/>
            <p:nvPr/>
          </p:nvSpPr>
          <p:spPr>
            <a:xfrm>
              <a:off x="13774" y="623834"/>
              <a:ext cx="869708" cy="4418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BE" sz="1000" kern="1200"/>
                <a:t>Network</a:t>
              </a:r>
            </a:p>
          </p:txBody>
        </p:sp>
      </p:grpSp>
      <p:grpSp>
        <p:nvGrpSpPr>
          <p:cNvPr id="4" name="Group 28"/>
          <p:cNvGrpSpPr/>
          <p:nvPr/>
        </p:nvGrpSpPr>
        <p:grpSpPr>
          <a:xfrm>
            <a:off x="1829789" y="3674045"/>
            <a:ext cx="897200" cy="469335"/>
            <a:chOff x="972593" y="610088"/>
            <a:chExt cx="897200" cy="469335"/>
          </a:xfrm>
        </p:grpSpPr>
        <p:sp>
          <p:nvSpPr>
            <p:cNvPr id="42" name="Rounded Rectangle 41"/>
            <p:cNvSpPr/>
            <p:nvPr/>
          </p:nvSpPr>
          <p:spPr>
            <a:xfrm>
              <a:off x="972593" y="610088"/>
              <a:ext cx="897200" cy="46933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8"/>
            <p:cNvSpPr/>
            <p:nvPr/>
          </p:nvSpPr>
          <p:spPr>
            <a:xfrm>
              <a:off x="986339" y="623834"/>
              <a:ext cx="869708" cy="4418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BE" sz="1000" kern="1200"/>
                <a:t>Nodes</a:t>
              </a:r>
            </a:p>
          </p:txBody>
        </p:sp>
      </p:grpSp>
      <p:grpSp>
        <p:nvGrpSpPr>
          <p:cNvPr id="5" name="Group 29"/>
          <p:cNvGrpSpPr/>
          <p:nvPr/>
        </p:nvGrpSpPr>
        <p:grpSpPr>
          <a:xfrm>
            <a:off x="2802355" y="3674045"/>
            <a:ext cx="897200" cy="469335"/>
            <a:chOff x="1945159" y="610088"/>
            <a:chExt cx="897200" cy="469335"/>
          </a:xfrm>
        </p:grpSpPr>
        <p:sp>
          <p:nvSpPr>
            <p:cNvPr id="40" name="Rounded Rectangle 39"/>
            <p:cNvSpPr/>
            <p:nvPr/>
          </p:nvSpPr>
          <p:spPr>
            <a:xfrm>
              <a:off x="1945159" y="610088"/>
              <a:ext cx="897200" cy="46933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ounded Rectangle 10"/>
            <p:cNvSpPr/>
            <p:nvPr/>
          </p:nvSpPr>
          <p:spPr>
            <a:xfrm>
              <a:off x="1958905" y="623834"/>
              <a:ext cx="869708" cy="4418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BE" sz="1000" kern="1200"/>
                <a:t>Security</a:t>
              </a:r>
            </a:p>
          </p:txBody>
        </p:sp>
      </p:grpSp>
      <p:grpSp>
        <p:nvGrpSpPr>
          <p:cNvPr id="6" name="Group 30"/>
          <p:cNvGrpSpPr/>
          <p:nvPr/>
        </p:nvGrpSpPr>
        <p:grpSpPr>
          <a:xfrm>
            <a:off x="3774920" y="3674045"/>
            <a:ext cx="897200" cy="469335"/>
            <a:chOff x="2917724" y="610088"/>
            <a:chExt cx="897200" cy="469335"/>
          </a:xfrm>
        </p:grpSpPr>
        <p:sp>
          <p:nvSpPr>
            <p:cNvPr id="38" name="Rounded Rectangle 37"/>
            <p:cNvSpPr/>
            <p:nvPr/>
          </p:nvSpPr>
          <p:spPr>
            <a:xfrm>
              <a:off x="2917724" y="610088"/>
              <a:ext cx="897200" cy="46933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12"/>
            <p:cNvSpPr/>
            <p:nvPr/>
          </p:nvSpPr>
          <p:spPr>
            <a:xfrm>
              <a:off x="2931470" y="623834"/>
              <a:ext cx="869708" cy="4418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BE" sz="1000" kern="1200"/>
                <a:t>Connectitvity</a:t>
              </a:r>
            </a:p>
          </p:txBody>
        </p:sp>
      </p:grpSp>
      <p:grpSp>
        <p:nvGrpSpPr>
          <p:cNvPr id="7" name="Group 31"/>
          <p:cNvGrpSpPr/>
          <p:nvPr/>
        </p:nvGrpSpPr>
        <p:grpSpPr>
          <a:xfrm>
            <a:off x="4747486" y="3674045"/>
            <a:ext cx="897200" cy="469335"/>
            <a:chOff x="3890290" y="610088"/>
            <a:chExt cx="897200" cy="469335"/>
          </a:xfrm>
        </p:grpSpPr>
        <p:sp>
          <p:nvSpPr>
            <p:cNvPr id="36" name="Rounded Rectangle 35"/>
            <p:cNvSpPr/>
            <p:nvPr/>
          </p:nvSpPr>
          <p:spPr>
            <a:xfrm>
              <a:off x="3890290" y="610088"/>
              <a:ext cx="897200" cy="46933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14"/>
            <p:cNvSpPr/>
            <p:nvPr/>
          </p:nvSpPr>
          <p:spPr>
            <a:xfrm>
              <a:off x="3904036" y="623834"/>
              <a:ext cx="869708" cy="4418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BE" sz="1000" kern="1200"/>
                <a:t>Management</a:t>
              </a:r>
            </a:p>
          </p:txBody>
        </p:sp>
      </p:grpSp>
      <p:grpSp>
        <p:nvGrpSpPr>
          <p:cNvPr id="8" name="Group 32"/>
          <p:cNvGrpSpPr/>
          <p:nvPr/>
        </p:nvGrpSpPr>
        <p:grpSpPr>
          <a:xfrm>
            <a:off x="5720052" y="3674045"/>
            <a:ext cx="897200" cy="469335"/>
            <a:chOff x="4862856" y="610088"/>
            <a:chExt cx="897200" cy="469335"/>
          </a:xfrm>
        </p:grpSpPr>
        <p:sp>
          <p:nvSpPr>
            <p:cNvPr id="34" name="Rounded Rectangle 33"/>
            <p:cNvSpPr/>
            <p:nvPr/>
          </p:nvSpPr>
          <p:spPr>
            <a:xfrm>
              <a:off x="4862856" y="610088"/>
              <a:ext cx="897200" cy="46933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16"/>
            <p:cNvSpPr/>
            <p:nvPr/>
          </p:nvSpPr>
          <p:spPr>
            <a:xfrm>
              <a:off x="4876602" y="623834"/>
              <a:ext cx="869708" cy="4418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BE" sz="1000" kern="1200"/>
                <a:t>Applications</a:t>
              </a:r>
            </a:p>
          </p:txBody>
        </p:sp>
      </p:grpSp>
      <p:sp>
        <p:nvSpPr>
          <p:cNvPr id="58" name="Snip Single Corner Rectangle 57"/>
          <p:cNvSpPr/>
          <p:nvPr/>
        </p:nvSpPr>
        <p:spPr>
          <a:xfrm>
            <a:off x="883674" y="1785926"/>
            <a:ext cx="5755944" cy="469335"/>
          </a:xfrm>
          <a:prstGeom prst="snip1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9" name="Snip Single Corner Rectangle 4"/>
          <p:cNvSpPr/>
          <p:nvPr/>
        </p:nvSpPr>
        <p:spPr>
          <a:xfrm>
            <a:off x="883674" y="1825038"/>
            <a:ext cx="5716829" cy="4302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BE" sz="1900" kern="1200" dirty="0" err="1"/>
              <a:t>Advanced</a:t>
            </a:r>
            <a:r>
              <a:rPr lang="nl-BE" sz="1900" kern="1200" dirty="0"/>
              <a:t> ICT </a:t>
            </a:r>
            <a:r>
              <a:rPr lang="nl-BE" sz="1900" kern="1200" dirty="0" err="1"/>
              <a:t>Infrastructure</a:t>
            </a:r>
            <a:endParaRPr lang="nl-BE" sz="1900" kern="1200" dirty="0"/>
          </a:p>
        </p:txBody>
      </p:sp>
      <p:grpSp>
        <p:nvGrpSpPr>
          <p:cNvPr id="9" name="Group 48"/>
          <p:cNvGrpSpPr/>
          <p:nvPr/>
        </p:nvGrpSpPr>
        <p:grpSpPr>
          <a:xfrm>
            <a:off x="883674" y="2395439"/>
            <a:ext cx="1816901" cy="469335"/>
            <a:chOff x="2070" y="610088"/>
            <a:chExt cx="1816901" cy="469335"/>
          </a:xfrm>
        </p:grpSpPr>
        <p:sp>
          <p:nvSpPr>
            <p:cNvPr id="56" name="Rounded Rectangle 55"/>
            <p:cNvSpPr/>
            <p:nvPr/>
          </p:nvSpPr>
          <p:spPr>
            <a:xfrm>
              <a:off x="2070" y="610088"/>
              <a:ext cx="1816901" cy="46933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ounded Rectangle 6"/>
            <p:cNvSpPr/>
            <p:nvPr/>
          </p:nvSpPr>
          <p:spPr>
            <a:xfrm>
              <a:off x="15816" y="623834"/>
              <a:ext cx="1789409" cy="4418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BE" sz="1500" kern="1200"/>
                <a:t>IP Telephony</a:t>
              </a:r>
            </a:p>
          </p:txBody>
        </p:sp>
      </p:grpSp>
      <p:grpSp>
        <p:nvGrpSpPr>
          <p:cNvPr id="10" name="Group 49"/>
          <p:cNvGrpSpPr/>
          <p:nvPr/>
        </p:nvGrpSpPr>
        <p:grpSpPr>
          <a:xfrm>
            <a:off x="2853195" y="2395439"/>
            <a:ext cx="1816901" cy="469335"/>
            <a:chOff x="1971591" y="610088"/>
            <a:chExt cx="1816901" cy="469335"/>
          </a:xfrm>
        </p:grpSpPr>
        <p:sp>
          <p:nvSpPr>
            <p:cNvPr id="54" name="Rounded Rectangle 53"/>
            <p:cNvSpPr/>
            <p:nvPr/>
          </p:nvSpPr>
          <p:spPr>
            <a:xfrm>
              <a:off x="1971591" y="610088"/>
              <a:ext cx="1816901" cy="46933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ounded Rectangle 8"/>
            <p:cNvSpPr/>
            <p:nvPr/>
          </p:nvSpPr>
          <p:spPr>
            <a:xfrm>
              <a:off x="1985337" y="623834"/>
              <a:ext cx="1789409" cy="4418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BE" sz="1500" kern="1200"/>
                <a:t>Access Infrastructure</a:t>
              </a:r>
            </a:p>
          </p:txBody>
        </p:sp>
      </p:grpSp>
      <p:grpSp>
        <p:nvGrpSpPr>
          <p:cNvPr id="11" name="Group 50"/>
          <p:cNvGrpSpPr/>
          <p:nvPr/>
        </p:nvGrpSpPr>
        <p:grpSpPr>
          <a:xfrm>
            <a:off x="4822717" y="2395439"/>
            <a:ext cx="1816901" cy="469335"/>
            <a:chOff x="3941113" y="610088"/>
            <a:chExt cx="1816901" cy="469335"/>
          </a:xfrm>
        </p:grpSpPr>
        <p:sp>
          <p:nvSpPr>
            <p:cNvPr id="52" name="Rounded Rectangle 51"/>
            <p:cNvSpPr/>
            <p:nvPr/>
          </p:nvSpPr>
          <p:spPr>
            <a:xfrm>
              <a:off x="3941113" y="610088"/>
              <a:ext cx="1816901" cy="46933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ounded Rectangle 10"/>
            <p:cNvSpPr/>
            <p:nvPr/>
          </p:nvSpPr>
          <p:spPr>
            <a:xfrm>
              <a:off x="3954859" y="623834"/>
              <a:ext cx="1789409" cy="4418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BE" sz="1500" kern="1200" dirty="0" smtClean="0"/>
                <a:t>Portals &amp; websites</a:t>
              </a:r>
              <a:endParaRPr lang="nl-BE" sz="1500" kern="1200" dirty="0"/>
            </a:p>
          </p:txBody>
        </p:sp>
      </p:grpSp>
      <p:grpSp>
        <p:nvGrpSpPr>
          <p:cNvPr id="12" name="Group 59"/>
          <p:cNvGrpSpPr/>
          <p:nvPr/>
        </p:nvGrpSpPr>
        <p:grpSpPr>
          <a:xfrm>
            <a:off x="883674" y="564202"/>
            <a:ext cx="5755944" cy="469335"/>
            <a:chOff x="2070" y="575"/>
            <a:chExt cx="5755944" cy="469335"/>
          </a:xfrm>
        </p:grpSpPr>
        <p:sp>
          <p:nvSpPr>
            <p:cNvPr id="70" name="Snip Single Corner Rectangle 69"/>
            <p:cNvSpPr/>
            <p:nvPr/>
          </p:nvSpPr>
          <p:spPr>
            <a:xfrm>
              <a:off x="2070" y="575"/>
              <a:ext cx="5755944" cy="469335"/>
            </a:xfrm>
            <a:prstGeom prst="snip1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Snip Single Corner Rectangle 4"/>
            <p:cNvSpPr/>
            <p:nvPr/>
          </p:nvSpPr>
          <p:spPr>
            <a:xfrm>
              <a:off x="2070" y="39687"/>
              <a:ext cx="5716829" cy="4302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BE" sz="1900" kern="1200"/>
                <a:t>Applications</a:t>
              </a:r>
            </a:p>
          </p:txBody>
        </p:sp>
      </p:grpSp>
      <p:grpSp>
        <p:nvGrpSpPr>
          <p:cNvPr id="13" name="Group 60"/>
          <p:cNvGrpSpPr/>
          <p:nvPr/>
        </p:nvGrpSpPr>
        <p:grpSpPr>
          <a:xfrm>
            <a:off x="883674" y="1173715"/>
            <a:ext cx="1816901" cy="469335"/>
            <a:chOff x="2070" y="610088"/>
            <a:chExt cx="1816901" cy="469335"/>
          </a:xfrm>
        </p:grpSpPr>
        <p:sp>
          <p:nvSpPr>
            <p:cNvPr id="68" name="Rounded Rectangle 67"/>
            <p:cNvSpPr/>
            <p:nvPr/>
          </p:nvSpPr>
          <p:spPr>
            <a:xfrm>
              <a:off x="2070" y="610088"/>
              <a:ext cx="1816901" cy="46933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ounded Rectangle 6"/>
            <p:cNvSpPr/>
            <p:nvPr/>
          </p:nvSpPr>
          <p:spPr>
            <a:xfrm>
              <a:off x="15816" y="623834"/>
              <a:ext cx="1789409" cy="4418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BE" sz="1500" kern="1200"/>
                <a:t>C-Logic Venice</a:t>
              </a:r>
            </a:p>
          </p:txBody>
        </p:sp>
      </p:grpSp>
      <p:grpSp>
        <p:nvGrpSpPr>
          <p:cNvPr id="14" name="Group 61"/>
          <p:cNvGrpSpPr/>
          <p:nvPr/>
        </p:nvGrpSpPr>
        <p:grpSpPr>
          <a:xfrm>
            <a:off x="2853195" y="1173715"/>
            <a:ext cx="1816901" cy="469335"/>
            <a:chOff x="1971591" y="610088"/>
            <a:chExt cx="1816901" cy="469335"/>
          </a:xfrm>
        </p:grpSpPr>
        <p:sp>
          <p:nvSpPr>
            <p:cNvPr id="66" name="Rounded Rectangle 65"/>
            <p:cNvSpPr/>
            <p:nvPr/>
          </p:nvSpPr>
          <p:spPr>
            <a:xfrm>
              <a:off x="1971591" y="610088"/>
              <a:ext cx="1816901" cy="46933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ounded Rectangle 8"/>
            <p:cNvSpPr/>
            <p:nvPr/>
          </p:nvSpPr>
          <p:spPr>
            <a:xfrm>
              <a:off x="1985337" y="623834"/>
              <a:ext cx="1789409" cy="4418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BE" sz="1500" kern="1200" dirty="0"/>
                <a:t>SAP Business </a:t>
              </a:r>
              <a:r>
                <a:rPr lang="nl-BE" sz="1500" kern="1200" dirty="0" err="1"/>
                <a:t>One</a:t>
              </a:r>
              <a:endParaRPr lang="nl-BE" sz="1500" kern="1200" dirty="0"/>
            </a:p>
          </p:txBody>
        </p:sp>
      </p:grpSp>
      <p:grpSp>
        <p:nvGrpSpPr>
          <p:cNvPr id="15" name="Group 62"/>
          <p:cNvGrpSpPr/>
          <p:nvPr/>
        </p:nvGrpSpPr>
        <p:grpSpPr>
          <a:xfrm>
            <a:off x="4822717" y="1173715"/>
            <a:ext cx="1816901" cy="469335"/>
            <a:chOff x="3941113" y="610088"/>
            <a:chExt cx="1816901" cy="469335"/>
          </a:xfrm>
        </p:grpSpPr>
        <p:sp>
          <p:nvSpPr>
            <p:cNvPr id="64" name="Rounded Rectangle 63"/>
            <p:cNvSpPr/>
            <p:nvPr/>
          </p:nvSpPr>
          <p:spPr>
            <a:xfrm>
              <a:off x="3941113" y="610088"/>
              <a:ext cx="1816901" cy="46933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ounded Rectangle 10"/>
            <p:cNvSpPr/>
            <p:nvPr/>
          </p:nvSpPr>
          <p:spPr>
            <a:xfrm>
              <a:off x="3954859" y="623834"/>
              <a:ext cx="1789409" cy="4418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BE" sz="1500" kern="1200" dirty="0"/>
                <a:t>Custom Development</a:t>
              </a:r>
            </a:p>
          </p:txBody>
        </p:sp>
      </p:grpSp>
      <p:pic>
        <p:nvPicPr>
          <p:cNvPr id="72" name="Picture 5" descr="partner_standard_cmyk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594237"/>
            <a:ext cx="8953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" name="Picture 18" descr="Gold_Partner_rgb_6_5_2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5722945"/>
            <a:ext cx="25781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Picture 19" descr="LenovoBP_Lg_Q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86116" y="5500695"/>
            <a:ext cx="855663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" name="Picture 20" descr="Bpem__c_.bmp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43042" y="4629162"/>
            <a:ext cx="11890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22" descr="CA_ChP_3c_RGB_small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31101" y="5715008"/>
            <a:ext cx="1027113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8" name="Object 3"/>
          <p:cNvGraphicFramePr>
            <a:graphicFrameLocks noChangeAspect="1"/>
          </p:cNvGraphicFramePr>
          <p:nvPr/>
        </p:nvGraphicFramePr>
        <p:xfrm>
          <a:off x="5889641" y="4549783"/>
          <a:ext cx="968375" cy="736600"/>
        </p:xfrm>
        <a:graphic>
          <a:graphicData uri="http://schemas.openxmlformats.org/presentationml/2006/ole">
            <p:oleObj spid="_x0000_s151554" r:id="rId8" imgW="6439799" imgH="4885714" progId="">
              <p:embed/>
            </p:oleObj>
          </a:graphicData>
        </a:graphic>
      </p:graphicFrame>
      <p:pic>
        <p:nvPicPr>
          <p:cNvPr id="89" name="Picture 23" descr="hppp_2007_2c_vert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143240" y="4548195"/>
            <a:ext cx="798022" cy="798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1" name="Picture 3" descr="ea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75994" y="5463560"/>
            <a:ext cx="953262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55" name="Picture 3" descr="G:\Algemeen\AdValvas\Icorda Images\Logos\C-Logic\AD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215206" y="4714884"/>
            <a:ext cx="1647063" cy="404622"/>
          </a:xfrm>
          <a:prstGeom prst="rect">
            <a:avLst/>
          </a:prstGeom>
          <a:noFill/>
        </p:spPr>
      </p:pic>
      <p:grpSp>
        <p:nvGrpSpPr>
          <p:cNvPr id="60" name="Group 539"/>
          <p:cNvGrpSpPr>
            <a:grpSpLocks noChangeAspect="1"/>
          </p:cNvGrpSpPr>
          <p:nvPr/>
        </p:nvGrpSpPr>
        <p:grpSpPr bwMode="auto">
          <a:xfrm>
            <a:off x="4572000" y="4577728"/>
            <a:ext cx="647066" cy="708660"/>
            <a:chOff x="2372" y="1607"/>
            <a:chExt cx="1019" cy="1116"/>
          </a:xfrm>
        </p:grpSpPr>
        <p:sp>
          <p:nvSpPr>
            <p:cNvPr id="61" name="AutoShape 531"/>
            <p:cNvSpPr>
              <a:spLocks noChangeAspect="1" noChangeArrowheads="1" noTextEdit="1"/>
            </p:cNvSpPr>
            <p:nvPr/>
          </p:nvSpPr>
          <p:spPr bwMode="auto">
            <a:xfrm>
              <a:off x="2372" y="1607"/>
              <a:ext cx="1019" cy="1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62" name="Freeform 533"/>
            <p:cNvSpPr>
              <a:spLocks/>
            </p:cNvSpPr>
            <p:nvPr/>
          </p:nvSpPr>
          <p:spPr bwMode="auto">
            <a:xfrm>
              <a:off x="2372" y="1607"/>
              <a:ext cx="1019" cy="1116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0" y="150"/>
                </a:cxn>
                <a:cxn ang="0">
                  <a:pos x="0" y="1740"/>
                </a:cxn>
                <a:cxn ang="0">
                  <a:pos x="148" y="1890"/>
                </a:cxn>
                <a:cxn ang="0">
                  <a:pos x="1580" y="1890"/>
                </a:cxn>
                <a:cxn ang="0">
                  <a:pos x="1728" y="1740"/>
                </a:cxn>
                <a:cxn ang="0">
                  <a:pos x="1728" y="150"/>
                </a:cxn>
                <a:cxn ang="0">
                  <a:pos x="1580" y="0"/>
                </a:cxn>
                <a:cxn ang="0">
                  <a:pos x="148" y="0"/>
                </a:cxn>
              </a:cxnLst>
              <a:rect l="0" t="0" r="r" b="b"/>
              <a:pathLst>
                <a:path w="1728" h="1890">
                  <a:moveTo>
                    <a:pt x="148" y="0"/>
                  </a:moveTo>
                  <a:cubicBezTo>
                    <a:pt x="66" y="0"/>
                    <a:pt x="0" y="67"/>
                    <a:pt x="0" y="150"/>
                  </a:cubicBezTo>
                  <a:cubicBezTo>
                    <a:pt x="0" y="1740"/>
                    <a:pt x="0" y="1740"/>
                    <a:pt x="0" y="1740"/>
                  </a:cubicBezTo>
                  <a:cubicBezTo>
                    <a:pt x="0" y="1823"/>
                    <a:pt x="66" y="1890"/>
                    <a:pt x="148" y="1890"/>
                  </a:cubicBezTo>
                  <a:cubicBezTo>
                    <a:pt x="1580" y="1890"/>
                    <a:pt x="1580" y="1890"/>
                    <a:pt x="1580" y="1890"/>
                  </a:cubicBezTo>
                  <a:cubicBezTo>
                    <a:pt x="1662" y="1890"/>
                    <a:pt x="1728" y="1823"/>
                    <a:pt x="1728" y="1740"/>
                  </a:cubicBezTo>
                  <a:cubicBezTo>
                    <a:pt x="1728" y="150"/>
                    <a:pt x="1728" y="150"/>
                    <a:pt x="1728" y="150"/>
                  </a:cubicBezTo>
                  <a:cubicBezTo>
                    <a:pt x="1728" y="67"/>
                    <a:pt x="1662" y="0"/>
                    <a:pt x="1580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63" name="Freeform 534"/>
            <p:cNvSpPr>
              <a:spLocks noEditPoints="1"/>
            </p:cNvSpPr>
            <p:nvPr/>
          </p:nvSpPr>
          <p:spPr bwMode="auto">
            <a:xfrm>
              <a:off x="2627" y="2424"/>
              <a:ext cx="509" cy="218"/>
            </a:xfrm>
            <a:custGeom>
              <a:avLst/>
              <a:gdLst/>
              <a:ahLst/>
              <a:cxnLst>
                <a:cxn ang="0">
                  <a:pos x="161" y="38"/>
                </a:cxn>
                <a:cxn ang="0">
                  <a:pos x="185" y="144"/>
                </a:cxn>
                <a:cxn ang="0">
                  <a:pos x="213" y="104"/>
                </a:cxn>
                <a:cxn ang="0">
                  <a:pos x="183" y="0"/>
                </a:cxn>
                <a:cxn ang="0">
                  <a:pos x="336" y="110"/>
                </a:cxn>
                <a:cxn ang="0">
                  <a:pos x="314" y="39"/>
                </a:cxn>
                <a:cxn ang="0">
                  <a:pos x="337" y="80"/>
                </a:cxn>
                <a:cxn ang="0">
                  <a:pos x="386" y="141"/>
                </a:cxn>
                <a:cxn ang="0">
                  <a:pos x="386" y="141"/>
                </a:cxn>
                <a:cxn ang="0">
                  <a:pos x="537" y="110"/>
                </a:cxn>
                <a:cxn ang="0">
                  <a:pos x="540" y="91"/>
                </a:cxn>
                <a:cxn ang="0">
                  <a:pos x="487" y="59"/>
                </a:cxn>
                <a:cxn ang="0">
                  <a:pos x="608" y="143"/>
                </a:cxn>
                <a:cxn ang="0">
                  <a:pos x="628" y="76"/>
                </a:cxn>
                <a:cxn ang="0">
                  <a:pos x="629" y="104"/>
                </a:cxn>
                <a:cxn ang="0">
                  <a:pos x="721" y="143"/>
                </a:cxn>
                <a:cxn ang="0">
                  <a:pos x="670" y="41"/>
                </a:cxn>
                <a:cxn ang="0">
                  <a:pos x="715" y="41"/>
                </a:cxn>
                <a:cxn ang="0">
                  <a:pos x="715" y="109"/>
                </a:cxn>
                <a:cxn ang="0">
                  <a:pos x="67" y="368"/>
                </a:cxn>
                <a:cxn ang="0">
                  <a:pos x="97" y="274"/>
                </a:cxn>
                <a:cxn ang="0">
                  <a:pos x="98" y="312"/>
                </a:cxn>
                <a:cxn ang="0">
                  <a:pos x="221" y="334"/>
                </a:cxn>
                <a:cxn ang="0">
                  <a:pos x="200" y="263"/>
                </a:cxn>
                <a:cxn ang="0">
                  <a:pos x="222" y="304"/>
                </a:cxn>
                <a:cxn ang="0">
                  <a:pos x="302" y="279"/>
                </a:cxn>
                <a:cxn ang="0">
                  <a:pos x="328" y="289"/>
                </a:cxn>
                <a:cxn ang="0">
                  <a:pos x="274" y="296"/>
                </a:cxn>
                <a:cxn ang="0">
                  <a:pos x="302" y="279"/>
                </a:cxn>
                <a:cxn ang="0">
                  <a:pos x="373" y="336"/>
                </a:cxn>
                <a:cxn ang="0">
                  <a:pos x="373" y="266"/>
                </a:cxn>
                <a:cxn ang="0">
                  <a:pos x="421" y="266"/>
                </a:cxn>
                <a:cxn ang="0">
                  <a:pos x="415" y="347"/>
                </a:cxn>
                <a:cxn ang="0">
                  <a:pos x="448" y="228"/>
                </a:cxn>
                <a:cxn ang="0">
                  <a:pos x="448" y="266"/>
                </a:cxn>
                <a:cxn ang="0">
                  <a:pos x="544" y="259"/>
                </a:cxn>
                <a:cxn ang="0">
                  <a:pos x="544" y="285"/>
                </a:cxn>
                <a:cxn ang="0">
                  <a:pos x="501" y="285"/>
                </a:cxn>
                <a:cxn ang="0">
                  <a:pos x="551" y="224"/>
                </a:cxn>
                <a:cxn ang="0">
                  <a:pos x="544" y="259"/>
                </a:cxn>
                <a:cxn ang="0">
                  <a:pos x="617" y="228"/>
                </a:cxn>
                <a:cxn ang="0">
                  <a:pos x="617" y="266"/>
                </a:cxn>
                <a:cxn ang="0">
                  <a:pos x="690" y="347"/>
                </a:cxn>
                <a:cxn ang="0">
                  <a:pos x="637" y="315"/>
                </a:cxn>
                <a:cxn ang="0">
                  <a:pos x="666" y="322"/>
                </a:cxn>
                <a:cxn ang="0">
                  <a:pos x="712" y="304"/>
                </a:cxn>
                <a:cxn ang="0">
                  <a:pos x="832" y="228"/>
                </a:cxn>
                <a:cxn ang="0">
                  <a:pos x="835" y="365"/>
                </a:cxn>
                <a:cxn ang="0">
                  <a:pos x="757" y="315"/>
                </a:cxn>
                <a:cxn ang="0">
                  <a:pos x="810" y="347"/>
                </a:cxn>
              </a:cxnLst>
              <a:rect l="0" t="0" r="r" b="b"/>
              <a:pathLst>
                <a:path w="862" h="368">
                  <a:moveTo>
                    <a:pt x="238" y="44"/>
                  </a:moveTo>
                  <a:cubicBezTo>
                    <a:pt x="230" y="44"/>
                    <a:pt x="217" y="44"/>
                    <a:pt x="208" y="44"/>
                  </a:cubicBezTo>
                  <a:cubicBezTo>
                    <a:pt x="208" y="32"/>
                    <a:pt x="199" y="24"/>
                    <a:pt x="182" y="24"/>
                  </a:cubicBezTo>
                  <a:cubicBezTo>
                    <a:pt x="170" y="24"/>
                    <a:pt x="161" y="28"/>
                    <a:pt x="161" y="38"/>
                  </a:cubicBezTo>
                  <a:cubicBezTo>
                    <a:pt x="161" y="48"/>
                    <a:pt x="171" y="52"/>
                    <a:pt x="181" y="55"/>
                  </a:cubicBezTo>
                  <a:cubicBezTo>
                    <a:pt x="185" y="56"/>
                    <a:pt x="195" y="58"/>
                    <a:pt x="201" y="60"/>
                  </a:cubicBezTo>
                  <a:cubicBezTo>
                    <a:pt x="216" y="64"/>
                    <a:pt x="242" y="70"/>
                    <a:pt x="242" y="100"/>
                  </a:cubicBezTo>
                  <a:cubicBezTo>
                    <a:pt x="242" y="121"/>
                    <a:pt x="228" y="144"/>
                    <a:pt x="185" y="144"/>
                  </a:cubicBezTo>
                  <a:cubicBezTo>
                    <a:pt x="148" y="144"/>
                    <a:pt x="127" y="125"/>
                    <a:pt x="127" y="95"/>
                  </a:cubicBezTo>
                  <a:cubicBezTo>
                    <a:pt x="134" y="95"/>
                    <a:pt x="150" y="95"/>
                    <a:pt x="156" y="95"/>
                  </a:cubicBezTo>
                  <a:cubicBezTo>
                    <a:pt x="156" y="109"/>
                    <a:pt x="165" y="120"/>
                    <a:pt x="186" y="120"/>
                  </a:cubicBezTo>
                  <a:cubicBezTo>
                    <a:pt x="200" y="120"/>
                    <a:pt x="213" y="115"/>
                    <a:pt x="213" y="104"/>
                  </a:cubicBezTo>
                  <a:cubicBezTo>
                    <a:pt x="213" y="91"/>
                    <a:pt x="198" y="87"/>
                    <a:pt x="185" y="84"/>
                  </a:cubicBezTo>
                  <a:cubicBezTo>
                    <a:pt x="178" y="82"/>
                    <a:pt x="173" y="81"/>
                    <a:pt x="165" y="79"/>
                  </a:cubicBezTo>
                  <a:cubicBezTo>
                    <a:pt x="146" y="74"/>
                    <a:pt x="131" y="62"/>
                    <a:pt x="131" y="40"/>
                  </a:cubicBezTo>
                  <a:cubicBezTo>
                    <a:pt x="131" y="15"/>
                    <a:pt x="154" y="0"/>
                    <a:pt x="183" y="0"/>
                  </a:cubicBezTo>
                  <a:cubicBezTo>
                    <a:pt x="223" y="0"/>
                    <a:pt x="238" y="22"/>
                    <a:pt x="238" y="44"/>
                  </a:cubicBezTo>
                  <a:close/>
                  <a:moveTo>
                    <a:pt x="291" y="98"/>
                  </a:moveTo>
                  <a:cubicBezTo>
                    <a:pt x="292" y="107"/>
                    <a:pt x="297" y="123"/>
                    <a:pt x="315" y="123"/>
                  </a:cubicBezTo>
                  <a:cubicBezTo>
                    <a:pt x="329" y="123"/>
                    <a:pt x="334" y="115"/>
                    <a:pt x="336" y="110"/>
                  </a:cubicBezTo>
                  <a:cubicBezTo>
                    <a:pt x="364" y="110"/>
                    <a:pt x="364" y="110"/>
                    <a:pt x="364" y="110"/>
                  </a:cubicBezTo>
                  <a:cubicBezTo>
                    <a:pt x="363" y="115"/>
                    <a:pt x="357" y="143"/>
                    <a:pt x="315" y="143"/>
                  </a:cubicBezTo>
                  <a:cubicBezTo>
                    <a:pt x="284" y="143"/>
                    <a:pt x="262" y="123"/>
                    <a:pt x="262" y="91"/>
                  </a:cubicBezTo>
                  <a:cubicBezTo>
                    <a:pt x="262" y="59"/>
                    <a:pt x="283" y="39"/>
                    <a:pt x="314" y="39"/>
                  </a:cubicBezTo>
                  <a:cubicBezTo>
                    <a:pt x="345" y="39"/>
                    <a:pt x="367" y="58"/>
                    <a:pt x="367" y="91"/>
                  </a:cubicBezTo>
                  <a:cubicBezTo>
                    <a:pt x="367" y="93"/>
                    <a:pt x="367" y="95"/>
                    <a:pt x="367" y="98"/>
                  </a:cubicBezTo>
                  <a:lnTo>
                    <a:pt x="291" y="98"/>
                  </a:lnTo>
                  <a:close/>
                  <a:moveTo>
                    <a:pt x="337" y="80"/>
                  </a:moveTo>
                  <a:cubicBezTo>
                    <a:pt x="336" y="71"/>
                    <a:pt x="329" y="59"/>
                    <a:pt x="314" y="59"/>
                  </a:cubicBezTo>
                  <a:cubicBezTo>
                    <a:pt x="300" y="59"/>
                    <a:pt x="292" y="70"/>
                    <a:pt x="292" y="80"/>
                  </a:cubicBezTo>
                  <a:lnTo>
                    <a:pt x="337" y="80"/>
                  </a:lnTo>
                  <a:close/>
                  <a:moveTo>
                    <a:pt x="386" y="141"/>
                  </a:moveTo>
                  <a:cubicBezTo>
                    <a:pt x="386" y="3"/>
                    <a:pt x="386" y="3"/>
                    <a:pt x="386" y="3"/>
                  </a:cubicBezTo>
                  <a:cubicBezTo>
                    <a:pt x="415" y="3"/>
                    <a:pt x="415" y="3"/>
                    <a:pt x="415" y="3"/>
                  </a:cubicBezTo>
                  <a:cubicBezTo>
                    <a:pt x="415" y="141"/>
                    <a:pt x="415" y="141"/>
                    <a:pt x="415" y="141"/>
                  </a:cubicBezTo>
                  <a:lnTo>
                    <a:pt x="386" y="141"/>
                  </a:lnTo>
                  <a:close/>
                  <a:moveTo>
                    <a:pt x="464" y="98"/>
                  </a:moveTo>
                  <a:cubicBezTo>
                    <a:pt x="464" y="107"/>
                    <a:pt x="469" y="123"/>
                    <a:pt x="488" y="123"/>
                  </a:cubicBezTo>
                  <a:cubicBezTo>
                    <a:pt x="502" y="123"/>
                    <a:pt x="507" y="115"/>
                    <a:pt x="509" y="110"/>
                  </a:cubicBezTo>
                  <a:cubicBezTo>
                    <a:pt x="537" y="110"/>
                    <a:pt x="537" y="110"/>
                    <a:pt x="537" y="110"/>
                  </a:cubicBezTo>
                  <a:cubicBezTo>
                    <a:pt x="536" y="115"/>
                    <a:pt x="530" y="143"/>
                    <a:pt x="488" y="143"/>
                  </a:cubicBezTo>
                  <a:cubicBezTo>
                    <a:pt x="457" y="143"/>
                    <a:pt x="434" y="123"/>
                    <a:pt x="434" y="91"/>
                  </a:cubicBezTo>
                  <a:cubicBezTo>
                    <a:pt x="434" y="59"/>
                    <a:pt x="456" y="39"/>
                    <a:pt x="487" y="39"/>
                  </a:cubicBezTo>
                  <a:cubicBezTo>
                    <a:pt x="517" y="39"/>
                    <a:pt x="540" y="58"/>
                    <a:pt x="540" y="91"/>
                  </a:cubicBezTo>
                  <a:cubicBezTo>
                    <a:pt x="540" y="93"/>
                    <a:pt x="540" y="95"/>
                    <a:pt x="540" y="98"/>
                  </a:cubicBezTo>
                  <a:lnTo>
                    <a:pt x="464" y="98"/>
                  </a:lnTo>
                  <a:close/>
                  <a:moveTo>
                    <a:pt x="510" y="80"/>
                  </a:moveTo>
                  <a:cubicBezTo>
                    <a:pt x="509" y="71"/>
                    <a:pt x="502" y="59"/>
                    <a:pt x="487" y="59"/>
                  </a:cubicBezTo>
                  <a:cubicBezTo>
                    <a:pt x="473" y="59"/>
                    <a:pt x="465" y="70"/>
                    <a:pt x="465" y="80"/>
                  </a:cubicBezTo>
                  <a:lnTo>
                    <a:pt x="510" y="80"/>
                  </a:lnTo>
                  <a:close/>
                  <a:moveTo>
                    <a:pt x="657" y="104"/>
                  </a:moveTo>
                  <a:cubicBezTo>
                    <a:pt x="655" y="120"/>
                    <a:pt x="645" y="143"/>
                    <a:pt x="608" y="143"/>
                  </a:cubicBezTo>
                  <a:cubicBezTo>
                    <a:pt x="577" y="143"/>
                    <a:pt x="555" y="123"/>
                    <a:pt x="555" y="91"/>
                  </a:cubicBezTo>
                  <a:cubicBezTo>
                    <a:pt x="555" y="59"/>
                    <a:pt x="577" y="39"/>
                    <a:pt x="608" y="39"/>
                  </a:cubicBezTo>
                  <a:cubicBezTo>
                    <a:pt x="643" y="39"/>
                    <a:pt x="655" y="60"/>
                    <a:pt x="656" y="76"/>
                  </a:cubicBezTo>
                  <a:cubicBezTo>
                    <a:pt x="628" y="76"/>
                    <a:pt x="628" y="76"/>
                    <a:pt x="628" y="76"/>
                  </a:cubicBezTo>
                  <a:cubicBezTo>
                    <a:pt x="626" y="67"/>
                    <a:pt x="619" y="59"/>
                    <a:pt x="608" y="59"/>
                  </a:cubicBezTo>
                  <a:cubicBezTo>
                    <a:pt x="590" y="59"/>
                    <a:pt x="585" y="77"/>
                    <a:pt x="585" y="91"/>
                  </a:cubicBezTo>
                  <a:cubicBezTo>
                    <a:pt x="585" y="109"/>
                    <a:pt x="592" y="123"/>
                    <a:pt x="608" y="123"/>
                  </a:cubicBezTo>
                  <a:cubicBezTo>
                    <a:pt x="621" y="123"/>
                    <a:pt x="627" y="114"/>
                    <a:pt x="629" y="104"/>
                  </a:cubicBezTo>
                  <a:lnTo>
                    <a:pt x="657" y="104"/>
                  </a:lnTo>
                  <a:close/>
                  <a:moveTo>
                    <a:pt x="735" y="122"/>
                  </a:moveTo>
                  <a:cubicBezTo>
                    <a:pt x="735" y="124"/>
                    <a:pt x="735" y="140"/>
                    <a:pt x="735" y="142"/>
                  </a:cubicBezTo>
                  <a:cubicBezTo>
                    <a:pt x="734" y="143"/>
                    <a:pt x="728" y="143"/>
                    <a:pt x="721" y="143"/>
                  </a:cubicBezTo>
                  <a:cubicBezTo>
                    <a:pt x="697" y="143"/>
                    <a:pt x="686" y="129"/>
                    <a:pt x="686" y="112"/>
                  </a:cubicBezTo>
                  <a:cubicBezTo>
                    <a:pt x="686" y="111"/>
                    <a:pt x="686" y="64"/>
                    <a:pt x="686" y="61"/>
                  </a:cubicBezTo>
                  <a:cubicBezTo>
                    <a:pt x="670" y="61"/>
                    <a:pt x="670" y="61"/>
                    <a:pt x="670" y="61"/>
                  </a:cubicBezTo>
                  <a:cubicBezTo>
                    <a:pt x="670" y="41"/>
                    <a:pt x="670" y="41"/>
                    <a:pt x="670" y="41"/>
                  </a:cubicBezTo>
                  <a:cubicBezTo>
                    <a:pt x="686" y="41"/>
                    <a:pt x="686" y="41"/>
                    <a:pt x="686" y="41"/>
                  </a:cubicBezTo>
                  <a:cubicBezTo>
                    <a:pt x="686" y="14"/>
                    <a:pt x="686" y="14"/>
                    <a:pt x="686" y="14"/>
                  </a:cubicBezTo>
                  <a:cubicBezTo>
                    <a:pt x="715" y="14"/>
                    <a:pt x="715" y="14"/>
                    <a:pt x="715" y="14"/>
                  </a:cubicBezTo>
                  <a:cubicBezTo>
                    <a:pt x="715" y="41"/>
                    <a:pt x="715" y="41"/>
                    <a:pt x="715" y="41"/>
                  </a:cubicBezTo>
                  <a:cubicBezTo>
                    <a:pt x="734" y="41"/>
                    <a:pt x="734" y="41"/>
                    <a:pt x="734" y="41"/>
                  </a:cubicBezTo>
                  <a:cubicBezTo>
                    <a:pt x="734" y="61"/>
                    <a:pt x="734" y="61"/>
                    <a:pt x="734" y="61"/>
                  </a:cubicBezTo>
                  <a:cubicBezTo>
                    <a:pt x="715" y="61"/>
                    <a:pt x="715" y="61"/>
                    <a:pt x="715" y="61"/>
                  </a:cubicBezTo>
                  <a:cubicBezTo>
                    <a:pt x="715" y="64"/>
                    <a:pt x="715" y="108"/>
                    <a:pt x="715" y="109"/>
                  </a:cubicBezTo>
                  <a:cubicBezTo>
                    <a:pt x="715" y="119"/>
                    <a:pt x="720" y="123"/>
                    <a:pt x="728" y="123"/>
                  </a:cubicBezTo>
                  <a:cubicBezTo>
                    <a:pt x="731" y="123"/>
                    <a:pt x="734" y="122"/>
                    <a:pt x="735" y="122"/>
                  </a:cubicBezTo>
                  <a:close/>
                  <a:moveTo>
                    <a:pt x="128" y="312"/>
                  </a:moveTo>
                  <a:cubicBezTo>
                    <a:pt x="127" y="332"/>
                    <a:pt x="113" y="368"/>
                    <a:pt x="67" y="368"/>
                  </a:cubicBezTo>
                  <a:cubicBezTo>
                    <a:pt x="27" y="368"/>
                    <a:pt x="0" y="340"/>
                    <a:pt x="0" y="296"/>
                  </a:cubicBezTo>
                  <a:cubicBezTo>
                    <a:pt x="0" y="256"/>
                    <a:pt x="25" y="225"/>
                    <a:pt x="67" y="225"/>
                  </a:cubicBezTo>
                  <a:cubicBezTo>
                    <a:pt x="111" y="225"/>
                    <a:pt x="125" y="256"/>
                    <a:pt x="126" y="274"/>
                  </a:cubicBezTo>
                  <a:cubicBezTo>
                    <a:pt x="97" y="274"/>
                    <a:pt x="97" y="274"/>
                    <a:pt x="97" y="274"/>
                  </a:cubicBezTo>
                  <a:cubicBezTo>
                    <a:pt x="95" y="264"/>
                    <a:pt x="86" y="250"/>
                    <a:pt x="67" y="250"/>
                  </a:cubicBezTo>
                  <a:cubicBezTo>
                    <a:pt x="44" y="250"/>
                    <a:pt x="30" y="268"/>
                    <a:pt x="30" y="296"/>
                  </a:cubicBezTo>
                  <a:cubicBezTo>
                    <a:pt x="30" y="328"/>
                    <a:pt x="46" y="343"/>
                    <a:pt x="67" y="343"/>
                  </a:cubicBezTo>
                  <a:cubicBezTo>
                    <a:pt x="91" y="343"/>
                    <a:pt x="97" y="323"/>
                    <a:pt x="98" y="312"/>
                  </a:cubicBezTo>
                  <a:lnTo>
                    <a:pt x="128" y="312"/>
                  </a:lnTo>
                  <a:close/>
                  <a:moveTo>
                    <a:pt x="177" y="322"/>
                  </a:moveTo>
                  <a:cubicBezTo>
                    <a:pt x="177" y="331"/>
                    <a:pt x="182" y="347"/>
                    <a:pt x="200" y="347"/>
                  </a:cubicBezTo>
                  <a:cubicBezTo>
                    <a:pt x="214" y="347"/>
                    <a:pt x="220" y="339"/>
                    <a:pt x="221" y="334"/>
                  </a:cubicBezTo>
                  <a:cubicBezTo>
                    <a:pt x="249" y="334"/>
                    <a:pt x="249" y="334"/>
                    <a:pt x="249" y="334"/>
                  </a:cubicBezTo>
                  <a:cubicBezTo>
                    <a:pt x="248" y="340"/>
                    <a:pt x="242" y="368"/>
                    <a:pt x="200" y="368"/>
                  </a:cubicBezTo>
                  <a:cubicBezTo>
                    <a:pt x="169" y="368"/>
                    <a:pt x="147" y="347"/>
                    <a:pt x="147" y="315"/>
                  </a:cubicBezTo>
                  <a:cubicBezTo>
                    <a:pt x="147" y="283"/>
                    <a:pt x="168" y="263"/>
                    <a:pt x="200" y="263"/>
                  </a:cubicBezTo>
                  <a:cubicBezTo>
                    <a:pt x="230" y="263"/>
                    <a:pt x="252" y="282"/>
                    <a:pt x="252" y="315"/>
                  </a:cubicBezTo>
                  <a:cubicBezTo>
                    <a:pt x="252" y="317"/>
                    <a:pt x="252" y="320"/>
                    <a:pt x="252" y="322"/>
                  </a:cubicBezTo>
                  <a:lnTo>
                    <a:pt x="177" y="322"/>
                  </a:lnTo>
                  <a:close/>
                  <a:moveTo>
                    <a:pt x="222" y="304"/>
                  </a:moveTo>
                  <a:cubicBezTo>
                    <a:pt x="221" y="295"/>
                    <a:pt x="214" y="283"/>
                    <a:pt x="200" y="283"/>
                  </a:cubicBezTo>
                  <a:cubicBezTo>
                    <a:pt x="186" y="283"/>
                    <a:pt x="177" y="294"/>
                    <a:pt x="177" y="304"/>
                  </a:cubicBezTo>
                  <a:lnTo>
                    <a:pt x="222" y="304"/>
                  </a:lnTo>
                  <a:close/>
                  <a:moveTo>
                    <a:pt x="302" y="279"/>
                  </a:moveTo>
                  <a:cubicBezTo>
                    <a:pt x="304" y="276"/>
                    <a:pt x="312" y="263"/>
                    <a:pt x="331" y="263"/>
                  </a:cubicBezTo>
                  <a:cubicBezTo>
                    <a:pt x="335" y="263"/>
                    <a:pt x="339" y="264"/>
                    <a:pt x="340" y="264"/>
                  </a:cubicBezTo>
                  <a:cubicBezTo>
                    <a:pt x="340" y="266"/>
                    <a:pt x="340" y="287"/>
                    <a:pt x="340" y="289"/>
                  </a:cubicBezTo>
                  <a:cubicBezTo>
                    <a:pt x="339" y="289"/>
                    <a:pt x="332" y="289"/>
                    <a:pt x="328" y="289"/>
                  </a:cubicBezTo>
                  <a:cubicBezTo>
                    <a:pt x="312" y="289"/>
                    <a:pt x="303" y="298"/>
                    <a:pt x="303" y="317"/>
                  </a:cubicBezTo>
                  <a:cubicBezTo>
                    <a:pt x="303" y="317"/>
                    <a:pt x="303" y="327"/>
                    <a:pt x="303" y="365"/>
                  </a:cubicBezTo>
                  <a:cubicBezTo>
                    <a:pt x="274" y="365"/>
                    <a:pt x="274" y="365"/>
                    <a:pt x="274" y="365"/>
                  </a:cubicBezTo>
                  <a:cubicBezTo>
                    <a:pt x="274" y="306"/>
                    <a:pt x="274" y="296"/>
                    <a:pt x="274" y="296"/>
                  </a:cubicBezTo>
                  <a:cubicBezTo>
                    <a:pt x="274" y="280"/>
                    <a:pt x="274" y="268"/>
                    <a:pt x="273" y="266"/>
                  </a:cubicBezTo>
                  <a:cubicBezTo>
                    <a:pt x="273" y="266"/>
                    <a:pt x="275" y="266"/>
                    <a:pt x="300" y="266"/>
                  </a:cubicBezTo>
                  <a:cubicBezTo>
                    <a:pt x="301" y="279"/>
                    <a:pt x="301" y="279"/>
                    <a:pt x="301" y="279"/>
                  </a:cubicBezTo>
                  <a:cubicBezTo>
                    <a:pt x="302" y="279"/>
                    <a:pt x="302" y="279"/>
                    <a:pt x="302" y="279"/>
                  </a:cubicBezTo>
                  <a:close/>
                  <a:moveTo>
                    <a:pt x="422" y="346"/>
                  </a:moveTo>
                  <a:cubicBezTo>
                    <a:pt x="422" y="348"/>
                    <a:pt x="422" y="365"/>
                    <a:pt x="422" y="367"/>
                  </a:cubicBezTo>
                  <a:cubicBezTo>
                    <a:pt x="421" y="367"/>
                    <a:pt x="415" y="368"/>
                    <a:pt x="408" y="368"/>
                  </a:cubicBezTo>
                  <a:cubicBezTo>
                    <a:pt x="384" y="368"/>
                    <a:pt x="373" y="353"/>
                    <a:pt x="373" y="336"/>
                  </a:cubicBezTo>
                  <a:cubicBezTo>
                    <a:pt x="373" y="335"/>
                    <a:pt x="373" y="288"/>
                    <a:pt x="373" y="285"/>
                  </a:cubicBezTo>
                  <a:cubicBezTo>
                    <a:pt x="357" y="285"/>
                    <a:pt x="357" y="285"/>
                    <a:pt x="357" y="285"/>
                  </a:cubicBezTo>
                  <a:cubicBezTo>
                    <a:pt x="357" y="266"/>
                    <a:pt x="357" y="266"/>
                    <a:pt x="357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38"/>
                    <a:pt x="373" y="238"/>
                    <a:pt x="373" y="238"/>
                  </a:cubicBezTo>
                  <a:cubicBezTo>
                    <a:pt x="402" y="238"/>
                    <a:pt x="402" y="238"/>
                    <a:pt x="402" y="238"/>
                  </a:cubicBezTo>
                  <a:cubicBezTo>
                    <a:pt x="402" y="266"/>
                    <a:pt x="402" y="266"/>
                    <a:pt x="402" y="266"/>
                  </a:cubicBezTo>
                  <a:cubicBezTo>
                    <a:pt x="421" y="266"/>
                    <a:pt x="421" y="266"/>
                    <a:pt x="421" y="266"/>
                  </a:cubicBezTo>
                  <a:cubicBezTo>
                    <a:pt x="421" y="285"/>
                    <a:pt x="421" y="285"/>
                    <a:pt x="421" y="285"/>
                  </a:cubicBezTo>
                  <a:cubicBezTo>
                    <a:pt x="402" y="285"/>
                    <a:pt x="402" y="285"/>
                    <a:pt x="402" y="285"/>
                  </a:cubicBezTo>
                  <a:cubicBezTo>
                    <a:pt x="402" y="288"/>
                    <a:pt x="402" y="333"/>
                    <a:pt x="402" y="333"/>
                  </a:cubicBezTo>
                  <a:cubicBezTo>
                    <a:pt x="402" y="343"/>
                    <a:pt x="407" y="347"/>
                    <a:pt x="415" y="347"/>
                  </a:cubicBezTo>
                  <a:cubicBezTo>
                    <a:pt x="418" y="347"/>
                    <a:pt x="421" y="346"/>
                    <a:pt x="422" y="346"/>
                  </a:cubicBezTo>
                  <a:close/>
                  <a:moveTo>
                    <a:pt x="477" y="252"/>
                  </a:moveTo>
                  <a:cubicBezTo>
                    <a:pt x="448" y="252"/>
                    <a:pt x="448" y="252"/>
                    <a:pt x="448" y="252"/>
                  </a:cubicBezTo>
                  <a:cubicBezTo>
                    <a:pt x="448" y="228"/>
                    <a:pt x="448" y="228"/>
                    <a:pt x="448" y="228"/>
                  </a:cubicBezTo>
                  <a:cubicBezTo>
                    <a:pt x="477" y="228"/>
                    <a:pt x="477" y="228"/>
                    <a:pt x="477" y="228"/>
                  </a:cubicBezTo>
                  <a:lnTo>
                    <a:pt x="477" y="252"/>
                  </a:lnTo>
                  <a:close/>
                  <a:moveTo>
                    <a:pt x="448" y="365"/>
                  </a:moveTo>
                  <a:cubicBezTo>
                    <a:pt x="448" y="266"/>
                    <a:pt x="448" y="266"/>
                    <a:pt x="448" y="266"/>
                  </a:cubicBezTo>
                  <a:cubicBezTo>
                    <a:pt x="477" y="266"/>
                    <a:pt x="477" y="266"/>
                    <a:pt x="477" y="266"/>
                  </a:cubicBezTo>
                  <a:cubicBezTo>
                    <a:pt x="477" y="365"/>
                    <a:pt x="477" y="365"/>
                    <a:pt x="477" y="365"/>
                  </a:cubicBezTo>
                  <a:lnTo>
                    <a:pt x="448" y="365"/>
                  </a:lnTo>
                  <a:close/>
                  <a:moveTo>
                    <a:pt x="544" y="259"/>
                  </a:moveTo>
                  <a:cubicBezTo>
                    <a:pt x="544" y="259"/>
                    <a:pt x="544" y="260"/>
                    <a:pt x="544" y="266"/>
                  </a:cubicBezTo>
                  <a:cubicBezTo>
                    <a:pt x="565" y="266"/>
                    <a:pt x="565" y="266"/>
                    <a:pt x="565" y="266"/>
                  </a:cubicBezTo>
                  <a:cubicBezTo>
                    <a:pt x="565" y="285"/>
                    <a:pt x="565" y="285"/>
                    <a:pt x="565" y="285"/>
                  </a:cubicBezTo>
                  <a:cubicBezTo>
                    <a:pt x="544" y="285"/>
                    <a:pt x="544" y="285"/>
                    <a:pt x="544" y="285"/>
                  </a:cubicBezTo>
                  <a:cubicBezTo>
                    <a:pt x="544" y="285"/>
                    <a:pt x="544" y="316"/>
                    <a:pt x="544" y="365"/>
                  </a:cubicBezTo>
                  <a:cubicBezTo>
                    <a:pt x="515" y="365"/>
                    <a:pt x="515" y="365"/>
                    <a:pt x="515" y="365"/>
                  </a:cubicBezTo>
                  <a:cubicBezTo>
                    <a:pt x="515" y="317"/>
                    <a:pt x="515" y="285"/>
                    <a:pt x="515" y="285"/>
                  </a:cubicBezTo>
                  <a:cubicBezTo>
                    <a:pt x="501" y="285"/>
                    <a:pt x="501" y="285"/>
                    <a:pt x="501" y="285"/>
                  </a:cubicBezTo>
                  <a:cubicBezTo>
                    <a:pt x="501" y="266"/>
                    <a:pt x="501" y="266"/>
                    <a:pt x="501" y="266"/>
                  </a:cubicBezTo>
                  <a:cubicBezTo>
                    <a:pt x="515" y="266"/>
                    <a:pt x="515" y="266"/>
                    <a:pt x="515" y="266"/>
                  </a:cubicBezTo>
                  <a:cubicBezTo>
                    <a:pt x="515" y="258"/>
                    <a:pt x="515" y="256"/>
                    <a:pt x="515" y="256"/>
                  </a:cubicBezTo>
                  <a:cubicBezTo>
                    <a:pt x="515" y="240"/>
                    <a:pt x="526" y="224"/>
                    <a:pt x="551" y="224"/>
                  </a:cubicBezTo>
                  <a:cubicBezTo>
                    <a:pt x="559" y="224"/>
                    <a:pt x="567" y="226"/>
                    <a:pt x="567" y="226"/>
                  </a:cubicBezTo>
                  <a:cubicBezTo>
                    <a:pt x="567" y="228"/>
                    <a:pt x="567" y="244"/>
                    <a:pt x="567" y="246"/>
                  </a:cubicBezTo>
                  <a:cubicBezTo>
                    <a:pt x="567" y="246"/>
                    <a:pt x="562" y="245"/>
                    <a:pt x="558" y="245"/>
                  </a:cubicBezTo>
                  <a:cubicBezTo>
                    <a:pt x="551" y="245"/>
                    <a:pt x="544" y="249"/>
                    <a:pt x="544" y="259"/>
                  </a:cubicBezTo>
                  <a:close/>
                  <a:moveTo>
                    <a:pt x="617" y="252"/>
                  </a:moveTo>
                  <a:cubicBezTo>
                    <a:pt x="588" y="252"/>
                    <a:pt x="588" y="252"/>
                    <a:pt x="588" y="252"/>
                  </a:cubicBezTo>
                  <a:cubicBezTo>
                    <a:pt x="588" y="228"/>
                    <a:pt x="588" y="228"/>
                    <a:pt x="588" y="228"/>
                  </a:cubicBezTo>
                  <a:cubicBezTo>
                    <a:pt x="617" y="228"/>
                    <a:pt x="617" y="228"/>
                    <a:pt x="617" y="228"/>
                  </a:cubicBezTo>
                  <a:lnTo>
                    <a:pt x="617" y="252"/>
                  </a:lnTo>
                  <a:close/>
                  <a:moveTo>
                    <a:pt x="588" y="365"/>
                  </a:moveTo>
                  <a:cubicBezTo>
                    <a:pt x="588" y="266"/>
                    <a:pt x="588" y="266"/>
                    <a:pt x="588" y="266"/>
                  </a:cubicBezTo>
                  <a:cubicBezTo>
                    <a:pt x="617" y="266"/>
                    <a:pt x="617" y="266"/>
                    <a:pt x="617" y="266"/>
                  </a:cubicBezTo>
                  <a:cubicBezTo>
                    <a:pt x="617" y="365"/>
                    <a:pt x="617" y="365"/>
                    <a:pt x="617" y="365"/>
                  </a:cubicBezTo>
                  <a:lnTo>
                    <a:pt x="588" y="365"/>
                  </a:lnTo>
                  <a:close/>
                  <a:moveTo>
                    <a:pt x="666" y="322"/>
                  </a:moveTo>
                  <a:cubicBezTo>
                    <a:pt x="667" y="331"/>
                    <a:pt x="672" y="347"/>
                    <a:pt x="690" y="347"/>
                  </a:cubicBezTo>
                  <a:cubicBezTo>
                    <a:pt x="704" y="347"/>
                    <a:pt x="709" y="339"/>
                    <a:pt x="711" y="334"/>
                  </a:cubicBezTo>
                  <a:cubicBezTo>
                    <a:pt x="739" y="334"/>
                    <a:pt x="739" y="334"/>
                    <a:pt x="739" y="334"/>
                  </a:cubicBezTo>
                  <a:cubicBezTo>
                    <a:pt x="738" y="340"/>
                    <a:pt x="732" y="368"/>
                    <a:pt x="690" y="368"/>
                  </a:cubicBezTo>
                  <a:cubicBezTo>
                    <a:pt x="659" y="368"/>
                    <a:pt x="637" y="347"/>
                    <a:pt x="637" y="315"/>
                  </a:cubicBezTo>
                  <a:cubicBezTo>
                    <a:pt x="637" y="283"/>
                    <a:pt x="658" y="263"/>
                    <a:pt x="689" y="263"/>
                  </a:cubicBezTo>
                  <a:cubicBezTo>
                    <a:pt x="720" y="263"/>
                    <a:pt x="742" y="282"/>
                    <a:pt x="742" y="315"/>
                  </a:cubicBezTo>
                  <a:cubicBezTo>
                    <a:pt x="742" y="317"/>
                    <a:pt x="742" y="320"/>
                    <a:pt x="742" y="322"/>
                  </a:cubicBezTo>
                  <a:lnTo>
                    <a:pt x="666" y="322"/>
                  </a:lnTo>
                  <a:close/>
                  <a:moveTo>
                    <a:pt x="712" y="304"/>
                  </a:moveTo>
                  <a:cubicBezTo>
                    <a:pt x="711" y="295"/>
                    <a:pt x="704" y="283"/>
                    <a:pt x="689" y="283"/>
                  </a:cubicBezTo>
                  <a:cubicBezTo>
                    <a:pt x="675" y="283"/>
                    <a:pt x="667" y="294"/>
                    <a:pt x="667" y="304"/>
                  </a:cubicBezTo>
                  <a:lnTo>
                    <a:pt x="712" y="304"/>
                  </a:lnTo>
                  <a:close/>
                  <a:moveTo>
                    <a:pt x="802" y="263"/>
                  </a:moveTo>
                  <a:cubicBezTo>
                    <a:pt x="820" y="263"/>
                    <a:pt x="829" y="272"/>
                    <a:pt x="832" y="275"/>
                  </a:cubicBezTo>
                  <a:cubicBezTo>
                    <a:pt x="832" y="275"/>
                    <a:pt x="832" y="275"/>
                    <a:pt x="832" y="275"/>
                  </a:cubicBezTo>
                  <a:cubicBezTo>
                    <a:pt x="832" y="228"/>
                    <a:pt x="832" y="228"/>
                    <a:pt x="832" y="228"/>
                  </a:cubicBezTo>
                  <a:cubicBezTo>
                    <a:pt x="861" y="228"/>
                    <a:pt x="861" y="228"/>
                    <a:pt x="861" y="228"/>
                  </a:cubicBezTo>
                  <a:cubicBezTo>
                    <a:pt x="861" y="318"/>
                    <a:pt x="861" y="332"/>
                    <a:pt x="861" y="332"/>
                  </a:cubicBezTo>
                  <a:cubicBezTo>
                    <a:pt x="861" y="347"/>
                    <a:pt x="862" y="361"/>
                    <a:pt x="862" y="365"/>
                  </a:cubicBezTo>
                  <a:cubicBezTo>
                    <a:pt x="862" y="365"/>
                    <a:pt x="859" y="365"/>
                    <a:pt x="835" y="365"/>
                  </a:cubicBezTo>
                  <a:cubicBezTo>
                    <a:pt x="834" y="353"/>
                    <a:pt x="834" y="353"/>
                    <a:pt x="834" y="353"/>
                  </a:cubicBezTo>
                  <a:cubicBezTo>
                    <a:pt x="834" y="353"/>
                    <a:pt x="834" y="353"/>
                    <a:pt x="834" y="353"/>
                  </a:cubicBezTo>
                  <a:cubicBezTo>
                    <a:pt x="831" y="356"/>
                    <a:pt x="821" y="368"/>
                    <a:pt x="802" y="368"/>
                  </a:cubicBezTo>
                  <a:cubicBezTo>
                    <a:pt x="774" y="368"/>
                    <a:pt x="757" y="346"/>
                    <a:pt x="757" y="315"/>
                  </a:cubicBezTo>
                  <a:cubicBezTo>
                    <a:pt x="757" y="283"/>
                    <a:pt x="775" y="263"/>
                    <a:pt x="802" y="263"/>
                  </a:cubicBezTo>
                  <a:close/>
                  <a:moveTo>
                    <a:pt x="810" y="283"/>
                  </a:moveTo>
                  <a:cubicBezTo>
                    <a:pt x="794" y="283"/>
                    <a:pt x="787" y="299"/>
                    <a:pt x="787" y="315"/>
                  </a:cubicBezTo>
                  <a:cubicBezTo>
                    <a:pt x="787" y="331"/>
                    <a:pt x="794" y="347"/>
                    <a:pt x="810" y="347"/>
                  </a:cubicBezTo>
                  <a:cubicBezTo>
                    <a:pt x="825" y="347"/>
                    <a:pt x="834" y="333"/>
                    <a:pt x="834" y="315"/>
                  </a:cubicBezTo>
                  <a:cubicBezTo>
                    <a:pt x="834" y="301"/>
                    <a:pt x="828" y="283"/>
                    <a:pt x="810" y="28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73" name="Freeform 535"/>
            <p:cNvSpPr>
              <a:spLocks/>
            </p:cNvSpPr>
            <p:nvPr/>
          </p:nvSpPr>
          <p:spPr bwMode="auto">
            <a:xfrm>
              <a:off x="2397" y="1632"/>
              <a:ext cx="969" cy="711"/>
            </a:xfrm>
            <a:custGeom>
              <a:avLst/>
              <a:gdLst/>
              <a:ahLst/>
              <a:cxnLst>
                <a:cxn ang="0">
                  <a:pos x="0" y="1203"/>
                </a:cxn>
                <a:cxn ang="0">
                  <a:pos x="0" y="108"/>
                </a:cxn>
                <a:cxn ang="0">
                  <a:pos x="106" y="0"/>
                </a:cxn>
                <a:cxn ang="0">
                  <a:pos x="1538" y="0"/>
                </a:cxn>
                <a:cxn ang="0">
                  <a:pos x="1644" y="108"/>
                </a:cxn>
                <a:cxn ang="0">
                  <a:pos x="1644" y="1203"/>
                </a:cxn>
                <a:cxn ang="0">
                  <a:pos x="0" y="1203"/>
                </a:cxn>
              </a:cxnLst>
              <a:rect l="0" t="0" r="r" b="b"/>
              <a:pathLst>
                <a:path w="1644" h="1203">
                  <a:moveTo>
                    <a:pt x="0" y="1203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0" y="49"/>
                    <a:pt x="47" y="0"/>
                    <a:pt x="106" y="0"/>
                  </a:cubicBezTo>
                  <a:cubicBezTo>
                    <a:pt x="1538" y="0"/>
                    <a:pt x="1538" y="0"/>
                    <a:pt x="1538" y="0"/>
                  </a:cubicBezTo>
                  <a:cubicBezTo>
                    <a:pt x="1597" y="0"/>
                    <a:pt x="1644" y="49"/>
                    <a:pt x="1644" y="108"/>
                  </a:cubicBezTo>
                  <a:cubicBezTo>
                    <a:pt x="1644" y="1203"/>
                    <a:pt x="1644" y="1203"/>
                    <a:pt x="1644" y="1203"/>
                  </a:cubicBezTo>
                  <a:lnTo>
                    <a:pt x="0" y="12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74" name="Freeform 536"/>
            <p:cNvSpPr>
              <a:spLocks noEditPoints="1"/>
            </p:cNvSpPr>
            <p:nvPr/>
          </p:nvSpPr>
          <p:spPr bwMode="auto">
            <a:xfrm>
              <a:off x="2522" y="1716"/>
              <a:ext cx="719" cy="197"/>
            </a:xfrm>
            <a:custGeom>
              <a:avLst/>
              <a:gdLst/>
              <a:ahLst/>
              <a:cxnLst>
                <a:cxn ang="0">
                  <a:pos x="53" y="255"/>
                </a:cxn>
                <a:cxn ang="0">
                  <a:pos x="27" y="281"/>
                </a:cxn>
                <a:cxn ang="0">
                  <a:pos x="0" y="255"/>
                </a:cxn>
                <a:cxn ang="0">
                  <a:pos x="0" y="199"/>
                </a:cxn>
                <a:cxn ang="0">
                  <a:pos x="27" y="173"/>
                </a:cxn>
                <a:cxn ang="0">
                  <a:pos x="53" y="199"/>
                </a:cxn>
                <a:cxn ang="0">
                  <a:pos x="53" y="255"/>
                </a:cxn>
                <a:cxn ang="0">
                  <a:pos x="199" y="126"/>
                </a:cxn>
                <a:cxn ang="0">
                  <a:pos x="173" y="99"/>
                </a:cxn>
                <a:cxn ang="0">
                  <a:pos x="146" y="126"/>
                </a:cxn>
                <a:cxn ang="0">
                  <a:pos x="146" y="255"/>
                </a:cxn>
                <a:cxn ang="0">
                  <a:pos x="173" y="281"/>
                </a:cxn>
                <a:cxn ang="0">
                  <a:pos x="199" y="255"/>
                </a:cxn>
                <a:cxn ang="0">
                  <a:pos x="199" y="126"/>
                </a:cxn>
                <a:cxn ang="0">
                  <a:pos x="345" y="26"/>
                </a:cxn>
                <a:cxn ang="0">
                  <a:pos x="318" y="0"/>
                </a:cxn>
                <a:cxn ang="0">
                  <a:pos x="292" y="26"/>
                </a:cxn>
                <a:cxn ang="0">
                  <a:pos x="292" y="307"/>
                </a:cxn>
                <a:cxn ang="0">
                  <a:pos x="318" y="334"/>
                </a:cxn>
                <a:cxn ang="0">
                  <a:pos x="345" y="307"/>
                </a:cxn>
                <a:cxn ang="0">
                  <a:pos x="345" y="26"/>
                </a:cxn>
                <a:cxn ang="0">
                  <a:pos x="491" y="126"/>
                </a:cxn>
                <a:cxn ang="0">
                  <a:pos x="464" y="99"/>
                </a:cxn>
                <a:cxn ang="0">
                  <a:pos x="438" y="126"/>
                </a:cxn>
                <a:cxn ang="0">
                  <a:pos x="438" y="255"/>
                </a:cxn>
                <a:cxn ang="0">
                  <a:pos x="464" y="281"/>
                </a:cxn>
                <a:cxn ang="0">
                  <a:pos x="491" y="255"/>
                </a:cxn>
                <a:cxn ang="0">
                  <a:pos x="491" y="126"/>
                </a:cxn>
                <a:cxn ang="0">
                  <a:pos x="637" y="199"/>
                </a:cxn>
                <a:cxn ang="0">
                  <a:pos x="610" y="173"/>
                </a:cxn>
                <a:cxn ang="0">
                  <a:pos x="584" y="199"/>
                </a:cxn>
                <a:cxn ang="0">
                  <a:pos x="584" y="255"/>
                </a:cxn>
                <a:cxn ang="0">
                  <a:pos x="610" y="281"/>
                </a:cxn>
                <a:cxn ang="0">
                  <a:pos x="637" y="255"/>
                </a:cxn>
                <a:cxn ang="0">
                  <a:pos x="637" y="199"/>
                </a:cxn>
                <a:cxn ang="0">
                  <a:pos x="782" y="126"/>
                </a:cxn>
                <a:cxn ang="0">
                  <a:pos x="756" y="99"/>
                </a:cxn>
                <a:cxn ang="0">
                  <a:pos x="729" y="126"/>
                </a:cxn>
                <a:cxn ang="0">
                  <a:pos x="729" y="255"/>
                </a:cxn>
                <a:cxn ang="0">
                  <a:pos x="756" y="281"/>
                </a:cxn>
                <a:cxn ang="0">
                  <a:pos x="782" y="255"/>
                </a:cxn>
                <a:cxn ang="0">
                  <a:pos x="782" y="126"/>
                </a:cxn>
                <a:cxn ang="0">
                  <a:pos x="928" y="26"/>
                </a:cxn>
                <a:cxn ang="0">
                  <a:pos x="902" y="0"/>
                </a:cxn>
                <a:cxn ang="0">
                  <a:pos x="875" y="26"/>
                </a:cxn>
                <a:cxn ang="0">
                  <a:pos x="875" y="307"/>
                </a:cxn>
                <a:cxn ang="0">
                  <a:pos x="902" y="334"/>
                </a:cxn>
                <a:cxn ang="0">
                  <a:pos x="928" y="307"/>
                </a:cxn>
                <a:cxn ang="0">
                  <a:pos x="928" y="26"/>
                </a:cxn>
                <a:cxn ang="0">
                  <a:pos x="1074" y="126"/>
                </a:cxn>
                <a:cxn ang="0">
                  <a:pos x="1047" y="99"/>
                </a:cxn>
                <a:cxn ang="0">
                  <a:pos x="1021" y="126"/>
                </a:cxn>
                <a:cxn ang="0">
                  <a:pos x="1021" y="255"/>
                </a:cxn>
                <a:cxn ang="0">
                  <a:pos x="1047" y="281"/>
                </a:cxn>
                <a:cxn ang="0">
                  <a:pos x="1074" y="255"/>
                </a:cxn>
                <a:cxn ang="0">
                  <a:pos x="1074" y="126"/>
                </a:cxn>
                <a:cxn ang="0">
                  <a:pos x="1220" y="199"/>
                </a:cxn>
                <a:cxn ang="0">
                  <a:pos x="1193" y="173"/>
                </a:cxn>
                <a:cxn ang="0">
                  <a:pos x="1167" y="199"/>
                </a:cxn>
                <a:cxn ang="0">
                  <a:pos x="1167" y="255"/>
                </a:cxn>
                <a:cxn ang="0">
                  <a:pos x="1193" y="281"/>
                </a:cxn>
                <a:cxn ang="0">
                  <a:pos x="1220" y="255"/>
                </a:cxn>
                <a:cxn ang="0">
                  <a:pos x="1220" y="199"/>
                </a:cxn>
              </a:cxnLst>
              <a:rect l="0" t="0" r="r" b="b"/>
              <a:pathLst>
                <a:path w="1220" h="334">
                  <a:moveTo>
                    <a:pt x="53" y="255"/>
                  </a:moveTo>
                  <a:cubicBezTo>
                    <a:pt x="53" y="269"/>
                    <a:pt x="41" y="281"/>
                    <a:pt x="27" y="281"/>
                  </a:cubicBezTo>
                  <a:cubicBezTo>
                    <a:pt x="12" y="281"/>
                    <a:pt x="0" y="269"/>
                    <a:pt x="0" y="255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184"/>
                    <a:pt x="12" y="173"/>
                    <a:pt x="27" y="173"/>
                  </a:cubicBezTo>
                  <a:cubicBezTo>
                    <a:pt x="41" y="173"/>
                    <a:pt x="53" y="184"/>
                    <a:pt x="53" y="199"/>
                  </a:cubicBezTo>
                  <a:lnTo>
                    <a:pt x="53" y="255"/>
                  </a:lnTo>
                  <a:close/>
                  <a:moveTo>
                    <a:pt x="199" y="126"/>
                  </a:moveTo>
                  <a:cubicBezTo>
                    <a:pt x="199" y="111"/>
                    <a:pt x="187" y="99"/>
                    <a:pt x="173" y="99"/>
                  </a:cubicBezTo>
                  <a:cubicBezTo>
                    <a:pt x="158" y="99"/>
                    <a:pt x="146" y="111"/>
                    <a:pt x="146" y="126"/>
                  </a:cubicBezTo>
                  <a:cubicBezTo>
                    <a:pt x="146" y="255"/>
                    <a:pt x="146" y="255"/>
                    <a:pt x="146" y="255"/>
                  </a:cubicBezTo>
                  <a:cubicBezTo>
                    <a:pt x="146" y="269"/>
                    <a:pt x="158" y="281"/>
                    <a:pt x="173" y="281"/>
                  </a:cubicBezTo>
                  <a:cubicBezTo>
                    <a:pt x="187" y="281"/>
                    <a:pt x="199" y="269"/>
                    <a:pt x="199" y="255"/>
                  </a:cubicBezTo>
                  <a:lnTo>
                    <a:pt x="199" y="126"/>
                  </a:lnTo>
                  <a:close/>
                  <a:moveTo>
                    <a:pt x="345" y="26"/>
                  </a:moveTo>
                  <a:cubicBezTo>
                    <a:pt x="345" y="11"/>
                    <a:pt x="333" y="0"/>
                    <a:pt x="318" y="0"/>
                  </a:cubicBezTo>
                  <a:cubicBezTo>
                    <a:pt x="304" y="0"/>
                    <a:pt x="292" y="11"/>
                    <a:pt x="292" y="26"/>
                  </a:cubicBezTo>
                  <a:cubicBezTo>
                    <a:pt x="292" y="307"/>
                    <a:pt x="292" y="307"/>
                    <a:pt x="292" y="307"/>
                  </a:cubicBezTo>
                  <a:cubicBezTo>
                    <a:pt x="292" y="322"/>
                    <a:pt x="304" y="334"/>
                    <a:pt x="318" y="334"/>
                  </a:cubicBezTo>
                  <a:cubicBezTo>
                    <a:pt x="333" y="334"/>
                    <a:pt x="345" y="322"/>
                    <a:pt x="345" y="307"/>
                  </a:cubicBezTo>
                  <a:lnTo>
                    <a:pt x="345" y="26"/>
                  </a:lnTo>
                  <a:close/>
                  <a:moveTo>
                    <a:pt x="491" y="126"/>
                  </a:moveTo>
                  <a:cubicBezTo>
                    <a:pt x="491" y="111"/>
                    <a:pt x="479" y="99"/>
                    <a:pt x="464" y="99"/>
                  </a:cubicBezTo>
                  <a:cubicBezTo>
                    <a:pt x="450" y="99"/>
                    <a:pt x="438" y="111"/>
                    <a:pt x="438" y="126"/>
                  </a:cubicBezTo>
                  <a:cubicBezTo>
                    <a:pt x="438" y="255"/>
                    <a:pt x="438" y="255"/>
                    <a:pt x="438" y="255"/>
                  </a:cubicBezTo>
                  <a:cubicBezTo>
                    <a:pt x="438" y="269"/>
                    <a:pt x="450" y="281"/>
                    <a:pt x="464" y="281"/>
                  </a:cubicBezTo>
                  <a:cubicBezTo>
                    <a:pt x="479" y="281"/>
                    <a:pt x="491" y="269"/>
                    <a:pt x="491" y="255"/>
                  </a:cubicBezTo>
                  <a:lnTo>
                    <a:pt x="491" y="126"/>
                  </a:lnTo>
                  <a:close/>
                  <a:moveTo>
                    <a:pt x="637" y="199"/>
                  </a:moveTo>
                  <a:cubicBezTo>
                    <a:pt x="637" y="184"/>
                    <a:pt x="625" y="173"/>
                    <a:pt x="610" y="173"/>
                  </a:cubicBezTo>
                  <a:cubicBezTo>
                    <a:pt x="595" y="173"/>
                    <a:pt x="584" y="184"/>
                    <a:pt x="584" y="199"/>
                  </a:cubicBezTo>
                  <a:cubicBezTo>
                    <a:pt x="584" y="255"/>
                    <a:pt x="584" y="255"/>
                    <a:pt x="584" y="255"/>
                  </a:cubicBezTo>
                  <a:cubicBezTo>
                    <a:pt x="584" y="269"/>
                    <a:pt x="595" y="281"/>
                    <a:pt x="610" y="281"/>
                  </a:cubicBezTo>
                  <a:cubicBezTo>
                    <a:pt x="625" y="281"/>
                    <a:pt x="637" y="269"/>
                    <a:pt x="637" y="255"/>
                  </a:cubicBezTo>
                  <a:lnTo>
                    <a:pt x="637" y="199"/>
                  </a:lnTo>
                  <a:close/>
                  <a:moveTo>
                    <a:pt x="782" y="126"/>
                  </a:moveTo>
                  <a:cubicBezTo>
                    <a:pt x="782" y="111"/>
                    <a:pt x="771" y="99"/>
                    <a:pt x="756" y="99"/>
                  </a:cubicBezTo>
                  <a:cubicBezTo>
                    <a:pt x="741" y="99"/>
                    <a:pt x="729" y="111"/>
                    <a:pt x="729" y="126"/>
                  </a:cubicBezTo>
                  <a:cubicBezTo>
                    <a:pt x="729" y="255"/>
                    <a:pt x="729" y="255"/>
                    <a:pt x="729" y="255"/>
                  </a:cubicBezTo>
                  <a:cubicBezTo>
                    <a:pt x="729" y="269"/>
                    <a:pt x="741" y="281"/>
                    <a:pt x="756" y="281"/>
                  </a:cubicBezTo>
                  <a:cubicBezTo>
                    <a:pt x="771" y="281"/>
                    <a:pt x="782" y="269"/>
                    <a:pt x="782" y="255"/>
                  </a:cubicBezTo>
                  <a:lnTo>
                    <a:pt x="782" y="126"/>
                  </a:lnTo>
                  <a:close/>
                  <a:moveTo>
                    <a:pt x="928" y="26"/>
                  </a:moveTo>
                  <a:cubicBezTo>
                    <a:pt x="928" y="11"/>
                    <a:pt x="916" y="0"/>
                    <a:pt x="902" y="0"/>
                  </a:cubicBezTo>
                  <a:cubicBezTo>
                    <a:pt x="887" y="0"/>
                    <a:pt x="875" y="11"/>
                    <a:pt x="875" y="26"/>
                  </a:cubicBezTo>
                  <a:cubicBezTo>
                    <a:pt x="875" y="307"/>
                    <a:pt x="875" y="307"/>
                    <a:pt x="875" y="307"/>
                  </a:cubicBezTo>
                  <a:cubicBezTo>
                    <a:pt x="875" y="322"/>
                    <a:pt x="887" y="334"/>
                    <a:pt x="902" y="334"/>
                  </a:cubicBezTo>
                  <a:cubicBezTo>
                    <a:pt x="916" y="334"/>
                    <a:pt x="928" y="322"/>
                    <a:pt x="928" y="307"/>
                  </a:cubicBezTo>
                  <a:lnTo>
                    <a:pt x="928" y="26"/>
                  </a:lnTo>
                  <a:close/>
                  <a:moveTo>
                    <a:pt x="1074" y="126"/>
                  </a:moveTo>
                  <a:cubicBezTo>
                    <a:pt x="1074" y="111"/>
                    <a:pt x="1062" y="99"/>
                    <a:pt x="1047" y="99"/>
                  </a:cubicBezTo>
                  <a:cubicBezTo>
                    <a:pt x="1033" y="99"/>
                    <a:pt x="1021" y="111"/>
                    <a:pt x="1021" y="126"/>
                  </a:cubicBezTo>
                  <a:cubicBezTo>
                    <a:pt x="1021" y="255"/>
                    <a:pt x="1021" y="255"/>
                    <a:pt x="1021" y="255"/>
                  </a:cubicBezTo>
                  <a:cubicBezTo>
                    <a:pt x="1021" y="269"/>
                    <a:pt x="1033" y="281"/>
                    <a:pt x="1047" y="281"/>
                  </a:cubicBezTo>
                  <a:cubicBezTo>
                    <a:pt x="1062" y="281"/>
                    <a:pt x="1074" y="269"/>
                    <a:pt x="1074" y="255"/>
                  </a:cubicBezTo>
                  <a:lnTo>
                    <a:pt x="1074" y="126"/>
                  </a:lnTo>
                  <a:close/>
                  <a:moveTo>
                    <a:pt x="1220" y="199"/>
                  </a:moveTo>
                  <a:cubicBezTo>
                    <a:pt x="1220" y="184"/>
                    <a:pt x="1208" y="173"/>
                    <a:pt x="1193" y="173"/>
                  </a:cubicBezTo>
                  <a:cubicBezTo>
                    <a:pt x="1179" y="173"/>
                    <a:pt x="1167" y="184"/>
                    <a:pt x="1167" y="199"/>
                  </a:cubicBezTo>
                  <a:cubicBezTo>
                    <a:pt x="1167" y="255"/>
                    <a:pt x="1167" y="255"/>
                    <a:pt x="1167" y="255"/>
                  </a:cubicBezTo>
                  <a:cubicBezTo>
                    <a:pt x="1167" y="269"/>
                    <a:pt x="1179" y="281"/>
                    <a:pt x="1193" y="281"/>
                  </a:cubicBezTo>
                  <a:cubicBezTo>
                    <a:pt x="1208" y="281"/>
                    <a:pt x="1220" y="269"/>
                    <a:pt x="1220" y="255"/>
                  </a:cubicBezTo>
                  <a:lnTo>
                    <a:pt x="1220" y="19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75" name="Freeform 537"/>
            <p:cNvSpPr>
              <a:spLocks noEditPoints="1"/>
            </p:cNvSpPr>
            <p:nvPr/>
          </p:nvSpPr>
          <p:spPr bwMode="auto">
            <a:xfrm>
              <a:off x="2587" y="1966"/>
              <a:ext cx="680" cy="129"/>
            </a:xfrm>
            <a:custGeom>
              <a:avLst/>
              <a:gdLst/>
              <a:ahLst/>
              <a:cxnLst>
                <a:cxn ang="0">
                  <a:pos x="235" y="216"/>
                </a:cxn>
                <a:cxn ang="0">
                  <a:pos x="289" y="4"/>
                </a:cxn>
                <a:cxn ang="0">
                  <a:pos x="720" y="8"/>
                </a:cxn>
                <a:cxn ang="0">
                  <a:pos x="558" y="110"/>
                </a:cxn>
                <a:cxn ang="0">
                  <a:pos x="720" y="212"/>
                </a:cxn>
                <a:cxn ang="0">
                  <a:pos x="675" y="166"/>
                </a:cxn>
                <a:cxn ang="0">
                  <a:pos x="675" y="53"/>
                </a:cxn>
                <a:cxn ang="0">
                  <a:pos x="720" y="8"/>
                </a:cxn>
                <a:cxn ang="0">
                  <a:pos x="113" y="0"/>
                </a:cxn>
                <a:cxn ang="0">
                  <a:pos x="113" y="219"/>
                </a:cxn>
                <a:cxn ang="0">
                  <a:pos x="162" y="155"/>
                </a:cxn>
                <a:cxn ang="0">
                  <a:pos x="58" y="110"/>
                </a:cxn>
                <a:cxn ang="0">
                  <a:pos x="162" y="64"/>
                </a:cxn>
                <a:cxn ang="0">
                  <a:pos x="888" y="0"/>
                </a:cxn>
                <a:cxn ang="0">
                  <a:pos x="888" y="219"/>
                </a:cxn>
                <a:cxn ang="0">
                  <a:pos x="888" y="0"/>
                </a:cxn>
                <a:cxn ang="0">
                  <a:pos x="888" y="165"/>
                </a:cxn>
                <a:cxn ang="0">
                  <a:pos x="888" y="54"/>
                </a:cxn>
                <a:cxn ang="0">
                  <a:pos x="491" y="7"/>
                </a:cxn>
                <a:cxn ang="0">
                  <a:pos x="360" y="66"/>
                </a:cxn>
                <a:cxn ang="0">
                  <a:pos x="426" y="132"/>
                </a:cxn>
                <a:cxn ang="0">
                  <a:pos x="411" y="173"/>
                </a:cxn>
                <a:cxn ang="0">
                  <a:pos x="361" y="214"/>
                </a:cxn>
                <a:cxn ang="0">
                  <a:pos x="506" y="148"/>
                </a:cxn>
                <a:cxn ang="0">
                  <a:pos x="441" y="83"/>
                </a:cxn>
                <a:cxn ang="0">
                  <a:pos x="450" y="45"/>
                </a:cxn>
                <a:cxn ang="0">
                  <a:pos x="491" y="7"/>
                </a:cxn>
                <a:cxn ang="0">
                  <a:pos x="1056" y="171"/>
                </a:cxn>
                <a:cxn ang="0">
                  <a:pos x="1073" y="216"/>
                </a:cxn>
                <a:cxn ang="0">
                  <a:pos x="1081" y="171"/>
                </a:cxn>
                <a:cxn ang="0">
                  <a:pos x="1098" y="165"/>
                </a:cxn>
                <a:cxn ang="0">
                  <a:pos x="1101" y="216"/>
                </a:cxn>
                <a:cxn ang="0">
                  <a:pos x="1108" y="174"/>
                </a:cxn>
                <a:cxn ang="0">
                  <a:pos x="1123" y="216"/>
                </a:cxn>
                <a:cxn ang="0">
                  <a:pos x="1145" y="174"/>
                </a:cxn>
                <a:cxn ang="0">
                  <a:pos x="1145" y="216"/>
                </a:cxn>
                <a:cxn ang="0">
                  <a:pos x="1153" y="165"/>
                </a:cxn>
                <a:cxn ang="0">
                  <a:pos x="1127" y="207"/>
                </a:cxn>
                <a:cxn ang="0">
                  <a:pos x="1112" y="165"/>
                </a:cxn>
                <a:cxn ang="0">
                  <a:pos x="1101" y="216"/>
                </a:cxn>
              </a:cxnLst>
              <a:rect l="0" t="0" r="r" b="b"/>
              <a:pathLst>
                <a:path w="1153" h="219">
                  <a:moveTo>
                    <a:pt x="289" y="216"/>
                  </a:moveTo>
                  <a:cubicBezTo>
                    <a:pt x="235" y="216"/>
                    <a:pt x="235" y="216"/>
                    <a:pt x="235" y="216"/>
                  </a:cubicBezTo>
                  <a:cubicBezTo>
                    <a:pt x="235" y="4"/>
                    <a:pt x="235" y="4"/>
                    <a:pt x="235" y="4"/>
                  </a:cubicBezTo>
                  <a:cubicBezTo>
                    <a:pt x="289" y="4"/>
                    <a:pt x="289" y="4"/>
                    <a:pt x="289" y="4"/>
                  </a:cubicBezTo>
                  <a:lnTo>
                    <a:pt x="289" y="216"/>
                  </a:lnTo>
                  <a:close/>
                  <a:moveTo>
                    <a:pt x="720" y="8"/>
                  </a:moveTo>
                  <a:cubicBezTo>
                    <a:pt x="715" y="6"/>
                    <a:pt x="696" y="0"/>
                    <a:pt x="671" y="0"/>
                  </a:cubicBezTo>
                  <a:cubicBezTo>
                    <a:pt x="606" y="0"/>
                    <a:pt x="558" y="46"/>
                    <a:pt x="558" y="110"/>
                  </a:cubicBezTo>
                  <a:cubicBezTo>
                    <a:pt x="558" y="178"/>
                    <a:pt x="611" y="219"/>
                    <a:pt x="671" y="219"/>
                  </a:cubicBezTo>
                  <a:cubicBezTo>
                    <a:pt x="695" y="219"/>
                    <a:pt x="713" y="214"/>
                    <a:pt x="720" y="212"/>
                  </a:cubicBezTo>
                  <a:cubicBezTo>
                    <a:pt x="720" y="155"/>
                    <a:pt x="720" y="155"/>
                    <a:pt x="720" y="155"/>
                  </a:cubicBezTo>
                  <a:cubicBezTo>
                    <a:pt x="718" y="156"/>
                    <a:pt x="700" y="166"/>
                    <a:pt x="675" y="166"/>
                  </a:cubicBezTo>
                  <a:cubicBezTo>
                    <a:pt x="639" y="166"/>
                    <a:pt x="616" y="141"/>
                    <a:pt x="616" y="110"/>
                  </a:cubicBezTo>
                  <a:cubicBezTo>
                    <a:pt x="616" y="77"/>
                    <a:pt x="640" y="53"/>
                    <a:pt x="675" y="53"/>
                  </a:cubicBezTo>
                  <a:cubicBezTo>
                    <a:pt x="700" y="53"/>
                    <a:pt x="718" y="63"/>
                    <a:pt x="720" y="64"/>
                  </a:cubicBezTo>
                  <a:lnTo>
                    <a:pt x="720" y="8"/>
                  </a:lnTo>
                  <a:close/>
                  <a:moveTo>
                    <a:pt x="162" y="8"/>
                  </a:moveTo>
                  <a:cubicBezTo>
                    <a:pt x="157" y="6"/>
                    <a:pt x="138" y="0"/>
                    <a:pt x="113" y="0"/>
                  </a:cubicBezTo>
                  <a:cubicBezTo>
                    <a:pt x="48" y="0"/>
                    <a:pt x="0" y="46"/>
                    <a:pt x="0" y="110"/>
                  </a:cubicBezTo>
                  <a:cubicBezTo>
                    <a:pt x="0" y="178"/>
                    <a:pt x="53" y="219"/>
                    <a:pt x="113" y="219"/>
                  </a:cubicBezTo>
                  <a:cubicBezTo>
                    <a:pt x="137" y="219"/>
                    <a:pt x="155" y="214"/>
                    <a:pt x="162" y="212"/>
                  </a:cubicBezTo>
                  <a:cubicBezTo>
                    <a:pt x="162" y="155"/>
                    <a:pt x="162" y="155"/>
                    <a:pt x="162" y="155"/>
                  </a:cubicBezTo>
                  <a:cubicBezTo>
                    <a:pt x="159" y="156"/>
                    <a:pt x="142" y="166"/>
                    <a:pt x="117" y="166"/>
                  </a:cubicBezTo>
                  <a:cubicBezTo>
                    <a:pt x="81" y="166"/>
                    <a:pt x="58" y="141"/>
                    <a:pt x="58" y="110"/>
                  </a:cubicBezTo>
                  <a:cubicBezTo>
                    <a:pt x="58" y="77"/>
                    <a:pt x="82" y="53"/>
                    <a:pt x="117" y="53"/>
                  </a:cubicBezTo>
                  <a:cubicBezTo>
                    <a:pt x="142" y="53"/>
                    <a:pt x="159" y="63"/>
                    <a:pt x="162" y="64"/>
                  </a:cubicBezTo>
                  <a:lnTo>
                    <a:pt x="162" y="8"/>
                  </a:lnTo>
                  <a:close/>
                  <a:moveTo>
                    <a:pt x="888" y="0"/>
                  </a:moveTo>
                  <a:cubicBezTo>
                    <a:pt x="823" y="0"/>
                    <a:pt x="776" y="49"/>
                    <a:pt x="776" y="110"/>
                  </a:cubicBezTo>
                  <a:cubicBezTo>
                    <a:pt x="776" y="170"/>
                    <a:pt x="823" y="219"/>
                    <a:pt x="888" y="219"/>
                  </a:cubicBezTo>
                  <a:cubicBezTo>
                    <a:pt x="953" y="219"/>
                    <a:pt x="1000" y="170"/>
                    <a:pt x="1000" y="110"/>
                  </a:cubicBezTo>
                  <a:cubicBezTo>
                    <a:pt x="1000" y="49"/>
                    <a:pt x="953" y="0"/>
                    <a:pt x="888" y="0"/>
                  </a:cubicBezTo>
                  <a:close/>
                  <a:moveTo>
                    <a:pt x="943" y="110"/>
                  </a:moveTo>
                  <a:cubicBezTo>
                    <a:pt x="943" y="141"/>
                    <a:pt x="920" y="165"/>
                    <a:pt x="888" y="165"/>
                  </a:cubicBezTo>
                  <a:cubicBezTo>
                    <a:pt x="856" y="165"/>
                    <a:pt x="833" y="141"/>
                    <a:pt x="833" y="110"/>
                  </a:cubicBezTo>
                  <a:cubicBezTo>
                    <a:pt x="833" y="79"/>
                    <a:pt x="856" y="54"/>
                    <a:pt x="888" y="54"/>
                  </a:cubicBezTo>
                  <a:cubicBezTo>
                    <a:pt x="920" y="54"/>
                    <a:pt x="943" y="79"/>
                    <a:pt x="943" y="110"/>
                  </a:cubicBezTo>
                  <a:close/>
                  <a:moveTo>
                    <a:pt x="491" y="7"/>
                  </a:moveTo>
                  <a:cubicBezTo>
                    <a:pt x="490" y="6"/>
                    <a:pt x="465" y="0"/>
                    <a:pt x="439" y="0"/>
                  </a:cubicBezTo>
                  <a:cubicBezTo>
                    <a:pt x="390" y="0"/>
                    <a:pt x="360" y="26"/>
                    <a:pt x="360" y="66"/>
                  </a:cubicBezTo>
                  <a:cubicBezTo>
                    <a:pt x="360" y="101"/>
                    <a:pt x="385" y="119"/>
                    <a:pt x="415" y="128"/>
                  </a:cubicBezTo>
                  <a:cubicBezTo>
                    <a:pt x="418" y="129"/>
                    <a:pt x="423" y="131"/>
                    <a:pt x="426" y="132"/>
                  </a:cubicBezTo>
                  <a:cubicBezTo>
                    <a:pt x="440" y="136"/>
                    <a:pt x="450" y="142"/>
                    <a:pt x="450" y="153"/>
                  </a:cubicBezTo>
                  <a:cubicBezTo>
                    <a:pt x="450" y="165"/>
                    <a:pt x="438" y="173"/>
                    <a:pt x="411" y="173"/>
                  </a:cubicBezTo>
                  <a:cubicBezTo>
                    <a:pt x="388" y="173"/>
                    <a:pt x="366" y="166"/>
                    <a:pt x="361" y="165"/>
                  </a:cubicBezTo>
                  <a:cubicBezTo>
                    <a:pt x="361" y="214"/>
                    <a:pt x="361" y="214"/>
                    <a:pt x="361" y="214"/>
                  </a:cubicBezTo>
                  <a:cubicBezTo>
                    <a:pt x="363" y="214"/>
                    <a:pt x="390" y="219"/>
                    <a:pt x="419" y="219"/>
                  </a:cubicBezTo>
                  <a:cubicBezTo>
                    <a:pt x="459" y="219"/>
                    <a:pt x="506" y="202"/>
                    <a:pt x="506" y="148"/>
                  </a:cubicBezTo>
                  <a:cubicBezTo>
                    <a:pt x="506" y="122"/>
                    <a:pt x="490" y="99"/>
                    <a:pt x="456" y="88"/>
                  </a:cubicBezTo>
                  <a:cubicBezTo>
                    <a:pt x="441" y="83"/>
                    <a:pt x="441" y="83"/>
                    <a:pt x="441" y="83"/>
                  </a:cubicBezTo>
                  <a:cubicBezTo>
                    <a:pt x="432" y="80"/>
                    <a:pt x="416" y="76"/>
                    <a:pt x="416" y="63"/>
                  </a:cubicBezTo>
                  <a:cubicBezTo>
                    <a:pt x="416" y="53"/>
                    <a:pt x="428" y="45"/>
                    <a:pt x="450" y="45"/>
                  </a:cubicBezTo>
                  <a:cubicBezTo>
                    <a:pt x="468" y="45"/>
                    <a:pt x="491" y="52"/>
                    <a:pt x="491" y="52"/>
                  </a:cubicBezTo>
                  <a:lnTo>
                    <a:pt x="491" y="7"/>
                  </a:lnTo>
                  <a:close/>
                  <a:moveTo>
                    <a:pt x="1056" y="165"/>
                  </a:moveTo>
                  <a:cubicBezTo>
                    <a:pt x="1056" y="171"/>
                    <a:pt x="1056" y="171"/>
                    <a:pt x="1056" y="171"/>
                  </a:cubicBezTo>
                  <a:cubicBezTo>
                    <a:pt x="1073" y="171"/>
                    <a:pt x="1073" y="171"/>
                    <a:pt x="1073" y="171"/>
                  </a:cubicBezTo>
                  <a:cubicBezTo>
                    <a:pt x="1073" y="216"/>
                    <a:pt x="1073" y="216"/>
                    <a:pt x="1073" y="216"/>
                  </a:cubicBezTo>
                  <a:cubicBezTo>
                    <a:pt x="1081" y="216"/>
                    <a:pt x="1081" y="216"/>
                    <a:pt x="1081" y="216"/>
                  </a:cubicBezTo>
                  <a:cubicBezTo>
                    <a:pt x="1081" y="171"/>
                    <a:pt x="1081" y="171"/>
                    <a:pt x="1081" y="171"/>
                  </a:cubicBezTo>
                  <a:cubicBezTo>
                    <a:pt x="1098" y="171"/>
                    <a:pt x="1098" y="171"/>
                    <a:pt x="1098" y="171"/>
                  </a:cubicBezTo>
                  <a:cubicBezTo>
                    <a:pt x="1098" y="165"/>
                    <a:pt x="1098" y="165"/>
                    <a:pt x="1098" y="165"/>
                  </a:cubicBezTo>
                  <a:lnTo>
                    <a:pt x="1056" y="165"/>
                  </a:lnTo>
                  <a:close/>
                  <a:moveTo>
                    <a:pt x="1101" y="216"/>
                  </a:moveTo>
                  <a:cubicBezTo>
                    <a:pt x="1108" y="216"/>
                    <a:pt x="1108" y="216"/>
                    <a:pt x="1108" y="216"/>
                  </a:cubicBezTo>
                  <a:cubicBezTo>
                    <a:pt x="1108" y="174"/>
                    <a:pt x="1108" y="174"/>
                    <a:pt x="1108" y="174"/>
                  </a:cubicBezTo>
                  <a:cubicBezTo>
                    <a:pt x="1108" y="174"/>
                    <a:pt x="1108" y="174"/>
                    <a:pt x="1108" y="174"/>
                  </a:cubicBezTo>
                  <a:cubicBezTo>
                    <a:pt x="1123" y="216"/>
                    <a:pt x="1123" y="216"/>
                    <a:pt x="1123" y="216"/>
                  </a:cubicBezTo>
                  <a:cubicBezTo>
                    <a:pt x="1130" y="216"/>
                    <a:pt x="1130" y="216"/>
                    <a:pt x="1130" y="216"/>
                  </a:cubicBezTo>
                  <a:cubicBezTo>
                    <a:pt x="1145" y="174"/>
                    <a:pt x="1145" y="174"/>
                    <a:pt x="1145" y="174"/>
                  </a:cubicBezTo>
                  <a:cubicBezTo>
                    <a:pt x="1145" y="174"/>
                    <a:pt x="1145" y="174"/>
                    <a:pt x="1145" y="174"/>
                  </a:cubicBezTo>
                  <a:cubicBezTo>
                    <a:pt x="1145" y="216"/>
                    <a:pt x="1145" y="216"/>
                    <a:pt x="1145" y="216"/>
                  </a:cubicBezTo>
                  <a:cubicBezTo>
                    <a:pt x="1153" y="216"/>
                    <a:pt x="1153" y="216"/>
                    <a:pt x="1153" y="216"/>
                  </a:cubicBezTo>
                  <a:cubicBezTo>
                    <a:pt x="1153" y="165"/>
                    <a:pt x="1153" y="165"/>
                    <a:pt x="1153" y="165"/>
                  </a:cubicBezTo>
                  <a:cubicBezTo>
                    <a:pt x="1142" y="165"/>
                    <a:pt x="1142" y="165"/>
                    <a:pt x="1142" y="165"/>
                  </a:cubicBezTo>
                  <a:cubicBezTo>
                    <a:pt x="1127" y="207"/>
                    <a:pt x="1127" y="207"/>
                    <a:pt x="1127" y="207"/>
                  </a:cubicBezTo>
                  <a:cubicBezTo>
                    <a:pt x="1127" y="207"/>
                    <a:pt x="1127" y="207"/>
                    <a:pt x="1127" y="207"/>
                  </a:cubicBezTo>
                  <a:cubicBezTo>
                    <a:pt x="1112" y="165"/>
                    <a:pt x="1112" y="165"/>
                    <a:pt x="1112" y="165"/>
                  </a:cubicBezTo>
                  <a:cubicBezTo>
                    <a:pt x="1101" y="165"/>
                    <a:pt x="1101" y="165"/>
                    <a:pt x="1101" y="165"/>
                  </a:cubicBezTo>
                  <a:lnTo>
                    <a:pt x="1101" y="216"/>
                  </a:lnTo>
                  <a:close/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76" name="Freeform 538"/>
            <p:cNvSpPr>
              <a:spLocks noEditPoints="1"/>
            </p:cNvSpPr>
            <p:nvPr/>
          </p:nvSpPr>
          <p:spPr bwMode="auto">
            <a:xfrm>
              <a:off x="2590" y="2177"/>
              <a:ext cx="583" cy="82"/>
            </a:xfrm>
            <a:custGeom>
              <a:avLst/>
              <a:gdLst/>
              <a:ahLst/>
              <a:cxnLst>
                <a:cxn ang="0">
                  <a:pos x="341" y="0"/>
                </a:cxn>
                <a:cxn ang="0">
                  <a:pos x="276" y="140"/>
                </a:cxn>
                <a:cxn ang="0">
                  <a:pos x="307" y="90"/>
                </a:cxn>
                <a:cxn ang="0">
                  <a:pos x="361" y="140"/>
                </a:cxn>
                <a:cxn ang="0">
                  <a:pos x="365" y="84"/>
                </a:cxn>
                <a:cxn ang="0">
                  <a:pos x="335" y="63"/>
                </a:cxn>
                <a:cxn ang="0">
                  <a:pos x="307" y="24"/>
                </a:cxn>
                <a:cxn ang="0">
                  <a:pos x="361" y="44"/>
                </a:cxn>
                <a:cxn ang="0">
                  <a:pos x="57" y="0"/>
                </a:cxn>
                <a:cxn ang="0">
                  <a:pos x="0" y="140"/>
                </a:cxn>
                <a:cxn ang="0">
                  <a:pos x="31" y="90"/>
                </a:cxn>
                <a:cxn ang="0">
                  <a:pos x="113" y="44"/>
                </a:cxn>
                <a:cxn ang="0">
                  <a:pos x="56" y="64"/>
                </a:cxn>
                <a:cxn ang="0">
                  <a:pos x="31" y="26"/>
                </a:cxn>
                <a:cxn ang="0">
                  <a:pos x="82" y="45"/>
                </a:cxn>
                <a:cxn ang="0">
                  <a:pos x="167" y="0"/>
                </a:cxn>
                <a:cxn ang="0">
                  <a:pos x="145" y="140"/>
                </a:cxn>
                <a:cxn ang="0">
                  <a:pos x="208" y="109"/>
                </a:cxn>
                <a:cxn ang="0">
                  <a:pos x="250" y="140"/>
                </a:cxn>
                <a:cxn ang="0">
                  <a:pos x="167" y="0"/>
                </a:cxn>
                <a:cxn ang="0">
                  <a:pos x="181" y="34"/>
                </a:cxn>
                <a:cxn ang="0">
                  <a:pos x="199" y="86"/>
                </a:cxn>
                <a:cxn ang="0">
                  <a:pos x="958" y="84"/>
                </a:cxn>
                <a:cxn ang="0">
                  <a:pos x="934" y="0"/>
                </a:cxn>
                <a:cxn ang="0">
                  <a:pos x="869" y="140"/>
                </a:cxn>
                <a:cxn ang="0">
                  <a:pos x="900" y="90"/>
                </a:cxn>
                <a:cxn ang="0">
                  <a:pos x="955" y="140"/>
                </a:cxn>
                <a:cxn ang="0">
                  <a:pos x="958" y="84"/>
                </a:cxn>
                <a:cxn ang="0">
                  <a:pos x="900" y="65"/>
                </a:cxn>
                <a:cxn ang="0">
                  <a:pos x="929" y="26"/>
                </a:cxn>
                <a:cxn ang="0">
                  <a:pos x="929" y="65"/>
                </a:cxn>
                <a:cxn ang="0">
                  <a:pos x="529" y="0"/>
                </a:cxn>
                <a:cxn ang="0">
                  <a:pos x="487" y="26"/>
                </a:cxn>
                <a:cxn ang="0">
                  <a:pos x="456" y="140"/>
                </a:cxn>
                <a:cxn ang="0">
                  <a:pos x="414" y="26"/>
                </a:cxn>
                <a:cxn ang="0">
                  <a:pos x="648" y="0"/>
                </a:cxn>
                <a:cxn ang="0">
                  <a:pos x="677" y="140"/>
                </a:cxn>
                <a:cxn ang="0">
                  <a:pos x="588" y="46"/>
                </a:cxn>
                <a:cxn ang="0">
                  <a:pos x="588" y="140"/>
                </a:cxn>
                <a:cxn ang="0">
                  <a:pos x="559" y="0"/>
                </a:cxn>
                <a:cxn ang="0">
                  <a:pos x="648" y="93"/>
                </a:cxn>
                <a:cxn ang="0">
                  <a:pos x="648" y="0"/>
                </a:cxn>
                <a:cxn ang="0">
                  <a:pos x="824" y="114"/>
                </a:cxn>
                <a:cxn ang="0">
                  <a:pos x="729" y="140"/>
                </a:cxn>
                <a:cxn ang="0">
                  <a:pos x="822" y="0"/>
                </a:cxn>
                <a:cxn ang="0">
                  <a:pos x="760" y="26"/>
                </a:cxn>
                <a:cxn ang="0">
                  <a:pos x="819" y="55"/>
                </a:cxn>
                <a:cxn ang="0">
                  <a:pos x="760" y="81"/>
                </a:cxn>
              </a:cxnLst>
              <a:rect l="0" t="0" r="r" b="b"/>
              <a:pathLst>
                <a:path w="988" h="140">
                  <a:moveTo>
                    <a:pt x="392" y="44"/>
                  </a:moveTo>
                  <a:cubicBezTo>
                    <a:pt x="392" y="25"/>
                    <a:pt x="381" y="0"/>
                    <a:pt x="341" y="0"/>
                  </a:cubicBezTo>
                  <a:cubicBezTo>
                    <a:pt x="341" y="0"/>
                    <a:pt x="326" y="0"/>
                    <a:pt x="276" y="0"/>
                  </a:cubicBezTo>
                  <a:cubicBezTo>
                    <a:pt x="276" y="140"/>
                    <a:pt x="276" y="140"/>
                    <a:pt x="276" y="140"/>
                  </a:cubicBezTo>
                  <a:cubicBezTo>
                    <a:pt x="307" y="140"/>
                    <a:pt x="307" y="140"/>
                    <a:pt x="307" y="140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35" y="90"/>
                    <a:pt x="335" y="90"/>
                    <a:pt x="335" y="90"/>
                  </a:cubicBezTo>
                  <a:cubicBezTo>
                    <a:pt x="361" y="140"/>
                    <a:pt x="361" y="140"/>
                    <a:pt x="361" y="140"/>
                  </a:cubicBezTo>
                  <a:cubicBezTo>
                    <a:pt x="394" y="140"/>
                    <a:pt x="394" y="140"/>
                    <a:pt x="394" y="140"/>
                  </a:cubicBezTo>
                  <a:cubicBezTo>
                    <a:pt x="370" y="93"/>
                    <a:pt x="365" y="84"/>
                    <a:pt x="365" y="84"/>
                  </a:cubicBezTo>
                  <a:cubicBezTo>
                    <a:pt x="371" y="81"/>
                    <a:pt x="392" y="73"/>
                    <a:pt x="392" y="44"/>
                  </a:cubicBezTo>
                  <a:close/>
                  <a:moveTo>
                    <a:pt x="335" y="63"/>
                  </a:moveTo>
                  <a:cubicBezTo>
                    <a:pt x="335" y="63"/>
                    <a:pt x="318" y="63"/>
                    <a:pt x="307" y="63"/>
                  </a:cubicBezTo>
                  <a:cubicBezTo>
                    <a:pt x="307" y="24"/>
                    <a:pt x="307" y="24"/>
                    <a:pt x="307" y="24"/>
                  </a:cubicBezTo>
                  <a:cubicBezTo>
                    <a:pt x="317" y="24"/>
                    <a:pt x="335" y="24"/>
                    <a:pt x="335" y="24"/>
                  </a:cubicBezTo>
                  <a:cubicBezTo>
                    <a:pt x="354" y="24"/>
                    <a:pt x="361" y="33"/>
                    <a:pt x="361" y="44"/>
                  </a:cubicBezTo>
                  <a:cubicBezTo>
                    <a:pt x="361" y="56"/>
                    <a:pt x="352" y="63"/>
                    <a:pt x="335" y="63"/>
                  </a:cubicBezTo>
                  <a:close/>
                  <a:moveTo>
                    <a:pt x="57" y="0"/>
                  </a:moveTo>
                  <a:cubicBezTo>
                    <a:pt x="57" y="0"/>
                    <a:pt x="42" y="0"/>
                    <a:pt x="0" y="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31" y="140"/>
                    <a:pt x="31" y="140"/>
                    <a:pt x="31" y="140"/>
                  </a:cubicBezTo>
                  <a:cubicBezTo>
                    <a:pt x="31" y="90"/>
                    <a:pt x="31" y="90"/>
                    <a:pt x="31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96" y="90"/>
                    <a:pt x="113" y="69"/>
                    <a:pt x="113" y="44"/>
                  </a:cubicBezTo>
                  <a:cubicBezTo>
                    <a:pt x="113" y="25"/>
                    <a:pt x="100" y="0"/>
                    <a:pt x="57" y="0"/>
                  </a:cubicBezTo>
                  <a:close/>
                  <a:moveTo>
                    <a:pt x="56" y="64"/>
                  </a:moveTo>
                  <a:cubicBezTo>
                    <a:pt x="56" y="64"/>
                    <a:pt x="39" y="64"/>
                    <a:pt x="31" y="64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8" y="26"/>
                    <a:pt x="56" y="26"/>
                    <a:pt x="56" y="26"/>
                  </a:cubicBezTo>
                  <a:cubicBezTo>
                    <a:pt x="75" y="26"/>
                    <a:pt x="82" y="33"/>
                    <a:pt x="82" y="45"/>
                  </a:cubicBezTo>
                  <a:cubicBezTo>
                    <a:pt x="82" y="58"/>
                    <a:pt x="74" y="64"/>
                    <a:pt x="56" y="64"/>
                  </a:cubicBezTo>
                  <a:close/>
                  <a:moveTo>
                    <a:pt x="167" y="0"/>
                  </a:moveTo>
                  <a:cubicBezTo>
                    <a:pt x="113" y="140"/>
                    <a:pt x="113" y="140"/>
                    <a:pt x="113" y="140"/>
                  </a:cubicBezTo>
                  <a:cubicBezTo>
                    <a:pt x="145" y="140"/>
                    <a:pt x="145" y="140"/>
                    <a:pt x="145" y="140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208" y="109"/>
                    <a:pt x="208" y="109"/>
                    <a:pt x="208" y="109"/>
                  </a:cubicBezTo>
                  <a:cubicBezTo>
                    <a:pt x="218" y="140"/>
                    <a:pt x="218" y="140"/>
                    <a:pt x="218" y="140"/>
                  </a:cubicBezTo>
                  <a:cubicBezTo>
                    <a:pt x="250" y="140"/>
                    <a:pt x="250" y="140"/>
                    <a:pt x="250" y="140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167" y="0"/>
                  </a:lnTo>
                  <a:close/>
                  <a:moveTo>
                    <a:pt x="163" y="86"/>
                  </a:moveTo>
                  <a:cubicBezTo>
                    <a:pt x="181" y="34"/>
                    <a:pt x="181" y="34"/>
                    <a:pt x="181" y="34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199" y="86"/>
                    <a:pt x="199" y="86"/>
                    <a:pt x="199" y="86"/>
                  </a:cubicBezTo>
                  <a:lnTo>
                    <a:pt x="163" y="86"/>
                  </a:lnTo>
                  <a:close/>
                  <a:moveTo>
                    <a:pt x="958" y="84"/>
                  </a:moveTo>
                  <a:cubicBezTo>
                    <a:pt x="964" y="81"/>
                    <a:pt x="986" y="73"/>
                    <a:pt x="986" y="44"/>
                  </a:cubicBezTo>
                  <a:cubicBezTo>
                    <a:pt x="986" y="25"/>
                    <a:pt x="975" y="0"/>
                    <a:pt x="934" y="0"/>
                  </a:cubicBezTo>
                  <a:cubicBezTo>
                    <a:pt x="934" y="0"/>
                    <a:pt x="919" y="0"/>
                    <a:pt x="869" y="0"/>
                  </a:cubicBezTo>
                  <a:cubicBezTo>
                    <a:pt x="869" y="140"/>
                    <a:pt x="869" y="140"/>
                    <a:pt x="869" y="140"/>
                  </a:cubicBezTo>
                  <a:cubicBezTo>
                    <a:pt x="900" y="140"/>
                    <a:pt x="900" y="140"/>
                    <a:pt x="900" y="140"/>
                  </a:cubicBezTo>
                  <a:cubicBezTo>
                    <a:pt x="900" y="90"/>
                    <a:pt x="900" y="90"/>
                    <a:pt x="900" y="90"/>
                  </a:cubicBezTo>
                  <a:cubicBezTo>
                    <a:pt x="929" y="90"/>
                    <a:pt x="929" y="90"/>
                    <a:pt x="929" y="90"/>
                  </a:cubicBezTo>
                  <a:cubicBezTo>
                    <a:pt x="955" y="140"/>
                    <a:pt x="955" y="140"/>
                    <a:pt x="955" y="140"/>
                  </a:cubicBezTo>
                  <a:cubicBezTo>
                    <a:pt x="988" y="140"/>
                    <a:pt x="988" y="140"/>
                    <a:pt x="988" y="140"/>
                  </a:cubicBezTo>
                  <a:cubicBezTo>
                    <a:pt x="963" y="93"/>
                    <a:pt x="958" y="84"/>
                    <a:pt x="958" y="84"/>
                  </a:cubicBezTo>
                  <a:close/>
                  <a:moveTo>
                    <a:pt x="929" y="65"/>
                  </a:moveTo>
                  <a:cubicBezTo>
                    <a:pt x="929" y="65"/>
                    <a:pt x="912" y="65"/>
                    <a:pt x="900" y="65"/>
                  </a:cubicBezTo>
                  <a:cubicBezTo>
                    <a:pt x="900" y="26"/>
                    <a:pt x="900" y="26"/>
                    <a:pt x="900" y="26"/>
                  </a:cubicBezTo>
                  <a:cubicBezTo>
                    <a:pt x="911" y="26"/>
                    <a:pt x="929" y="26"/>
                    <a:pt x="929" y="26"/>
                  </a:cubicBezTo>
                  <a:cubicBezTo>
                    <a:pt x="947" y="26"/>
                    <a:pt x="954" y="35"/>
                    <a:pt x="954" y="46"/>
                  </a:cubicBezTo>
                  <a:cubicBezTo>
                    <a:pt x="954" y="58"/>
                    <a:pt x="945" y="65"/>
                    <a:pt x="929" y="65"/>
                  </a:cubicBezTo>
                  <a:close/>
                  <a:moveTo>
                    <a:pt x="414" y="0"/>
                  </a:moveTo>
                  <a:cubicBezTo>
                    <a:pt x="529" y="0"/>
                    <a:pt x="529" y="0"/>
                    <a:pt x="529" y="0"/>
                  </a:cubicBezTo>
                  <a:cubicBezTo>
                    <a:pt x="529" y="26"/>
                    <a:pt x="529" y="26"/>
                    <a:pt x="529" y="26"/>
                  </a:cubicBezTo>
                  <a:cubicBezTo>
                    <a:pt x="487" y="26"/>
                    <a:pt x="487" y="26"/>
                    <a:pt x="487" y="26"/>
                  </a:cubicBezTo>
                  <a:cubicBezTo>
                    <a:pt x="487" y="140"/>
                    <a:pt x="487" y="140"/>
                    <a:pt x="487" y="140"/>
                  </a:cubicBezTo>
                  <a:cubicBezTo>
                    <a:pt x="456" y="140"/>
                    <a:pt x="456" y="140"/>
                    <a:pt x="456" y="140"/>
                  </a:cubicBezTo>
                  <a:cubicBezTo>
                    <a:pt x="456" y="26"/>
                    <a:pt x="456" y="26"/>
                    <a:pt x="456" y="26"/>
                  </a:cubicBezTo>
                  <a:cubicBezTo>
                    <a:pt x="414" y="26"/>
                    <a:pt x="414" y="26"/>
                    <a:pt x="414" y="26"/>
                  </a:cubicBezTo>
                  <a:lnTo>
                    <a:pt x="414" y="0"/>
                  </a:lnTo>
                  <a:close/>
                  <a:moveTo>
                    <a:pt x="648" y="0"/>
                  </a:moveTo>
                  <a:cubicBezTo>
                    <a:pt x="677" y="0"/>
                    <a:pt x="677" y="0"/>
                    <a:pt x="677" y="0"/>
                  </a:cubicBezTo>
                  <a:cubicBezTo>
                    <a:pt x="677" y="140"/>
                    <a:pt x="677" y="140"/>
                    <a:pt x="677" y="140"/>
                  </a:cubicBezTo>
                  <a:cubicBezTo>
                    <a:pt x="646" y="140"/>
                    <a:pt x="646" y="140"/>
                    <a:pt x="646" y="140"/>
                  </a:cubicBezTo>
                  <a:cubicBezTo>
                    <a:pt x="588" y="46"/>
                    <a:pt x="588" y="46"/>
                    <a:pt x="588" y="46"/>
                  </a:cubicBezTo>
                  <a:cubicBezTo>
                    <a:pt x="588" y="46"/>
                    <a:pt x="588" y="46"/>
                    <a:pt x="588" y="46"/>
                  </a:cubicBezTo>
                  <a:cubicBezTo>
                    <a:pt x="588" y="140"/>
                    <a:pt x="588" y="140"/>
                    <a:pt x="588" y="140"/>
                  </a:cubicBezTo>
                  <a:cubicBezTo>
                    <a:pt x="559" y="140"/>
                    <a:pt x="559" y="140"/>
                    <a:pt x="559" y="140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48" y="93"/>
                    <a:pt x="648" y="93"/>
                    <a:pt x="648" y="93"/>
                  </a:cubicBezTo>
                  <a:cubicBezTo>
                    <a:pt x="648" y="93"/>
                    <a:pt x="648" y="93"/>
                    <a:pt x="648" y="93"/>
                  </a:cubicBezTo>
                  <a:lnTo>
                    <a:pt x="648" y="0"/>
                  </a:lnTo>
                  <a:close/>
                  <a:moveTo>
                    <a:pt x="760" y="114"/>
                  </a:moveTo>
                  <a:cubicBezTo>
                    <a:pt x="824" y="114"/>
                    <a:pt x="824" y="114"/>
                    <a:pt x="824" y="114"/>
                  </a:cubicBezTo>
                  <a:cubicBezTo>
                    <a:pt x="824" y="140"/>
                    <a:pt x="824" y="140"/>
                    <a:pt x="824" y="140"/>
                  </a:cubicBezTo>
                  <a:cubicBezTo>
                    <a:pt x="729" y="140"/>
                    <a:pt x="729" y="140"/>
                    <a:pt x="729" y="140"/>
                  </a:cubicBezTo>
                  <a:cubicBezTo>
                    <a:pt x="729" y="0"/>
                    <a:pt x="729" y="0"/>
                    <a:pt x="729" y="0"/>
                  </a:cubicBezTo>
                  <a:cubicBezTo>
                    <a:pt x="822" y="0"/>
                    <a:pt x="822" y="0"/>
                    <a:pt x="822" y="0"/>
                  </a:cubicBezTo>
                  <a:cubicBezTo>
                    <a:pt x="822" y="26"/>
                    <a:pt x="822" y="26"/>
                    <a:pt x="822" y="26"/>
                  </a:cubicBezTo>
                  <a:cubicBezTo>
                    <a:pt x="760" y="26"/>
                    <a:pt x="760" y="26"/>
                    <a:pt x="760" y="26"/>
                  </a:cubicBezTo>
                  <a:cubicBezTo>
                    <a:pt x="760" y="55"/>
                    <a:pt x="760" y="55"/>
                    <a:pt x="760" y="55"/>
                  </a:cubicBezTo>
                  <a:cubicBezTo>
                    <a:pt x="819" y="55"/>
                    <a:pt x="819" y="55"/>
                    <a:pt x="819" y="55"/>
                  </a:cubicBezTo>
                  <a:cubicBezTo>
                    <a:pt x="819" y="81"/>
                    <a:pt x="819" y="81"/>
                    <a:pt x="819" y="81"/>
                  </a:cubicBezTo>
                  <a:cubicBezTo>
                    <a:pt x="760" y="81"/>
                    <a:pt x="760" y="81"/>
                    <a:pt x="760" y="81"/>
                  </a:cubicBezTo>
                  <a:lnTo>
                    <a:pt x="760" y="114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</p:grpSp>
      <p:pic>
        <p:nvPicPr>
          <p:cNvPr id="77" name="Picture 76" descr="23192_ctxpa_sil_solad_4c_jpg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26130" y="5500702"/>
            <a:ext cx="1346200" cy="679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IS09001-2000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Bedrijfsvoorstelling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Structuur</a:t>
            </a:r>
            <a:endParaRPr lang="en-US" dirty="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dirty="0" smtClean="0"/>
          </a:p>
          <a:p>
            <a:pPr algn="ctr" eaLnBrk="1" hangingPunct="1">
              <a:buFontTx/>
              <a:buNone/>
            </a:pPr>
            <a:endParaRPr lang="en-US" dirty="0"/>
          </a:p>
          <a:p>
            <a:pPr algn="ctr" eaLnBrk="1" hangingPunct="1">
              <a:buFontTx/>
              <a:buNone/>
            </a:pPr>
            <a:r>
              <a:rPr lang="en-US" dirty="0" smtClean="0"/>
              <a:t>Operations</a:t>
            </a:r>
          </a:p>
          <a:p>
            <a:pPr algn="ctr" eaLnBrk="1" hangingPunct="1">
              <a:buFontTx/>
              <a:buNone/>
            </a:pPr>
            <a:r>
              <a:rPr lang="en-US" dirty="0" smtClean="0"/>
              <a:t>Development</a:t>
            </a:r>
          </a:p>
          <a:p>
            <a:pPr algn="ctr" eaLnBrk="1" hangingPunct="1">
              <a:buFontTx/>
              <a:buNone/>
            </a:pPr>
            <a:r>
              <a:rPr lang="en-GB" dirty="0" smtClean="0"/>
              <a:t>Finance &amp; Administration</a:t>
            </a:r>
          </a:p>
          <a:p>
            <a:pPr algn="ctr" eaLnBrk="1" hangingPunct="1">
              <a:buFontTx/>
              <a:buNone/>
            </a:pPr>
            <a:r>
              <a:rPr lang="en-GB" dirty="0" smtClean="0"/>
              <a:t>Customer Care</a:t>
            </a: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IS09001-2000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Bedrijfsvoorstelling</a:t>
            </a:r>
            <a:endParaRPr lang="en-US" dirty="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Sectoren</a:t>
            </a:r>
            <a:endParaRPr lang="en-US" dirty="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dirty="0" smtClean="0"/>
          </a:p>
          <a:p>
            <a:pPr algn="ctr" eaLnBrk="1" hangingPunct="1">
              <a:buFontTx/>
              <a:buNone/>
            </a:pPr>
            <a:endParaRPr lang="en-US" dirty="0"/>
          </a:p>
          <a:p>
            <a:pPr algn="ctr" eaLnBrk="1" hangingPunct="1">
              <a:buFontTx/>
              <a:buNone/>
            </a:pPr>
            <a:r>
              <a:rPr lang="en-US" dirty="0" err="1" smtClean="0"/>
              <a:t>Industrie</a:t>
            </a:r>
            <a:endParaRPr lang="en-US" dirty="0" smtClean="0"/>
          </a:p>
          <a:p>
            <a:pPr algn="ctr" eaLnBrk="1" hangingPunct="1">
              <a:buFontTx/>
              <a:buNone/>
            </a:pPr>
            <a:r>
              <a:rPr lang="en-US" dirty="0" err="1" smtClean="0"/>
              <a:t>Distributie</a:t>
            </a:r>
            <a:endParaRPr lang="en-US" dirty="0" smtClean="0"/>
          </a:p>
          <a:p>
            <a:pPr algn="ctr" eaLnBrk="1" hangingPunct="1">
              <a:buFontTx/>
              <a:buNone/>
            </a:pPr>
            <a:r>
              <a:rPr lang="en-GB" dirty="0" err="1" smtClean="0"/>
              <a:t>Dienstverlening</a:t>
            </a:r>
            <a:endParaRPr lang="en-GB" dirty="0" smtClean="0"/>
          </a:p>
          <a:p>
            <a:pPr algn="ctr" eaLnBrk="1" hangingPunct="1">
              <a:buFontTx/>
              <a:buNone/>
            </a:pPr>
            <a:r>
              <a:rPr lang="en-GB" dirty="0" smtClean="0"/>
              <a:t>Not for profit</a:t>
            </a: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Klanten</a:t>
            </a:r>
            <a:endParaRPr lang="nl-BE" dirty="0"/>
          </a:p>
        </p:txBody>
      </p:sp>
      <p:pic>
        <p:nvPicPr>
          <p:cNvPr id="198664" name="Picture 8" descr="http://www.quartes.com/NUTRI/Nutrition/Library/Nutrition/TemplateImages/Quartes/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50" y="1538278"/>
            <a:ext cx="2209800" cy="533400"/>
          </a:xfrm>
          <a:prstGeom prst="rect">
            <a:avLst/>
          </a:prstGeom>
          <a:noFill/>
        </p:spPr>
      </p:pic>
      <p:pic>
        <p:nvPicPr>
          <p:cNvPr id="10" name="Picture 9" descr="http://www.ivmafvalbeheer.be/Upload/Trusted/Assets/affiche-a3-2008%20b.jpg"/>
          <p:cNvPicPr/>
          <p:nvPr/>
        </p:nvPicPr>
        <p:blipFill>
          <a:blip r:embed="rId3"/>
          <a:srcRect t="91435" r="69826"/>
          <a:stretch>
            <a:fillRect/>
          </a:stretch>
        </p:blipFill>
        <p:spPr bwMode="auto">
          <a:xfrm>
            <a:off x="3105152" y="1366828"/>
            <a:ext cx="1752600" cy="704850"/>
          </a:xfrm>
          <a:prstGeom prst="rect">
            <a:avLst/>
          </a:prstGeom>
          <a:noFill/>
        </p:spPr>
      </p:pic>
      <p:pic>
        <p:nvPicPr>
          <p:cNvPr id="198670" name="Picture 14" descr="http://www.derycke.be/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2234" y="1714488"/>
            <a:ext cx="2350294" cy="1092994"/>
          </a:xfrm>
          <a:prstGeom prst="rect">
            <a:avLst/>
          </a:prstGeom>
          <a:noFill/>
        </p:spPr>
      </p:pic>
      <p:pic>
        <p:nvPicPr>
          <p:cNvPr id="198672" name="Picture 16" descr="http://www.pharma.be/assets/top.jpg"/>
          <p:cNvPicPr>
            <a:picLocks noChangeAspect="1" noChangeArrowheads="1"/>
          </p:cNvPicPr>
          <p:nvPr/>
        </p:nvPicPr>
        <p:blipFill>
          <a:blip r:embed="rId5"/>
          <a:srcRect l="7884" t="4310" r="77333" b="22413"/>
          <a:stretch>
            <a:fillRect/>
          </a:stretch>
        </p:blipFill>
        <p:spPr bwMode="auto">
          <a:xfrm>
            <a:off x="571472" y="2285992"/>
            <a:ext cx="1071570" cy="1214446"/>
          </a:xfrm>
          <a:prstGeom prst="rect">
            <a:avLst/>
          </a:prstGeom>
          <a:noFill/>
          <a:effectLst/>
        </p:spPr>
      </p:pic>
      <p:pic>
        <p:nvPicPr>
          <p:cNvPr id="198674" name="Picture 18" descr="http://www.derooseplants.com/images/drp_lang_01.jpg"/>
          <p:cNvPicPr>
            <a:picLocks noChangeAspect="1" noChangeArrowheads="1"/>
          </p:cNvPicPr>
          <p:nvPr/>
        </p:nvPicPr>
        <p:blipFill>
          <a:blip r:embed="rId6"/>
          <a:srcRect t="21127" r="72561" b="47183"/>
          <a:stretch>
            <a:fillRect/>
          </a:stretch>
        </p:blipFill>
        <p:spPr bwMode="auto">
          <a:xfrm>
            <a:off x="2000232" y="2285992"/>
            <a:ext cx="1071570" cy="642942"/>
          </a:xfrm>
          <a:prstGeom prst="rect">
            <a:avLst/>
          </a:prstGeom>
          <a:noFill/>
          <a:effectLst/>
        </p:spPr>
      </p:pic>
      <p:pic>
        <p:nvPicPr>
          <p:cNvPr id="198678" name="Picture 22" descr="Tiffanys"/>
          <p:cNvPicPr>
            <a:picLocks noChangeAspect="1" noChangeArrowheads="1"/>
          </p:cNvPicPr>
          <p:nvPr/>
        </p:nvPicPr>
        <p:blipFill>
          <a:blip r:embed="rId7"/>
          <a:srcRect l="5833" t="64607" r="77500"/>
          <a:stretch>
            <a:fillRect/>
          </a:stretch>
        </p:blipFill>
        <p:spPr bwMode="auto">
          <a:xfrm>
            <a:off x="642910" y="3786190"/>
            <a:ext cx="1428760" cy="900101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98680" name="Picture 24" descr="http://www.lalorraine.be/Media/layoutimages/logolefttop.gif">
            <a:hlinkClick r:id="rId8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2910" y="4786322"/>
            <a:ext cx="1476375" cy="666751"/>
          </a:xfrm>
          <a:prstGeom prst="rect">
            <a:avLst/>
          </a:prstGeom>
          <a:noFill/>
        </p:spPr>
      </p:pic>
      <p:pic>
        <p:nvPicPr>
          <p:cNvPr id="198682" name="Picture 26" descr="http://www.tal.be/images/home2.jpg">
            <a:hlinkClick r:id="rId10"/>
          </p:cNvPr>
          <p:cNvPicPr>
            <a:picLocks noChangeAspect="1" noChangeArrowheads="1"/>
          </p:cNvPicPr>
          <p:nvPr/>
        </p:nvPicPr>
        <p:blipFill>
          <a:blip r:embed="rId11"/>
          <a:srcRect l="41053" t="23077" r="40789" b="48077"/>
          <a:stretch>
            <a:fillRect/>
          </a:stretch>
        </p:blipFill>
        <p:spPr bwMode="auto">
          <a:xfrm>
            <a:off x="3500430" y="2071678"/>
            <a:ext cx="1643074" cy="1428760"/>
          </a:xfrm>
          <a:prstGeom prst="rect">
            <a:avLst/>
          </a:prstGeom>
          <a:noFill/>
        </p:spPr>
      </p:pic>
      <p:pic>
        <p:nvPicPr>
          <p:cNvPr id="198684" name="Picture 28" descr="http://www.caroline-biss.com/images/contentV3_03.jpg"/>
          <p:cNvPicPr>
            <a:picLocks noChangeAspect="1" noChangeArrowheads="1"/>
          </p:cNvPicPr>
          <p:nvPr/>
        </p:nvPicPr>
        <p:blipFill>
          <a:blip r:embed="rId12"/>
          <a:srcRect l="18072"/>
          <a:stretch>
            <a:fillRect/>
          </a:stretch>
        </p:blipFill>
        <p:spPr bwMode="auto">
          <a:xfrm>
            <a:off x="614368" y="5634056"/>
            <a:ext cx="3886194" cy="581026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98686" name="Picture 30" descr="http://www.gandagas.be/Portals/0/logos/gandagas.gif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676527" y="3386147"/>
            <a:ext cx="2181225" cy="1543051"/>
          </a:xfrm>
          <a:prstGeom prst="rect">
            <a:avLst/>
          </a:prstGeom>
          <a:noFill/>
        </p:spPr>
      </p:pic>
      <p:pic>
        <p:nvPicPr>
          <p:cNvPr id="198688" name="Picture 32" descr="NTGent">
            <a:hlinkClick r:id="rId14"/>
          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072066" y="5849322"/>
            <a:ext cx="965835" cy="365760"/>
          </a:xfrm>
          <a:prstGeom prst="rect">
            <a:avLst/>
          </a:prstGeom>
          <a:noFill/>
        </p:spPr>
      </p:pic>
      <p:pic>
        <p:nvPicPr>
          <p:cNvPr id="198690" name="Picture 34" descr="http://www.ciacfleet.be/images/logo_home_nl.jpg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CE3C5"/>
              </a:clrFrom>
              <a:clrTo>
                <a:srgbClr val="FCE3C5">
                  <a:alpha val="0"/>
                </a:srgbClr>
              </a:clrTo>
            </a:clrChange>
          </a:blip>
          <a:srcRect l="29930" t="18750"/>
          <a:stretch>
            <a:fillRect/>
          </a:stretch>
        </p:blipFill>
        <p:spPr bwMode="auto">
          <a:xfrm>
            <a:off x="4872068" y="3786190"/>
            <a:ext cx="2843204" cy="928687"/>
          </a:xfrm>
          <a:prstGeom prst="rect">
            <a:avLst/>
          </a:prstGeom>
          <a:noFill/>
        </p:spPr>
      </p:pic>
      <p:pic>
        <p:nvPicPr>
          <p:cNvPr id="198692" name="Picture 36" descr="http://www.dirkraes.be/images/homelinks.gif"/>
          <p:cNvPicPr>
            <a:picLocks noChangeAspect="1" noChangeArrowheads="1"/>
          </p:cNvPicPr>
          <p:nvPr/>
        </p:nvPicPr>
        <p:blipFill>
          <a:blip r:embed="rId17"/>
          <a:srcRect l="28169" t="53097" r="8450" b="25664"/>
          <a:stretch>
            <a:fillRect/>
          </a:stretch>
        </p:blipFill>
        <p:spPr bwMode="auto">
          <a:xfrm>
            <a:off x="5572132" y="1428736"/>
            <a:ext cx="1285884" cy="1143008"/>
          </a:xfrm>
          <a:prstGeom prst="rect">
            <a:avLst/>
          </a:prstGeom>
          <a:noFill/>
        </p:spPr>
      </p:pic>
      <p:pic>
        <p:nvPicPr>
          <p:cNvPr id="198694" name="Picture 38" descr="logo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5014388" y="4638348"/>
            <a:ext cx="772058" cy="100523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98696" name="Picture 40" descr="http://www.storme-law.be/Opening4.gif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CC"/>
              </a:clrFrom>
              <a:clrTo>
                <a:srgbClr val="FFFF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09413" y="4906347"/>
            <a:ext cx="2134553" cy="130873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524625"/>
            <a:ext cx="2133600" cy="260350"/>
          </a:xfrm>
          <a:noFill/>
        </p:spPr>
        <p:txBody>
          <a:bodyPr/>
          <a:lstStyle/>
          <a:p>
            <a:r>
              <a:rPr lang="en-US" dirty="0" smtClean="0"/>
              <a:t>IS09001-2000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87675" y="6524625"/>
            <a:ext cx="2895600" cy="260350"/>
          </a:xfrm>
          <a:noFill/>
        </p:spPr>
        <p:txBody>
          <a:bodyPr/>
          <a:lstStyle/>
          <a:p>
            <a:r>
              <a:rPr lang="en-US" dirty="0" err="1" smtClean="0"/>
              <a:t>Bedrijfsvoorstelling</a:t>
            </a:r>
            <a:endParaRPr lang="en-US" dirty="0" smtClean="0"/>
          </a:p>
        </p:txBody>
      </p:sp>
      <p:pic>
        <p:nvPicPr>
          <p:cNvPr id="198698" name="Picture 42" descr="Vooruit">
            <a:hlinkClick r:id="rId20"/>
          </p:cNvPr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7929586" y="3929066"/>
            <a:ext cx="609600" cy="609600"/>
          </a:xfrm>
          <a:prstGeom prst="rect">
            <a:avLst/>
          </a:prstGeom>
          <a:noFill/>
        </p:spPr>
      </p:pic>
      <p:pic>
        <p:nvPicPr>
          <p:cNvPr id="191490" name="Afbeelding 1" descr="cid:image001.png@01C888E6.7C2E64D0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2571736" y="4857760"/>
            <a:ext cx="15906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1491" name="Picture 3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928794" y="3143248"/>
            <a:ext cx="1450181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Afbeelding 1" descr="Logo VDB 2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5535006" y="2911794"/>
            <a:ext cx="31089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IS09001-2000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Bedrijfsvoorstelling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Troeven</a:t>
            </a:r>
            <a:endParaRPr lang="en-US" dirty="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dirty="0" smtClean="0"/>
          </a:p>
          <a:p>
            <a:pPr algn="ctr" eaLnBrk="1" hangingPunct="1">
              <a:buFontTx/>
              <a:buNone/>
            </a:pPr>
            <a:endParaRPr lang="en-US" dirty="0"/>
          </a:p>
          <a:p>
            <a:pPr algn="ctr" eaLnBrk="1" hangingPunct="1">
              <a:buFontTx/>
              <a:buNone/>
            </a:pPr>
            <a:r>
              <a:rPr lang="en-US" dirty="0" err="1" smtClean="0"/>
              <a:t>Flexibele</a:t>
            </a:r>
            <a:r>
              <a:rPr lang="en-US" dirty="0" smtClean="0"/>
              <a:t> en </a:t>
            </a:r>
            <a:r>
              <a:rPr lang="en-US" dirty="0" err="1" smtClean="0"/>
              <a:t>persoonlijke</a:t>
            </a:r>
            <a:r>
              <a:rPr lang="en-US" dirty="0" smtClean="0"/>
              <a:t> service</a:t>
            </a:r>
          </a:p>
          <a:p>
            <a:pPr algn="ctr" eaLnBrk="1" hangingPunct="1">
              <a:buFontTx/>
              <a:buNone/>
            </a:pPr>
            <a:r>
              <a:rPr lang="en-US" dirty="0" err="1" smtClean="0"/>
              <a:t>Transparante</a:t>
            </a:r>
            <a:r>
              <a:rPr lang="en-US" dirty="0" smtClean="0"/>
              <a:t> </a:t>
            </a:r>
            <a:r>
              <a:rPr lang="en-US" dirty="0" err="1" smtClean="0"/>
              <a:t>prijzen</a:t>
            </a:r>
            <a:endParaRPr lang="en-US" dirty="0" smtClean="0"/>
          </a:p>
          <a:p>
            <a:pPr algn="ctr" eaLnBrk="1" hangingPunct="1">
              <a:buFontTx/>
              <a:buNone/>
            </a:pPr>
            <a:r>
              <a:rPr lang="en-US" dirty="0" err="1" smtClean="0"/>
              <a:t>Continuïteit</a:t>
            </a:r>
            <a:endParaRPr lang="en-US" dirty="0" smtClean="0"/>
          </a:p>
          <a:p>
            <a:pPr algn="ctr" eaLnBrk="1" hangingPunct="1">
              <a:buFontTx/>
              <a:buNone/>
            </a:pPr>
            <a:r>
              <a:rPr lang="en-US" dirty="0" err="1" smtClean="0"/>
              <a:t>Markt</a:t>
            </a:r>
            <a:r>
              <a:rPr lang="en-US" dirty="0" smtClean="0"/>
              <a:t> </a:t>
            </a:r>
            <a:r>
              <a:rPr lang="en-US" dirty="0" err="1" smtClean="0"/>
              <a:t>Standaarden</a:t>
            </a:r>
            <a:endParaRPr lang="en-US" dirty="0" smtClean="0"/>
          </a:p>
          <a:p>
            <a:pPr algn="ctr" eaLnBrk="1" hangingPunct="1">
              <a:buFontTx/>
              <a:buNone/>
            </a:pPr>
            <a:r>
              <a:rPr lang="en-US" dirty="0" smtClean="0"/>
              <a:t>“Business Oriented”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IS09001-2000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Bedrijfsvoorstelling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5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Coördinaten</a:t>
            </a:r>
            <a:endParaRPr lang="en-US" dirty="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dirty="0" smtClean="0"/>
          </a:p>
          <a:p>
            <a:pPr algn="ctr" eaLnBrk="1" hangingPunct="1">
              <a:buFontTx/>
              <a:buNone/>
            </a:pPr>
            <a:endParaRPr lang="en-US" dirty="0"/>
          </a:p>
          <a:p>
            <a:pPr algn="ctr" eaLnBrk="1" hangingPunct="1">
              <a:buFontTx/>
              <a:buNone/>
            </a:pPr>
            <a:r>
              <a:rPr lang="en-US" dirty="0" err="1" smtClean="0"/>
              <a:t>Brugsevaart</a:t>
            </a:r>
            <a:r>
              <a:rPr lang="en-US" dirty="0" smtClean="0"/>
              <a:t> 32 </a:t>
            </a:r>
          </a:p>
          <a:p>
            <a:pPr algn="ctr" eaLnBrk="1" hangingPunct="1">
              <a:buFontTx/>
              <a:buNone/>
            </a:pPr>
            <a:r>
              <a:rPr lang="en-GB" dirty="0" smtClean="0"/>
              <a:t>9030 </a:t>
            </a:r>
            <a:r>
              <a:rPr lang="en-GB" dirty="0" err="1" smtClean="0"/>
              <a:t>Mariakerke</a:t>
            </a:r>
            <a:r>
              <a:rPr lang="en-GB" dirty="0" smtClean="0"/>
              <a:t> (Gent)</a:t>
            </a:r>
            <a:endParaRPr lang="en-US" dirty="0" smtClean="0"/>
          </a:p>
          <a:p>
            <a:pPr algn="ctr" eaLnBrk="1" hangingPunct="1">
              <a:buFontTx/>
              <a:buNone/>
            </a:pPr>
            <a:r>
              <a:rPr lang="en-GB" dirty="0" smtClean="0"/>
              <a:t>Tel. 09 227 66 76</a:t>
            </a:r>
          </a:p>
          <a:p>
            <a:pPr algn="ctr" eaLnBrk="1" hangingPunct="1">
              <a:buFontTx/>
              <a:buNone/>
            </a:pPr>
            <a:r>
              <a:rPr lang="en-GB" dirty="0" smtClean="0"/>
              <a:t>Fax 09 227 07 45</a:t>
            </a:r>
          </a:p>
          <a:p>
            <a:pPr algn="ctr" eaLnBrk="1" hangingPunct="1">
              <a:buFontTx/>
              <a:buNone/>
            </a:pPr>
            <a:r>
              <a:rPr lang="en-GB" dirty="0" smtClean="0"/>
              <a:t>http </a:t>
            </a:r>
            <a:r>
              <a:rPr lang="en-GB" dirty="0" err="1" smtClean="0"/>
              <a:t>www.icorda.be</a:t>
            </a:r>
            <a:endParaRPr lang="en-GB" dirty="0" smtClean="0"/>
          </a:p>
          <a:p>
            <a:pPr algn="ctr" eaLnBrk="1" hangingPunct="1">
              <a:buFontTx/>
              <a:buNone/>
            </a:pPr>
            <a:r>
              <a:rPr lang="en-GB" dirty="0" err="1" smtClean="0"/>
              <a:t>smtp</a:t>
            </a:r>
            <a:r>
              <a:rPr lang="en-GB" dirty="0" smtClean="0"/>
              <a:t> info@icorda.be</a:t>
            </a: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orda_ppt-template">
  <a:themeElements>
    <a:clrScheme name="Icorda_ppt-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corda_ppt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corda_ppt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orda_ppt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orda_ppt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orda_ppt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orda_ppt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orda_ppt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orda_ppt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orda_ppt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orda_ppt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orda_ppt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orda_ppt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orda_ppt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angepast ontwerp">
  <a:themeElements>
    <a:clrScheme name="1_Aangepast ontwer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Aangepast 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angepast 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angepast 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angepast 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angepast 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angepast 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angepast 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angepast 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angepast 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angepast 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angepast 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angepast 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angepast 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angepast ontwerp">
  <a:themeElements>
    <a:clrScheme name="Aangepast ontwer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angepast 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angepast 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ngepast 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ngepast 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ngepast 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ngepast 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ngepast 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ngepast 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ngepast 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ngepast 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ngepast 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ngepast 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ngepast 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Icorda_ppt-template</Template>
  <TotalTime>0</TotalTime>
  <Words>117</Words>
  <Application>Microsoft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Icorda_ppt-template</vt:lpstr>
      <vt:lpstr>1_Aangepast ontwerp</vt:lpstr>
      <vt:lpstr>Aangepast ontwerp</vt:lpstr>
      <vt:lpstr>Bedrijfsvoorstelling  voor      Peter Tack</vt:lpstr>
      <vt:lpstr>Missie</vt:lpstr>
      <vt:lpstr>Slide 3</vt:lpstr>
      <vt:lpstr>Structuur</vt:lpstr>
      <vt:lpstr>Sectoren</vt:lpstr>
      <vt:lpstr>Klanten</vt:lpstr>
      <vt:lpstr>Troeven</vt:lpstr>
      <vt:lpstr>Coördinaten</vt:lpstr>
    </vt:vector>
  </TitlesOfParts>
  <Company>ICORDA NV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Bedrijfsvoorstelling</dc:title>
  <dc:creator>Marc Brouckaert</dc:creator>
  <cp:lastModifiedBy>mbrouckaert</cp:lastModifiedBy>
  <cp:revision>32</cp:revision>
  <dcterms:created xsi:type="dcterms:W3CDTF">2007-10-04T12:15:55Z</dcterms:created>
  <dcterms:modified xsi:type="dcterms:W3CDTF">2009-01-13T16:04:08Z</dcterms:modified>
</cp:coreProperties>
</file>