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64" r:id="rId3"/>
    <p:sldId id="271" r:id="rId4"/>
    <p:sldId id="275" r:id="rId5"/>
    <p:sldId id="272" r:id="rId6"/>
    <p:sldId id="274" r:id="rId7"/>
    <p:sldId id="273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BE00"/>
    <a:srgbClr val="737089"/>
    <a:srgbClr val="464674"/>
    <a:srgbClr val="005874"/>
    <a:srgbClr val="F7F7F7"/>
    <a:srgbClr val="EA4C88"/>
    <a:srgbClr val="FF5F5F"/>
    <a:srgbClr val="767171"/>
    <a:srgbClr val="28D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1E097-396B-4351-BB80-BBF05EFE94FF}" v="3" dt="2022-11-06T21:48:11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162" autoAdjust="0"/>
  </p:normalViewPr>
  <p:slideViewPr>
    <p:cSldViewPr snapToGrid="0" showGuides="1">
      <p:cViewPr varScale="1">
        <p:scale>
          <a:sx n="112" d="100"/>
          <a:sy n="11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Leijzen" userId="e39d7f93f1dd7ed7" providerId="LiveId" clId="{F3E1E097-396B-4351-BB80-BBF05EFE94FF}"/>
    <pc:docChg chg="undo custSel addSld delSld modSld">
      <pc:chgData name="Jonas Leijzen" userId="e39d7f93f1dd7ed7" providerId="LiveId" clId="{F3E1E097-396B-4351-BB80-BBF05EFE94FF}" dt="2022-11-06T22:16:28.518" v="408" actId="20577"/>
      <pc:docMkLst>
        <pc:docMk/>
      </pc:docMkLst>
      <pc:sldChg chg="addSp delSp modSp mod">
        <pc:chgData name="Jonas Leijzen" userId="e39d7f93f1dd7ed7" providerId="LiveId" clId="{F3E1E097-396B-4351-BB80-BBF05EFE94FF}" dt="2022-11-06T21:47:36.137" v="15" actId="478"/>
        <pc:sldMkLst>
          <pc:docMk/>
          <pc:sldMk cId="1946860266" sldId="273"/>
        </pc:sldMkLst>
        <pc:picChg chg="add del mod">
          <ac:chgData name="Jonas Leijzen" userId="e39d7f93f1dd7ed7" providerId="LiveId" clId="{F3E1E097-396B-4351-BB80-BBF05EFE94FF}" dt="2022-11-06T21:47:36.137" v="15" actId="478"/>
          <ac:picMkLst>
            <pc:docMk/>
            <pc:sldMk cId="1946860266" sldId="273"/>
            <ac:picMk id="6" creationId="{B136DDA3-61B1-3499-8334-A7BE5E5EE911}"/>
          </ac:picMkLst>
        </pc:picChg>
      </pc:sldChg>
      <pc:sldChg chg="addSp delSp modSp mod">
        <pc:chgData name="Jonas Leijzen" userId="e39d7f93f1dd7ed7" providerId="LiveId" clId="{F3E1E097-396B-4351-BB80-BBF05EFE94FF}" dt="2022-11-06T22:16:28.518" v="408" actId="20577"/>
        <pc:sldMkLst>
          <pc:docMk/>
          <pc:sldMk cId="1674013678" sldId="274"/>
        </pc:sldMkLst>
        <pc:spChg chg="add mod">
          <ac:chgData name="Jonas Leijzen" userId="e39d7f93f1dd7ed7" providerId="LiveId" clId="{F3E1E097-396B-4351-BB80-BBF05EFE94FF}" dt="2022-11-06T22:16:28.518" v="408" actId="20577"/>
          <ac:spMkLst>
            <pc:docMk/>
            <pc:sldMk cId="1674013678" sldId="274"/>
            <ac:spMk id="6" creationId="{F10F8F79-E1B6-0F91-CCBC-ED84F56F6284}"/>
          </ac:spMkLst>
        </pc:spChg>
        <pc:spChg chg="del mod">
          <ac:chgData name="Jonas Leijzen" userId="e39d7f93f1dd7ed7" providerId="LiveId" clId="{F3E1E097-396B-4351-BB80-BBF05EFE94FF}" dt="2022-11-06T21:44:50.053" v="5"/>
          <ac:spMkLst>
            <pc:docMk/>
            <pc:sldMk cId="1674013678" sldId="274"/>
            <ac:spMk id="184" creationId="{BED93381-124D-4F83-9A70-983905BCDEE5}"/>
          </ac:spMkLst>
        </pc:spChg>
        <pc:grpChg chg="del">
          <ac:chgData name="Jonas Leijzen" userId="e39d7f93f1dd7ed7" providerId="LiveId" clId="{F3E1E097-396B-4351-BB80-BBF05EFE94FF}" dt="2022-11-06T21:44:50.833" v="6" actId="478"/>
          <ac:grpSpMkLst>
            <pc:docMk/>
            <pc:sldMk cId="1674013678" sldId="274"/>
            <ac:grpSpMk id="181" creationId="{3F7F3BCE-10A9-4059-8E7A-286F7D6A5CF7}"/>
          </ac:grpSpMkLst>
        </pc:grpChg>
        <pc:picChg chg="add mod">
          <ac:chgData name="Jonas Leijzen" userId="e39d7f93f1dd7ed7" providerId="LiveId" clId="{F3E1E097-396B-4351-BB80-BBF05EFE94FF}" dt="2022-11-06T21:45:33.894" v="11" actId="1076"/>
          <ac:picMkLst>
            <pc:docMk/>
            <pc:sldMk cId="1674013678" sldId="274"/>
            <ac:picMk id="5" creationId="{49B9FE59-CEEE-A4BF-CDAD-5DB3E6D2E36C}"/>
          </ac:picMkLst>
        </pc:picChg>
      </pc:sldChg>
      <pc:sldChg chg="modSp new del mod">
        <pc:chgData name="Jonas Leijzen" userId="e39d7f93f1dd7ed7" providerId="LiveId" clId="{F3E1E097-396B-4351-BB80-BBF05EFE94FF}" dt="2022-11-06T21:44:41.823" v="2" actId="47"/>
        <pc:sldMkLst>
          <pc:docMk/>
          <pc:sldMk cId="3212093222" sldId="276"/>
        </pc:sldMkLst>
        <pc:spChg chg="mod">
          <ac:chgData name="Jonas Leijzen" userId="e39d7f93f1dd7ed7" providerId="LiveId" clId="{F3E1E097-396B-4351-BB80-BBF05EFE94FF}" dt="2022-11-06T21:44:38.808" v="1"/>
          <ac:spMkLst>
            <pc:docMk/>
            <pc:sldMk cId="3212093222" sldId="276"/>
            <ac:spMk id="2" creationId="{BEF075C4-3D82-38E3-4C28-ECECEB0AA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4EED6-39AB-4311-872A-0192AD9FD70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081C-CFAD-490C-B934-1A1F0CF879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F807-836F-4D5D-874B-A69A7FCC58CB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B26-6A9F-4406-92F5-6D332EF95DFD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F9CC-CF3B-44C1-BD85-CB8CD18212E2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454D-FE39-42CD-BE11-AE96EA6800B4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295-CAF5-4ECE-9BA5-421ACF1724F7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BD38-4644-4DB7-ADAE-2B6E91DEDF25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C8A-517D-4C94-BE03-FFC67836ECF0}" type="datetime1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644D-08C9-4441-852A-03B1F7D1FA80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574-D002-4381-8804-EAFBB3510711}" type="datetime1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FAAE-7C8C-41FE-8695-DFED53AB67E3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DBE-2391-4857-A636-DE70DBBA9206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1C38-A972-4C75-A1F0-A0F671BCE3E0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387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orient="horz" pos="232" userDrawn="1">
          <p15:clr>
            <a:srgbClr val="F26B43"/>
          </p15:clr>
        </p15:guide>
        <p15:guide id="5" orient="horz" pos="754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74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5941" y="1472783"/>
            <a:ext cx="6655633" cy="3732551"/>
          </a:xfrm>
          <a:prstGeom prst="rect">
            <a:avLst/>
          </a:prstGeom>
          <a:solidFill>
            <a:srgbClr val="1C819E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050" y="1292901"/>
            <a:ext cx="6655633" cy="3732551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77183" y="2545656"/>
            <a:ext cx="5756006" cy="1357937"/>
            <a:chOff x="1277183" y="2833619"/>
            <a:chExt cx="5756006" cy="1357937"/>
          </a:xfrm>
        </p:grpSpPr>
        <p:sp>
          <p:nvSpPr>
            <p:cNvPr id="11" name="TextBox 10"/>
            <p:cNvSpPr txBox="1"/>
            <p:nvPr/>
          </p:nvSpPr>
          <p:spPr>
            <a:xfrm>
              <a:off x="1277183" y="2833619"/>
              <a:ext cx="575600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ID" sz="4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r>
                <a:rPr lang="en-ID" sz="4800" b="1" dirty="0">
                  <a:solidFill>
                    <a:srgbClr val="FFBE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PERSISTENCY</a:t>
              </a:r>
              <a:endParaRPr lang="en-US" sz="4800" b="1" dirty="0">
                <a:solidFill>
                  <a:srgbClr val="FFBE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7183" y="3734586"/>
              <a:ext cx="719528" cy="79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77183" y="3884356"/>
              <a:ext cx="5451213" cy="30720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Maxim Derboven &amp; Jonas </a:t>
              </a:r>
              <a:r>
                <a:rPr lang="en-US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Leijzen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15A2BC-88CA-4BDF-875C-0459AB10704E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A9662C-82A0-4B09-AE1C-E43643A1D14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AF878C-C676-4EC0-89AA-BA99B6B32EE1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F138DC-F643-4132-A74A-2C7855E99A13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94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2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3994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TRANSFORMATIE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D834E2DD-2BA1-2864-B7C9-2D8CED50A421}"/>
              </a:ext>
            </a:extLst>
          </p:cNvPr>
          <p:cNvSpPr txBox="1"/>
          <p:nvPr/>
        </p:nvSpPr>
        <p:spPr>
          <a:xfrm>
            <a:off x="572568" y="1264778"/>
            <a:ext cx="10781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van vorm tot vorm transformeren.</a:t>
            </a:r>
          </a:p>
          <a:p>
            <a:endParaRPr lang="nl-BE" dirty="0"/>
          </a:p>
          <a:p>
            <a:endParaRPr lang="nl-BE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CA746097-31C4-E353-F606-478A69C77ADC}"/>
              </a:ext>
            </a:extLst>
          </p:cNvPr>
          <p:cNvGrpSpPr/>
          <p:nvPr/>
        </p:nvGrpSpPr>
        <p:grpSpPr>
          <a:xfrm>
            <a:off x="572568" y="1654219"/>
            <a:ext cx="10781232" cy="3967273"/>
            <a:chOff x="572568" y="1654219"/>
            <a:chExt cx="10781232" cy="3967273"/>
          </a:xfrm>
        </p:grpSpPr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95740C23-0A53-D366-BF6D-406B20859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553"/>
            <a:stretch/>
          </p:blipFill>
          <p:spPr>
            <a:xfrm>
              <a:off x="6190953" y="1654219"/>
              <a:ext cx="5162847" cy="3840727"/>
            </a:xfrm>
            <a:prstGeom prst="rect">
              <a:avLst/>
            </a:prstGeom>
          </p:spPr>
        </p:pic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8DFECF22-1CAA-F59E-FCC6-648F5F15E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568" y="1654220"/>
              <a:ext cx="3537959" cy="3967272"/>
            </a:xfrm>
            <a:prstGeom prst="rect">
              <a:avLst/>
            </a:prstGeom>
          </p:spPr>
        </p:pic>
        <p:sp>
          <p:nvSpPr>
            <p:cNvPr id="9" name="Pijl: rechts 8">
              <a:extLst>
                <a:ext uri="{FF2B5EF4-FFF2-40B4-BE49-F238E27FC236}">
                  <a16:creationId xmlns:a16="http://schemas.microsoft.com/office/drawing/2014/main" id="{00F0B6A3-CE18-BEEE-5115-B600B62868AF}"/>
                </a:ext>
              </a:extLst>
            </p:cNvPr>
            <p:cNvSpPr/>
            <p:nvPr/>
          </p:nvSpPr>
          <p:spPr>
            <a:xfrm>
              <a:off x="4435708" y="3235422"/>
              <a:ext cx="1358341" cy="511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A3BDCB95-901A-E1F7-D18B-469C22CD9D3F}"/>
              </a:ext>
            </a:extLst>
          </p:cNvPr>
          <p:cNvGrpSpPr/>
          <p:nvPr/>
        </p:nvGrpSpPr>
        <p:grpSpPr>
          <a:xfrm>
            <a:off x="325191" y="3373156"/>
            <a:ext cx="11211490" cy="2637778"/>
            <a:chOff x="325191" y="3373156"/>
            <a:chExt cx="11211490" cy="2637778"/>
          </a:xfrm>
        </p:grpSpPr>
        <p:sp>
          <p:nvSpPr>
            <p:cNvPr id="11" name="Pijl: omlaag 10">
              <a:extLst>
                <a:ext uri="{FF2B5EF4-FFF2-40B4-BE49-F238E27FC236}">
                  <a16:creationId xmlns:a16="http://schemas.microsoft.com/office/drawing/2014/main" id="{922A3CD7-7F1D-6F38-2A3A-1A179D572E13}"/>
                </a:ext>
              </a:extLst>
            </p:cNvPr>
            <p:cNvSpPr/>
            <p:nvPr/>
          </p:nvSpPr>
          <p:spPr>
            <a:xfrm>
              <a:off x="5158542" y="3373156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1405C968-6BAE-498B-E0FC-08841D2A0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191" y="4447686"/>
              <a:ext cx="11211490" cy="1563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03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0026 -0.175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877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3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8684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INTEGRATION &amp; WAREHOUSING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EA3194BE-A8C6-D16C-18FA-B4F175FD2341}"/>
              </a:ext>
            </a:extLst>
          </p:cNvPr>
          <p:cNvSpPr txBox="1"/>
          <p:nvPr/>
        </p:nvSpPr>
        <p:spPr>
          <a:xfrm>
            <a:off x="555477" y="1324598"/>
            <a:ext cx="1095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ETL (Extract </a:t>
            </a:r>
            <a:r>
              <a:rPr lang="nl-BE" dirty="0" err="1"/>
              <a:t>Transform</a:t>
            </a:r>
            <a:r>
              <a:rPr lang="nl-BE" dirty="0"/>
              <a:t> Load)</a:t>
            </a:r>
          </a:p>
          <a:p>
            <a:r>
              <a:rPr lang="nl-BE" dirty="0"/>
              <a:t>Data uit verschillende bronnen -&gt; Transformeren -&gt; Datawarehouse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B7FAC3E-7696-8318-F165-2B24F57F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5407"/>
            <a:ext cx="5838825" cy="4124325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ADE86A47-0390-BD69-E7A2-2E21EFDBEDD0}"/>
              </a:ext>
            </a:extLst>
          </p:cNvPr>
          <p:cNvSpPr/>
          <p:nvPr/>
        </p:nvSpPr>
        <p:spPr>
          <a:xfrm rot="320498">
            <a:off x="2110811" y="2884142"/>
            <a:ext cx="1324598" cy="62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EXTRACT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5B8B33B9-0789-030B-E4C0-EA8A0F521413}"/>
              </a:ext>
            </a:extLst>
          </p:cNvPr>
          <p:cNvSpPr/>
          <p:nvPr/>
        </p:nvSpPr>
        <p:spPr>
          <a:xfrm>
            <a:off x="1940608" y="4194509"/>
            <a:ext cx="1640792" cy="48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TRANSFORM</a:t>
            </a:r>
          </a:p>
        </p:txBody>
      </p:sp>
      <p:sp>
        <p:nvSpPr>
          <p:cNvPr id="10" name="Pijl: omlaag 9">
            <a:extLst>
              <a:ext uri="{FF2B5EF4-FFF2-40B4-BE49-F238E27FC236}">
                <a16:creationId xmlns:a16="http://schemas.microsoft.com/office/drawing/2014/main" id="{6525A7D4-3432-26D0-78CB-52277A688252}"/>
              </a:ext>
            </a:extLst>
          </p:cNvPr>
          <p:cNvSpPr/>
          <p:nvPr/>
        </p:nvSpPr>
        <p:spPr>
          <a:xfrm>
            <a:off x="5272755" y="2823840"/>
            <a:ext cx="620475" cy="1339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4149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4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8684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INTEGRATION &amp; WAREHOUSING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EA3194BE-A8C6-D16C-18FA-B4F175FD2341}"/>
              </a:ext>
            </a:extLst>
          </p:cNvPr>
          <p:cNvSpPr txBox="1"/>
          <p:nvPr/>
        </p:nvSpPr>
        <p:spPr>
          <a:xfrm>
            <a:off x="555477" y="1324598"/>
            <a:ext cx="1095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Stermodel</a:t>
            </a:r>
            <a:br>
              <a:rPr lang="nl-BE" dirty="0"/>
            </a:br>
            <a:r>
              <a:rPr lang="nl-BE" dirty="0"/>
              <a:t>Feit met FK naar verschillende dimensies</a:t>
            </a:r>
            <a:br>
              <a:rPr lang="nl-BE" dirty="0"/>
            </a:br>
            <a:r>
              <a:rPr lang="nl-BE" dirty="0" err="1"/>
              <a:t>Denormalisatie</a:t>
            </a:r>
            <a:r>
              <a:rPr lang="nl-BE" dirty="0"/>
              <a:t>!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34B814F-B276-0768-6258-76339758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18" y="1095066"/>
            <a:ext cx="5623834" cy="51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4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5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3597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OPTIMALISATIE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C2674757-1719-B8D0-1328-7261096EC4FB}"/>
              </a:ext>
            </a:extLst>
          </p:cNvPr>
          <p:cNvSpPr txBox="1"/>
          <p:nvPr/>
        </p:nvSpPr>
        <p:spPr>
          <a:xfrm>
            <a:off x="532598" y="2448908"/>
            <a:ext cx="782400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Partitioneren</a:t>
            </a:r>
            <a:endParaRPr lang="nl-BE" dirty="0"/>
          </a:p>
          <a:p>
            <a:r>
              <a:rPr lang="nl-BE" sz="1600" i="1" dirty="0" err="1"/>
              <a:t>Horizontal</a:t>
            </a:r>
            <a:r>
              <a:rPr lang="nl-BE" sz="1600" i="1" dirty="0"/>
              <a:t> </a:t>
            </a:r>
            <a:r>
              <a:rPr lang="nl-BE" sz="1600" i="1" dirty="0" err="1"/>
              <a:t>Partitionering</a:t>
            </a:r>
            <a:r>
              <a:rPr lang="nl-BE" sz="1600" i="1" dirty="0"/>
              <a:t>: veel effect op query met beperkte range</a:t>
            </a:r>
          </a:p>
          <a:p>
            <a:endParaRPr lang="nl-BE" sz="1600" i="1" dirty="0"/>
          </a:p>
          <a:p>
            <a:r>
              <a:rPr lang="nl-BE" dirty="0"/>
              <a:t>Logische </a:t>
            </a:r>
            <a:r>
              <a:rPr lang="nl-BE" dirty="0" err="1"/>
              <a:t>Indexed</a:t>
            </a:r>
            <a:r>
              <a:rPr lang="nl-BE" dirty="0"/>
              <a:t> View</a:t>
            </a:r>
          </a:p>
          <a:p>
            <a:r>
              <a:rPr lang="nl-BE" sz="1600" i="1" dirty="0" err="1"/>
              <a:t>Queries</a:t>
            </a:r>
            <a:r>
              <a:rPr lang="nl-BE" sz="1600" i="1" dirty="0"/>
              <a:t> met veel </a:t>
            </a:r>
            <a:r>
              <a:rPr lang="nl-BE" sz="1600" i="1" dirty="0" err="1"/>
              <a:t>joins</a:t>
            </a:r>
            <a:r>
              <a:rPr lang="nl-BE" sz="1600" i="1" dirty="0"/>
              <a:t> en rijen die niet vaak </a:t>
            </a:r>
            <a:r>
              <a:rPr lang="nl-BE" sz="1600" i="1" dirty="0" err="1"/>
              <a:t>geupdate</a:t>
            </a:r>
            <a:r>
              <a:rPr lang="nl-BE" sz="1600" i="1" dirty="0"/>
              <a:t> moeten worden.</a:t>
            </a:r>
          </a:p>
          <a:p>
            <a:endParaRPr lang="nl-BE" dirty="0"/>
          </a:p>
          <a:p>
            <a:r>
              <a:rPr lang="nl-BE" dirty="0"/>
              <a:t>Column Storage</a:t>
            </a:r>
          </a:p>
          <a:p>
            <a:r>
              <a:rPr lang="nl-BE" sz="1600" i="1" dirty="0"/>
              <a:t>Column store index: full </a:t>
            </a:r>
            <a:r>
              <a:rPr lang="nl-BE" sz="1600" i="1" dirty="0" err="1"/>
              <a:t>table</a:t>
            </a:r>
            <a:r>
              <a:rPr lang="nl-BE" sz="1600" i="1" dirty="0"/>
              <a:t> scan naar index scan</a:t>
            </a:r>
          </a:p>
          <a:p>
            <a:endParaRPr lang="nl-BE" dirty="0"/>
          </a:p>
          <a:p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Compression</a:t>
            </a:r>
            <a:endParaRPr lang="nl-BE" dirty="0"/>
          </a:p>
          <a:p>
            <a:r>
              <a:rPr lang="nl-BE" sz="1600" i="1" dirty="0"/>
              <a:t>Beperken van tabel grootte, vergt veel I/O operaties</a:t>
            </a:r>
          </a:p>
          <a:p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2540295-D4DC-F406-D1C7-6311BD0DCD87}"/>
              </a:ext>
            </a:extLst>
          </p:cNvPr>
          <p:cNvSpPr txBox="1"/>
          <p:nvPr/>
        </p:nvSpPr>
        <p:spPr>
          <a:xfrm>
            <a:off x="532598" y="1302240"/>
            <a:ext cx="782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Indicators</a:t>
            </a:r>
            <a:br>
              <a:rPr lang="nl-BE" dirty="0"/>
            </a:br>
            <a:r>
              <a:rPr lang="nl-BE" dirty="0" err="1"/>
              <a:t>Explain</a:t>
            </a:r>
            <a:r>
              <a:rPr lang="nl-BE" dirty="0"/>
              <a:t> plan &amp; </a:t>
            </a:r>
            <a:r>
              <a:rPr lang="nl-BE" dirty="0" err="1"/>
              <a:t>cost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132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6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4825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NOSQL – MONGO DB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49B9FE59-CEEE-A4BF-CDAD-5DB3E6D2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81" y="1838282"/>
            <a:ext cx="4619714" cy="288732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10F8F79-E1B6-0F91-CCBC-ED84F56F6284}"/>
              </a:ext>
            </a:extLst>
          </p:cNvPr>
          <p:cNvSpPr txBox="1"/>
          <p:nvPr/>
        </p:nvSpPr>
        <p:spPr>
          <a:xfrm>
            <a:off x="440896" y="1304824"/>
            <a:ext cx="4560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JSON Document store</a:t>
            </a:r>
          </a:p>
          <a:p>
            <a:pPr marL="285750" indent="-285750">
              <a:buFontTx/>
              <a:buChar char="-"/>
            </a:pPr>
            <a:r>
              <a:rPr lang="nl-BE" dirty="0" err="1"/>
              <a:t>Collections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tables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Ongeordende data</a:t>
            </a:r>
          </a:p>
          <a:p>
            <a:pPr marL="285750" indent="-285750">
              <a:buFontTx/>
              <a:buChar char="-"/>
            </a:pPr>
            <a:r>
              <a:rPr lang="nl-BE" dirty="0"/>
              <a:t>Werkt goed met OOP talen</a:t>
            </a:r>
          </a:p>
          <a:p>
            <a:pPr marL="285750" indent="-285750">
              <a:buFontTx/>
              <a:buChar char="-"/>
            </a:pPr>
            <a:r>
              <a:rPr lang="nl-BE" dirty="0"/>
              <a:t>Geen strikt database schema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r>
              <a:rPr lang="nl-BE" dirty="0"/>
              <a:t>Zeer goede verticale en horizontale </a:t>
            </a:r>
            <a:r>
              <a:rPr lang="nl-BE" dirty="0" err="1"/>
              <a:t>scaling</a:t>
            </a:r>
            <a:endParaRPr lang="nl-BE" dirty="0"/>
          </a:p>
          <a:p>
            <a:endParaRPr lang="nl-BE" dirty="0"/>
          </a:p>
          <a:p>
            <a:r>
              <a:rPr lang="nl-BE" dirty="0"/>
              <a:t>Gemaakt voor projecten groot en klein</a:t>
            </a:r>
          </a:p>
        </p:txBody>
      </p:sp>
    </p:spTree>
    <p:extLst>
      <p:ext uri="{BB962C8B-B14F-4D97-AF65-F5344CB8AC3E}">
        <p14:creationId xmlns:p14="http://schemas.microsoft.com/office/powerpoint/2010/main" val="16740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7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5908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NOSQL – ELASTIC SEARCH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D5B13CA2-B232-A564-B360-995476D56EE7}"/>
              </a:ext>
            </a:extLst>
          </p:cNvPr>
          <p:cNvSpPr txBox="1"/>
          <p:nvPr/>
        </p:nvSpPr>
        <p:spPr>
          <a:xfrm>
            <a:off x="440896" y="1299411"/>
            <a:ext cx="10912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Elastic</a:t>
            </a:r>
            <a:r>
              <a:rPr lang="nl-BE" dirty="0"/>
              <a:t> Search:</a:t>
            </a:r>
          </a:p>
          <a:p>
            <a:pPr marL="285750" indent="-285750">
              <a:buFontTx/>
              <a:buChar char="-"/>
            </a:pPr>
            <a:r>
              <a:rPr lang="nl-BE" dirty="0" err="1"/>
              <a:t>Inverted</a:t>
            </a:r>
            <a:r>
              <a:rPr lang="nl-BE" dirty="0"/>
              <a:t> </a:t>
            </a:r>
            <a:r>
              <a:rPr lang="nl-BE" dirty="0" err="1"/>
              <a:t>Indexes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err="1"/>
              <a:t>Tokenizers</a:t>
            </a:r>
            <a:r>
              <a:rPr lang="nl-BE" dirty="0"/>
              <a:t> (tokens)</a:t>
            </a:r>
          </a:p>
          <a:p>
            <a:pPr marL="285750" indent="-285750">
              <a:buFontTx/>
              <a:buChar char="-"/>
            </a:pPr>
            <a:r>
              <a:rPr lang="nl-BE" dirty="0"/>
              <a:t>Filters (tekst)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r>
              <a:rPr lang="nl-BE" dirty="0" err="1"/>
              <a:t>Rows</a:t>
            </a:r>
            <a:r>
              <a:rPr lang="nl-BE" dirty="0"/>
              <a:t> &amp; Columns = </a:t>
            </a:r>
            <a:r>
              <a:rPr lang="nl-BE" dirty="0" err="1"/>
              <a:t>Documents</a:t>
            </a:r>
            <a:r>
              <a:rPr lang="nl-BE" dirty="0"/>
              <a:t> &amp; fields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r>
              <a:rPr lang="nl-BE" dirty="0"/>
              <a:t>Soorten </a:t>
            </a:r>
            <a:r>
              <a:rPr lang="nl-BE" dirty="0" err="1"/>
              <a:t>Queries</a:t>
            </a:r>
            <a:r>
              <a:rPr lang="nl-BE" dirty="0"/>
              <a:t> (&amp; combineren)</a:t>
            </a:r>
          </a:p>
          <a:p>
            <a:r>
              <a:rPr lang="nl-BE" dirty="0"/>
              <a:t>Match, </a:t>
            </a:r>
            <a:r>
              <a:rPr lang="nl-BE" dirty="0" err="1"/>
              <a:t>Phrase</a:t>
            </a:r>
            <a:r>
              <a:rPr lang="nl-BE" dirty="0"/>
              <a:t>, Range, </a:t>
            </a:r>
            <a:r>
              <a:rPr lang="nl-BE" dirty="0" err="1"/>
              <a:t>Exists</a:t>
            </a:r>
            <a:r>
              <a:rPr lang="nl-BE" dirty="0"/>
              <a:t>, Wildcard, </a:t>
            </a:r>
            <a:r>
              <a:rPr lang="nl-BE" dirty="0" err="1"/>
              <a:t>Boosting</a:t>
            </a:r>
            <a:r>
              <a:rPr lang="nl-BE" dirty="0"/>
              <a:t>, Filter, </a:t>
            </a:r>
            <a:r>
              <a:rPr lang="nl-BE" dirty="0" err="1"/>
              <a:t>Fuzzy</a:t>
            </a:r>
            <a:r>
              <a:rPr lang="nl-BE" dirty="0"/>
              <a:t>, </a:t>
            </a:r>
            <a:r>
              <a:rPr lang="nl-BE" dirty="0" err="1"/>
              <a:t>Sorting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686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0629" y="1652666"/>
            <a:ext cx="6655633" cy="3732551"/>
          </a:xfrm>
          <a:prstGeom prst="rect">
            <a:avLst/>
          </a:prstGeom>
          <a:solidFill>
            <a:srgbClr val="1C819E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85738" y="1472784"/>
            <a:ext cx="6655633" cy="3732551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09391" y="2428886"/>
            <a:ext cx="5808326" cy="1393780"/>
            <a:chOff x="3378300" y="2428886"/>
            <a:chExt cx="5808326" cy="1393780"/>
          </a:xfrm>
        </p:grpSpPr>
        <p:sp>
          <p:nvSpPr>
            <p:cNvPr id="11" name="TextBox 10"/>
            <p:cNvSpPr txBox="1"/>
            <p:nvPr/>
          </p:nvSpPr>
          <p:spPr>
            <a:xfrm>
              <a:off x="4071414" y="2428886"/>
              <a:ext cx="44220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ID" sz="4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DEMO</a:t>
              </a:r>
              <a:endParaRPr lang="en-US" sz="48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22699" y="3329853"/>
              <a:ext cx="719528" cy="79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8300" y="3479623"/>
              <a:ext cx="5808326" cy="34304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DC6EC7-205A-4131-B0E8-EB03794F17EB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47D5A7-D95A-49A1-B9AA-3AA7E23A92A6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89ED10-D565-43F3-82F1-8892C88F09FF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9B590B-CFE9-4921-ADAE-9A42DDC4DCF2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09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202</Words>
  <Application>Microsoft Office PowerPoint</Application>
  <PresentationFormat>Breedbeeld</PresentationFormat>
  <Paragraphs>58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Jonas Leijzen</cp:lastModifiedBy>
  <cp:revision>142</cp:revision>
  <dcterms:created xsi:type="dcterms:W3CDTF">2018-07-10T04:11:49Z</dcterms:created>
  <dcterms:modified xsi:type="dcterms:W3CDTF">2022-11-06T22:16:36Z</dcterms:modified>
</cp:coreProperties>
</file>