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64" r:id="rId3"/>
    <p:sldId id="271" r:id="rId4"/>
    <p:sldId id="275" r:id="rId5"/>
    <p:sldId id="272" r:id="rId6"/>
    <p:sldId id="274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737089"/>
    <a:srgbClr val="464674"/>
    <a:srgbClr val="005874"/>
    <a:srgbClr val="F7F7F7"/>
    <a:srgbClr val="EA4C88"/>
    <a:srgbClr val="FF5F5F"/>
    <a:srgbClr val="767171"/>
    <a:srgbClr val="28D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162" autoAdjust="0"/>
  </p:normalViewPr>
  <p:slideViewPr>
    <p:cSldViewPr snapToGrid="0" showGuides="1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EED6-39AB-4311-872A-0192AD9FD70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081C-CFAD-490C-B934-1A1F0CF879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807-836F-4D5D-874B-A69A7FCC58C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B26-6A9F-4406-92F5-6D332EF95DFD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F9CC-CF3B-44C1-BD85-CB8CD18212E2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454D-FE39-42CD-BE11-AE96EA6800B4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295-CAF5-4ECE-9BA5-421ACF1724F7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BD38-4644-4DB7-ADAE-2B6E91DEDF25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C8A-517D-4C94-BE03-FFC67836ECF0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644D-08C9-4441-852A-03B1F7D1FA80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574-D002-4381-8804-EAFBB3510711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FAAE-7C8C-41FE-8695-DFED53AB67E3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DBE-2391-4857-A636-DE70DBBA9206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1C38-A972-4C75-A1F0-A0F671BCE3E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87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74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5941" y="1472783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" y="1292901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77183" y="2545656"/>
            <a:ext cx="5756006" cy="1357937"/>
            <a:chOff x="1277183" y="2833619"/>
            <a:chExt cx="5756006" cy="1357937"/>
          </a:xfrm>
        </p:grpSpPr>
        <p:sp>
          <p:nvSpPr>
            <p:cNvPr id="11" name="TextBox 10"/>
            <p:cNvSpPr txBox="1"/>
            <p:nvPr/>
          </p:nvSpPr>
          <p:spPr>
            <a:xfrm>
              <a:off x="1277183" y="2833619"/>
              <a:ext cx="575600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r>
                <a:rPr lang="en-ID" sz="4800" b="1" dirty="0">
                  <a:solidFill>
                    <a:srgbClr val="FF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PERSISTENCY</a:t>
              </a:r>
              <a:endParaRPr lang="en-US" sz="4800" b="1" dirty="0">
                <a:solidFill>
                  <a:srgbClr val="FFBE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7183" y="3734586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7183" y="3884356"/>
              <a:ext cx="5451213" cy="30720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 Derboven &amp; Jonas </a:t>
              </a:r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Leijzen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5A2BC-88CA-4BDF-875C-0459AB10704E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A9662C-82A0-4B09-AE1C-E43643A1D14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F878C-C676-4EC0-89AA-BA99B6B32EE1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138DC-F643-4132-A74A-2C7855E99A13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9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2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994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D834E2DD-2BA1-2864-B7C9-2D8CED50A421}"/>
              </a:ext>
            </a:extLst>
          </p:cNvPr>
          <p:cNvSpPr txBox="1"/>
          <p:nvPr/>
        </p:nvSpPr>
        <p:spPr>
          <a:xfrm>
            <a:off x="572568" y="1264778"/>
            <a:ext cx="1078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van vorm tot vorm transformeren.</a:t>
            </a:r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CA746097-31C4-E353-F606-478A69C77ADC}"/>
              </a:ext>
            </a:extLst>
          </p:cNvPr>
          <p:cNvGrpSpPr/>
          <p:nvPr/>
        </p:nvGrpSpPr>
        <p:grpSpPr>
          <a:xfrm>
            <a:off x="572568" y="1654219"/>
            <a:ext cx="10781232" cy="3967273"/>
            <a:chOff x="572568" y="1654219"/>
            <a:chExt cx="10781232" cy="3967273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95740C23-0A53-D366-BF6D-406B20859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553"/>
            <a:stretch/>
          </p:blipFill>
          <p:spPr>
            <a:xfrm>
              <a:off x="6190953" y="1654219"/>
              <a:ext cx="5162847" cy="3840727"/>
            </a:xfrm>
            <a:prstGeom prst="rect">
              <a:avLst/>
            </a:prstGeom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8DFECF22-1CAA-F59E-FCC6-648F5F15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68" y="1654220"/>
              <a:ext cx="3537959" cy="3967272"/>
            </a:xfrm>
            <a:prstGeom prst="rect">
              <a:avLst/>
            </a:prstGeom>
          </p:spPr>
        </p:pic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00F0B6A3-CE18-BEEE-5115-B600B62868AF}"/>
                </a:ext>
              </a:extLst>
            </p:cNvPr>
            <p:cNvSpPr/>
            <p:nvPr/>
          </p:nvSpPr>
          <p:spPr>
            <a:xfrm>
              <a:off x="4435708" y="3235422"/>
              <a:ext cx="1358341" cy="511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A3BDCB95-901A-E1F7-D18B-469C22CD9D3F}"/>
              </a:ext>
            </a:extLst>
          </p:cNvPr>
          <p:cNvGrpSpPr/>
          <p:nvPr/>
        </p:nvGrpSpPr>
        <p:grpSpPr>
          <a:xfrm>
            <a:off x="325191" y="3373156"/>
            <a:ext cx="11211490" cy="2637778"/>
            <a:chOff x="325191" y="3373156"/>
            <a:chExt cx="11211490" cy="2637778"/>
          </a:xfrm>
        </p:grpSpPr>
        <p:sp>
          <p:nvSpPr>
            <p:cNvPr id="11" name="Pijl: omlaag 10">
              <a:extLst>
                <a:ext uri="{FF2B5EF4-FFF2-40B4-BE49-F238E27FC236}">
                  <a16:creationId xmlns:a16="http://schemas.microsoft.com/office/drawing/2014/main" id="{922A3CD7-7F1D-6F38-2A3A-1A179D572E13}"/>
                </a:ext>
              </a:extLst>
            </p:cNvPr>
            <p:cNvSpPr/>
            <p:nvPr/>
          </p:nvSpPr>
          <p:spPr>
            <a:xfrm>
              <a:off x="5158542" y="3373156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1405C968-6BAE-498B-E0FC-08841D2A0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191" y="4447686"/>
              <a:ext cx="11211490" cy="1563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0026 -0.17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87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3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ETL (Extract </a:t>
            </a:r>
            <a:r>
              <a:rPr lang="nl-BE" dirty="0" err="1"/>
              <a:t>Transform</a:t>
            </a:r>
            <a:r>
              <a:rPr lang="nl-BE" dirty="0"/>
              <a:t> Load)</a:t>
            </a:r>
          </a:p>
          <a:p>
            <a:r>
              <a:rPr lang="nl-BE" dirty="0"/>
              <a:t>Data uit verschillende bronnen -&gt; Transformeren -&gt; Datawarehouse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7FAC3E-7696-8318-F165-2B24F57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407"/>
            <a:ext cx="5838825" cy="4124325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ADE86A47-0390-BD69-E7A2-2E21EFDBEDD0}"/>
              </a:ext>
            </a:extLst>
          </p:cNvPr>
          <p:cNvSpPr/>
          <p:nvPr/>
        </p:nvSpPr>
        <p:spPr>
          <a:xfrm rot="320498">
            <a:off x="2110811" y="2884142"/>
            <a:ext cx="1324598" cy="62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EXTRACT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5B8B33B9-0789-030B-E4C0-EA8A0F521413}"/>
              </a:ext>
            </a:extLst>
          </p:cNvPr>
          <p:cNvSpPr/>
          <p:nvPr/>
        </p:nvSpPr>
        <p:spPr>
          <a:xfrm>
            <a:off x="1940608" y="4194509"/>
            <a:ext cx="1640792" cy="48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TRANSFORM</a:t>
            </a: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6525A7D4-3432-26D0-78CB-52277A688252}"/>
              </a:ext>
            </a:extLst>
          </p:cNvPr>
          <p:cNvSpPr/>
          <p:nvPr/>
        </p:nvSpPr>
        <p:spPr>
          <a:xfrm>
            <a:off x="5272755" y="2823840"/>
            <a:ext cx="620475" cy="133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4149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4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Stermodel</a:t>
            </a:r>
            <a:br>
              <a:rPr lang="nl-BE" dirty="0"/>
            </a:br>
            <a:r>
              <a:rPr lang="nl-BE" dirty="0"/>
              <a:t>Feit met FK naar verschillende dimensies</a:t>
            </a:r>
            <a:br>
              <a:rPr lang="nl-BE" dirty="0"/>
            </a:br>
            <a:r>
              <a:rPr lang="nl-BE" dirty="0" err="1"/>
              <a:t>Denormalisatie</a:t>
            </a:r>
            <a:r>
              <a:rPr lang="nl-BE" dirty="0"/>
              <a:t>!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34B814F-B276-0768-6258-76339758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8" y="1095066"/>
            <a:ext cx="5623834" cy="51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5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597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OPTIMALISATIE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2674757-1719-B8D0-1328-7261096EC4FB}"/>
              </a:ext>
            </a:extLst>
          </p:cNvPr>
          <p:cNvSpPr txBox="1"/>
          <p:nvPr/>
        </p:nvSpPr>
        <p:spPr>
          <a:xfrm>
            <a:off x="532598" y="2448908"/>
            <a:ext cx="78240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Partitioneren</a:t>
            </a:r>
            <a:endParaRPr lang="nl-BE" dirty="0"/>
          </a:p>
          <a:p>
            <a:r>
              <a:rPr lang="nl-BE" sz="1600" i="1" dirty="0" err="1"/>
              <a:t>Horizontal</a:t>
            </a:r>
            <a:r>
              <a:rPr lang="nl-BE" sz="1600" i="1" dirty="0"/>
              <a:t> </a:t>
            </a:r>
            <a:r>
              <a:rPr lang="nl-BE" sz="1600" i="1" dirty="0" err="1"/>
              <a:t>Partitionering</a:t>
            </a:r>
            <a:r>
              <a:rPr lang="nl-BE" sz="1600" i="1" dirty="0"/>
              <a:t>: veel effect op query met beperkte range</a:t>
            </a:r>
          </a:p>
          <a:p>
            <a:endParaRPr lang="nl-BE" sz="1600" i="1" dirty="0"/>
          </a:p>
          <a:p>
            <a:r>
              <a:rPr lang="nl-BE" dirty="0"/>
              <a:t>Logische </a:t>
            </a:r>
            <a:r>
              <a:rPr lang="nl-BE" dirty="0" err="1"/>
              <a:t>Indexed</a:t>
            </a:r>
            <a:r>
              <a:rPr lang="nl-BE" dirty="0"/>
              <a:t> View</a:t>
            </a:r>
          </a:p>
          <a:p>
            <a:r>
              <a:rPr lang="nl-BE" sz="1600" i="1" dirty="0" err="1"/>
              <a:t>Queries</a:t>
            </a:r>
            <a:r>
              <a:rPr lang="nl-BE" sz="1600" i="1" dirty="0"/>
              <a:t> met veel </a:t>
            </a:r>
            <a:r>
              <a:rPr lang="nl-BE" sz="1600" i="1" dirty="0" err="1"/>
              <a:t>joins</a:t>
            </a:r>
            <a:r>
              <a:rPr lang="nl-BE" sz="1600" i="1" dirty="0"/>
              <a:t> en rijen die niet vaak </a:t>
            </a:r>
            <a:r>
              <a:rPr lang="nl-BE" sz="1600" i="1" dirty="0" err="1"/>
              <a:t>geupdate</a:t>
            </a:r>
            <a:r>
              <a:rPr lang="nl-BE" sz="1600" i="1" dirty="0"/>
              <a:t> moeten worden.</a:t>
            </a:r>
          </a:p>
          <a:p>
            <a:endParaRPr lang="nl-BE" dirty="0"/>
          </a:p>
          <a:p>
            <a:r>
              <a:rPr lang="nl-BE" dirty="0"/>
              <a:t>Column Storage</a:t>
            </a:r>
          </a:p>
          <a:p>
            <a:r>
              <a:rPr lang="nl-BE" sz="1600" i="1" dirty="0"/>
              <a:t>Column store index: full </a:t>
            </a:r>
            <a:r>
              <a:rPr lang="nl-BE" sz="1600" i="1" dirty="0" err="1"/>
              <a:t>table</a:t>
            </a:r>
            <a:r>
              <a:rPr lang="nl-BE" sz="1600" i="1" dirty="0"/>
              <a:t> scan naar index scan</a:t>
            </a:r>
          </a:p>
          <a:p>
            <a:endParaRPr lang="nl-BE" dirty="0"/>
          </a:p>
          <a:p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Compression</a:t>
            </a:r>
            <a:endParaRPr lang="nl-BE" dirty="0"/>
          </a:p>
          <a:p>
            <a:r>
              <a:rPr lang="nl-BE" sz="1600" i="1" dirty="0"/>
              <a:t>Beperken van tabel grootte, vergt veel I/O operaties</a:t>
            </a:r>
          </a:p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2540295-D4DC-F406-D1C7-6311BD0DCD87}"/>
              </a:ext>
            </a:extLst>
          </p:cNvPr>
          <p:cNvSpPr txBox="1"/>
          <p:nvPr/>
        </p:nvSpPr>
        <p:spPr>
          <a:xfrm>
            <a:off x="532598" y="1302240"/>
            <a:ext cx="78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Indicators</a:t>
            </a:r>
            <a:br>
              <a:rPr lang="nl-BE" dirty="0"/>
            </a:br>
            <a:r>
              <a:rPr lang="nl-BE" dirty="0" err="1"/>
              <a:t>Explain</a:t>
            </a:r>
            <a:r>
              <a:rPr lang="nl-BE" dirty="0"/>
              <a:t> plan &amp; </a:t>
            </a:r>
            <a:r>
              <a:rPr lang="nl-BE" dirty="0" err="1"/>
              <a:t>cost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13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F7F3BCE-10A9-4059-8E7A-286F7D6A5CF7}"/>
              </a:ext>
            </a:extLst>
          </p:cNvPr>
          <p:cNvGrpSpPr/>
          <p:nvPr/>
        </p:nvGrpSpPr>
        <p:grpSpPr>
          <a:xfrm>
            <a:off x="8847862" y="2041137"/>
            <a:ext cx="285750" cy="214313"/>
            <a:chOff x="2614613" y="809625"/>
            <a:chExt cx="285750" cy="214313"/>
          </a:xfrm>
          <a:solidFill>
            <a:srgbClr val="1C819E"/>
          </a:solidFill>
        </p:grpSpPr>
        <p:sp>
          <p:nvSpPr>
            <p:cNvPr id="182" name="Freeform 78">
              <a:extLst>
                <a:ext uri="{FF2B5EF4-FFF2-40B4-BE49-F238E27FC236}">
                  <a16:creationId xmlns:a16="http://schemas.microsoft.com/office/drawing/2014/main" id="{1F27A54E-0FBC-4700-B090-2AAC791B3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809625"/>
              <a:ext cx="133350" cy="214313"/>
            </a:xfrm>
            <a:custGeom>
              <a:avLst/>
              <a:gdLst>
                <a:gd name="T0" fmla="*/ 316 w 335"/>
                <a:gd name="T1" fmla="*/ 47 h 540"/>
                <a:gd name="T2" fmla="*/ 325 w 335"/>
                <a:gd name="T3" fmla="*/ 43 h 540"/>
                <a:gd name="T4" fmla="*/ 331 w 335"/>
                <a:gd name="T5" fmla="*/ 37 h 540"/>
                <a:gd name="T6" fmla="*/ 335 w 335"/>
                <a:gd name="T7" fmla="*/ 28 h 540"/>
                <a:gd name="T8" fmla="*/ 335 w 335"/>
                <a:gd name="T9" fmla="*/ 19 h 540"/>
                <a:gd name="T10" fmla="*/ 331 w 335"/>
                <a:gd name="T11" fmla="*/ 10 h 540"/>
                <a:gd name="T12" fmla="*/ 325 w 335"/>
                <a:gd name="T13" fmla="*/ 4 h 540"/>
                <a:gd name="T14" fmla="*/ 316 w 335"/>
                <a:gd name="T15" fmla="*/ 0 h 540"/>
                <a:gd name="T16" fmla="*/ 294 w 335"/>
                <a:gd name="T17" fmla="*/ 0 h 540"/>
                <a:gd name="T18" fmla="*/ 260 w 335"/>
                <a:gd name="T19" fmla="*/ 3 h 540"/>
                <a:gd name="T20" fmla="*/ 227 w 335"/>
                <a:gd name="T21" fmla="*/ 10 h 540"/>
                <a:gd name="T22" fmla="*/ 198 w 335"/>
                <a:gd name="T23" fmla="*/ 20 h 540"/>
                <a:gd name="T24" fmla="*/ 169 w 335"/>
                <a:gd name="T25" fmla="*/ 33 h 540"/>
                <a:gd name="T26" fmla="*/ 142 w 335"/>
                <a:gd name="T27" fmla="*/ 49 h 540"/>
                <a:gd name="T28" fmla="*/ 117 w 335"/>
                <a:gd name="T29" fmla="*/ 68 h 540"/>
                <a:gd name="T30" fmla="*/ 95 w 335"/>
                <a:gd name="T31" fmla="*/ 89 h 540"/>
                <a:gd name="T32" fmla="*/ 75 w 335"/>
                <a:gd name="T33" fmla="*/ 113 h 540"/>
                <a:gd name="T34" fmla="*/ 57 w 335"/>
                <a:gd name="T35" fmla="*/ 141 h 540"/>
                <a:gd name="T36" fmla="*/ 41 w 335"/>
                <a:gd name="T37" fmla="*/ 170 h 540"/>
                <a:gd name="T38" fmla="*/ 27 w 335"/>
                <a:gd name="T39" fmla="*/ 202 h 540"/>
                <a:gd name="T40" fmla="*/ 17 w 335"/>
                <a:gd name="T41" fmla="*/ 236 h 540"/>
                <a:gd name="T42" fmla="*/ 8 w 335"/>
                <a:gd name="T43" fmla="*/ 272 h 540"/>
                <a:gd name="T44" fmla="*/ 3 w 335"/>
                <a:gd name="T45" fmla="*/ 310 h 540"/>
                <a:gd name="T46" fmla="*/ 0 w 335"/>
                <a:gd name="T47" fmla="*/ 351 h 540"/>
                <a:gd name="T48" fmla="*/ 1 w 335"/>
                <a:gd name="T49" fmla="*/ 390 h 540"/>
                <a:gd name="T50" fmla="*/ 7 w 335"/>
                <a:gd name="T51" fmla="*/ 422 h 540"/>
                <a:gd name="T52" fmla="*/ 20 w 335"/>
                <a:gd name="T53" fmla="*/ 452 h 540"/>
                <a:gd name="T54" fmla="*/ 38 w 335"/>
                <a:gd name="T55" fmla="*/ 478 h 540"/>
                <a:gd name="T56" fmla="*/ 61 w 335"/>
                <a:gd name="T57" fmla="*/ 502 h 540"/>
                <a:gd name="T58" fmla="*/ 88 w 335"/>
                <a:gd name="T59" fmla="*/ 520 h 540"/>
                <a:gd name="T60" fmla="*/ 117 w 335"/>
                <a:gd name="T61" fmla="*/ 532 h 540"/>
                <a:gd name="T62" fmla="*/ 150 w 335"/>
                <a:gd name="T63" fmla="*/ 539 h 540"/>
                <a:gd name="T64" fmla="*/ 185 w 335"/>
                <a:gd name="T65" fmla="*/ 539 h 540"/>
                <a:gd name="T66" fmla="*/ 218 w 335"/>
                <a:gd name="T67" fmla="*/ 532 h 540"/>
                <a:gd name="T68" fmla="*/ 248 w 335"/>
                <a:gd name="T69" fmla="*/ 520 h 540"/>
                <a:gd name="T70" fmla="*/ 274 w 335"/>
                <a:gd name="T71" fmla="*/ 502 h 540"/>
                <a:gd name="T72" fmla="*/ 297 w 335"/>
                <a:gd name="T73" fmla="*/ 478 h 540"/>
                <a:gd name="T74" fmla="*/ 315 w 335"/>
                <a:gd name="T75" fmla="*/ 452 h 540"/>
                <a:gd name="T76" fmla="*/ 328 w 335"/>
                <a:gd name="T77" fmla="*/ 422 h 540"/>
                <a:gd name="T78" fmla="*/ 334 w 335"/>
                <a:gd name="T79" fmla="*/ 390 h 540"/>
                <a:gd name="T80" fmla="*/ 334 w 335"/>
                <a:gd name="T81" fmla="*/ 355 h 540"/>
                <a:gd name="T82" fmla="*/ 328 w 335"/>
                <a:gd name="T83" fmla="*/ 322 h 540"/>
                <a:gd name="T84" fmla="*/ 315 w 335"/>
                <a:gd name="T85" fmla="*/ 292 h 540"/>
                <a:gd name="T86" fmla="*/ 297 w 335"/>
                <a:gd name="T87" fmla="*/ 265 h 540"/>
                <a:gd name="T88" fmla="*/ 274 w 335"/>
                <a:gd name="T89" fmla="*/ 242 h 540"/>
                <a:gd name="T90" fmla="*/ 248 w 335"/>
                <a:gd name="T91" fmla="*/ 224 h 540"/>
                <a:gd name="T92" fmla="*/ 218 w 335"/>
                <a:gd name="T93" fmla="*/ 212 h 540"/>
                <a:gd name="T94" fmla="*/ 185 w 335"/>
                <a:gd name="T95" fmla="*/ 204 h 540"/>
                <a:gd name="T96" fmla="*/ 153 w 335"/>
                <a:gd name="T97" fmla="*/ 204 h 540"/>
                <a:gd name="T98" fmla="*/ 126 w 335"/>
                <a:gd name="T99" fmla="*/ 209 h 540"/>
                <a:gd name="T100" fmla="*/ 99 w 335"/>
                <a:gd name="T101" fmla="*/ 218 h 540"/>
                <a:gd name="T102" fmla="*/ 76 w 335"/>
                <a:gd name="T103" fmla="*/ 232 h 540"/>
                <a:gd name="T104" fmla="*/ 73 w 335"/>
                <a:gd name="T105" fmla="*/ 214 h 540"/>
                <a:gd name="T106" fmla="*/ 94 w 335"/>
                <a:gd name="T107" fmla="*/ 170 h 540"/>
                <a:gd name="T108" fmla="*/ 119 w 335"/>
                <a:gd name="T109" fmla="*/ 133 h 540"/>
                <a:gd name="T110" fmla="*/ 150 w 335"/>
                <a:gd name="T111" fmla="*/ 104 h 540"/>
                <a:gd name="T112" fmla="*/ 183 w 335"/>
                <a:gd name="T113" fmla="*/ 80 h 540"/>
                <a:gd name="T114" fmla="*/ 218 w 335"/>
                <a:gd name="T115" fmla="*/ 64 h 540"/>
                <a:gd name="T116" fmla="*/ 255 w 335"/>
                <a:gd name="T117" fmla="*/ 54 h 540"/>
                <a:gd name="T118" fmla="*/ 293 w 335"/>
                <a:gd name="T119" fmla="*/ 4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5" h="540">
                  <a:moveTo>
                    <a:pt x="312" y="47"/>
                  </a:moveTo>
                  <a:lnTo>
                    <a:pt x="316" y="47"/>
                  </a:lnTo>
                  <a:lnTo>
                    <a:pt x="321" y="45"/>
                  </a:lnTo>
                  <a:lnTo>
                    <a:pt x="325" y="43"/>
                  </a:lnTo>
                  <a:lnTo>
                    <a:pt x="329" y="41"/>
                  </a:lnTo>
                  <a:lnTo>
                    <a:pt x="331" y="37"/>
                  </a:lnTo>
                  <a:lnTo>
                    <a:pt x="333" y="33"/>
                  </a:lnTo>
                  <a:lnTo>
                    <a:pt x="335" y="28"/>
                  </a:lnTo>
                  <a:lnTo>
                    <a:pt x="335" y="24"/>
                  </a:lnTo>
                  <a:lnTo>
                    <a:pt x="335" y="19"/>
                  </a:lnTo>
                  <a:lnTo>
                    <a:pt x="333" y="15"/>
                  </a:lnTo>
                  <a:lnTo>
                    <a:pt x="331" y="10"/>
                  </a:lnTo>
                  <a:lnTo>
                    <a:pt x="329" y="6"/>
                  </a:lnTo>
                  <a:lnTo>
                    <a:pt x="325" y="4"/>
                  </a:lnTo>
                  <a:lnTo>
                    <a:pt x="321" y="2"/>
                  </a:lnTo>
                  <a:lnTo>
                    <a:pt x="316" y="0"/>
                  </a:lnTo>
                  <a:lnTo>
                    <a:pt x="312" y="0"/>
                  </a:lnTo>
                  <a:lnTo>
                    <a:pt x="294" y="0"/>
                  </a:lnTo>
                  <a:lnTo>
                    <a:pt x="277" y="1"/>
                  </a:lnTo>
                  <a:lnTo>
                    <a:pt x="260" y="3"/>
                  </a:lnTo>
                  <a:lnTo>
                    <a:pt x="244" y="6"/>
                  </a:lnTo>
                  <a:lnTo>
                    <a:pt x="227" y="10"/>
                  </a:lnTo>
                  <a:lnTo>
                    <a:pt x="213" y="15"/>
                  </a:lnTo>
                  <a:lnTo>
                    <a:pt x="198" y="20"/>
                  </a:lnTo>
                  <a:lnTo>
                    <a:pt x="183" y="26"/>
                  </a:lnTo>
                  <a:lnTo>
                    <a:pt x="169" y="33"/>
                  </a:lnTo>
                  <a:lnTo>
                    <a:pt x="155" y="40"/>
                  </a:lnTo>
                  <a:lnTo>
                    <a:pt x="142" y="49"/>
                  </a:lnTo>
                  <a:lnTo>
                    <a:pt x="130" y="58"/>
                  </a:lnTo>
                  <a:lnTo>
                    <a:pt x="117" y="68"/>
                  </a:lnTo>
                  <a:lnTo>
                    <a:pt x="106" y="78"/>
                  </a:lnTo>
                  <a:lnTo>
                    <a:pt x="95" y="89"/>
                  </a:lnTo>
                  <a:lnTo>
                    <a:pt x="84" y="101"/>
                  </a:lnTo>
                  <a:lnTo>
                    <a:pt x="75" y="113"/>
                  </a:lnTo>
                  <a:lnTo>
                    <a:pt x="65" y="127"/>
                  </a:lnTo>
                  <a:lnTo>
                    <a:pt x="57" y="141"/>
                  </a:lnTo>
                  <a:lnTo>
                    <a:pt x="48" y="154"/>
                  </a:lnTo>
                  <a:lnTo>
                    <a:pt x="41" y="170"/>
                  </a:lnTo>
                  <a:lnTo>
                    <a:pt x="34" y="185"/>
                  </a:lnTo>
                  <a:lnTo>
                    <a:pt x="27" y="202"/>
                  </a:lnTo>
                  <a:lnTo>
                    <a:pt x="22" y="218"/>
                  </a:lnTo>
                  <a:lnTo>
                    <a:pt x="17" y="236"/>
                  </a:lnTo>
                  <a:lnTo>
                    <a:pt x="12" y="254"/>
                  </a:lnTo>
                  <a:lnTo>
                    <a:pt x="8" y="272"/>
                  </a:lnTo>
                  <a:lnTo>
                    <a:pt x="5" y="291"/>
                  </a:lnTo>
                  <a:lnTo>
                    <a:pt x="3" y="310"/>
                  </a:lnTo>
                  <a:lnTo>
                    <a:pt x="1" y="330"/>
                  </a:lnTo>
                  <a:lnTo>
                    <a:pt x="0" y="351"/>
                  </a:lnTo>
                  <a:lnTo>
                    <a:pt x="0" y="371"/>
                  </a:lnTo>
                  <a:lnTo>
                    <a:pt x="1" y="390"/>
                  </a:lnTo>
                  <a:lnTo>
                    <a:pt x="3" y="405"/>
                  </a:lnTo>
                  <a:lnTo>
                    <a:pt x="7" y="422"/>
                  </a:lnTo>
                  <a:lnTo>
                    <a:pt x="12" y="437"/>
                  </a:lnTo>
                  <a:lnTo>
                    <a:pt x="20" y="452"/>
                  </a:lnTo>
                  <a:lnTo>
                    <a:pt x="28" y="466"/>
                  </a:lnTo>
                  <a:lnTo>
                    <a:pt x="38" y="478"/>
                  </a:lnTo>
                  <a:lnTo>
                    <a:pt x="48" y="491"/>
                  </a:lnTo>
                  <a:lnTo>
                    <a:pt x="61" y="502"/>
                  </a:lnTo>
                  <a:lnTo>
                    <a:pt x="74" y="511"/>
                  </a:lnTo>
                  <a:lnTo>
                    <a:pt x="88" y="520"/>
                  </a:lnTo>
                  <a:lnTo>
                    <a:pt x="102" y="527"/>
                  </a:lnTo>
                  <a:lnTo>
                    <a:pt x="117" y="532"/>
                  </a:lnTo>
                  <a:lnTo>
                    <a:pt x="134" y="537"/>
                  </a:lnTo>
                  <a:lnTo>
                    <a:pt x="150" y="539"/>
                  </a:lnTo>
                  <a:lnTo>
                    <a:pt x="168" y="540"/>
                  </a:lnTo>
                  <a:lnTo>
                    <a:pt x="185" y="539"/>
                  </a:lnTo>
                  <a:lnTo>
                    <a:pt x="201" y="537"/>
                  </a:lnTo>
                  <a:lnTo>
                    <a:pt x="218" y="532"/>
                  </a:lnTo>
                  <a:lnTo>
                    <a:pt x="233" y="527"/>
                  </a:lnTo>
                  <a:lnTo>
                    <a:pt x="248" y="520"/>
                  </a:lnTo>
                  <a:lnTo>
                    <a:pt x="261" y="511"/>
                  </a:lnTo>
                  <a:lnTo>
                    <a:pt x="274" y="502"/>
                  </a:lnTo>
                  <a:lnTo>
                    <a:pt x="287" y="491"/>
                  </a:lnTo>
                  <a:lnTo>
                    <a:pt x="297" y="478"/>
                  </a:lnTo>
                  <a:lnTo>
                    <a:pt x="307" y="466"/>
                  </a:lnTo>
                  <a:lnTo>
                    <a:pt x="315" y="452"/>
                  </a:lnTo>
                  <a:lnTo>
                    <a:pt x="323" y="437"/>
                  </a:lnTo>
                  <a:lnTo>
                    <a:pt x="328" y="422"/>
                  </a:lnTo>
                  <a:lnTo>
                    <a:pt x="332" y="405"/>
                  </a:lnTo>
                  <a:lnTo>
                    <a:pt x="334" y="390"/>
                  </a:lnTo>
                  <a:lnTo>
                    <a:pt x="335" y="371"/>
                  </a:lnTo>
                  <a:lnTo>
                    <a:pt x="334" y="355"/>
                  </a:lnTo>
                  <a:lnTo>
                    <a:pt x="332" y="338"/>
                  </a:lnTo>
                  <a:lnTo>
                    <a:pt x="328" y="322"/>
                  </a:lnTo>
                  <a:lnTo>
                    <a:pt x="323" y="307"/>
                  </a:lnTo>
                  <a:lnTo>
                    <a:pt x="315" y="292"/>
                  </a:lnTo>
                  <a:lnTo>
                    <a:pt x="307" y="278"/>
                  </a:lnTo>
                  <a:lnTo>
                    <a:pt x="297" y="265"/>
                  </a:lnTo>
                  <a:lnTo>
                    <a:pt x="287" y="253"/>
                  </a:lnTo>
                  <a:lnTo>
                    <a:pt x="274" y="242"/>
                  </a:lnTo>
                  <a:lnTo>
                    <a:pt x="261" y="233"/>
                  </a:lnTo>
                  <a:lnTo>
                    <a:pt x="248" y="224"/>
                  </a:lnTo>
                  <a:lnTo>
                    <a:pt x="233" y="217"/>
                  </a:lnTo>
                  <a:lnTo>
                    <a:pt x="218" y="212"/>
                  </a:lnTo>
                  <a:lnTo>
                    <a:pt x="201" y="207"/>
                  </a:lnTo>
                  <a:lnTo>
                    <a:pt x="185" y="204"/>
                  </a:lnTo>
                  <a:lnTo>
                    <a:pt x="168" y="204"/>
                  </a:lnTo>
                  <a:lnTo>
                    <a:pt x="153" y="204"/>
                  </a:lnTo>
                  <a:lnTo>
                    <a:pt x="140" y="206"/>
                  </a:lnTo>
                  <a:lnTo>
                    <a:pt x="126" y="209"/>
                  </a:lnTo>
                  <a:lnTo>
                    <a:pt x="112" y="213"/>
                  </a:lnTo>
                  <a:lnTo>
                    <a:pt x="99" y="218"/>
                  </a:lnTo>
                  <a:lnTo>
                    <a:pt x="88" y="224"/>
                  </a:lnTo>
                  <a:lnTo>
                    <a:pt x="76" y="232"/>
                  </a:lnTo>
                  <a:lnTo>
                    <a:pt x="64" y="239"/>
                  </a:lnTo>
                  <a:lnTo>
                    <a:pt x="73" y="214"/>
                  </a:lnTo>
                  <a:lnTo>
                    <a:pt x="83" y="191"/>
                  </a:lnTo>
                  <a:lnTo>
                    <a:pt x="94" y="170"/>
                  </a:lnTo>
                  <a:lnTo>
                    <a:pt x="107" y="150"/>
                  </a:lnTo>
                  <a:lnTo>
                    <a:pt x="119" y="133"/>
                  </a:lnTo>
                  <a:lnTo>
                    <a:pt x="134" y="117"/>
                  </a:lnTo>
                  <a:lnTo>
                    <a:pt x="150" y="104"/>
                  </a:lnTo>
                  <a:lnTo>
                    <a:pt x="166" y="91"/>
                  </a:lnTo>
                  <a:lnTo>
                    <a:pt x="183" y="80"/>
                  </a:lnTo>
                  <a:lnTo>
                    <a:pt x="200" y="72"/>
                  </a:lnTo>
                  <a:lnTo>
                    <a:pt x="218" y="64"/>
                  </a:lnTo>
                  <a:lnTo>
                    <a:pt x="237" y="58"/>
                  </a:lnTo>
                  <a:lnTo>
                    <a:pt x="255" y="54"/>
                  </a:lnTo>
                  <a:lnTo>
                    <a:pt x="274" y="51"/>
                  </a:lnTo>
                  <a:lnTo>
                    <a:pt x="293" y="49"/>
                  </a:lnTo>
                  <a:lnTo>
                    <a:pt x="312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 GALEGA" pitchFamily="50" charset="0"/>
              </a:endParaRPr>
            </a:p>
          </p:txBody>
        </p:sp>
        <p:sp>
          <p:nvSpPr>
            <p:cNvPr id="183" name="Freeform 79">
              <a:extLst>
                <a:ext uri="{FF2B5EF4-FFF2-40B4-BE49-F238E27FC236}">
                  <a16:creationId xmlns:a16="http://schemas.microsoft.com/office/drawing/2014/main" id="{D3A9D34C-588C-457C-B2F6-460EE830A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809625"/>
              <a:ext cx="133350" cy="214313"/>
            </a:xfrm>
            <a:custGeom>
              <a:avLst/>
              <a:gdLst>
                <a:gd name="T0" fmla="*/ 154 w 336"/>
                <a:gd name="T1" fmla="*/ 204 h 540"/>
                <a:gd name="T2" fmla="*/ 126 w 336"/>
                <a:gd name="T3" fmla="*/ 209 h 540"/>
                <a:gd name="T4" fmla="*/ 100 w 336"/>
                <a:gd name="T5" fmla="*/ 218 h 540"/>
                <a:gd name="T6" fmla="*/ 76 w 336"/>
                <a:gd name="T7" fmla="*/ 232 h 540"/>
                <a:gd name="T8" fmla="*/ 73 w 336"/>
                <a:gd name="T9" fmla="*/ 214 h 540"/>
                <a:gd name="T10" fmla="*/ 94 w 336"/>
                <a:gd name="T11" fmla="*/ 170 h 540"/>
                <a:gd name="T12" fmla="*/ 120 w 336"/>
                <a:gd name="T13" fmla="*/ 133 h 540"/>
                <a:gd name="T14" fmla="*/ 150 w 336"/>
                <a:gd name="T15" fmla="*/ 104 h 540"/>
                <a:gd name="T16" fmla="*/ 183 w 336"/>
                <a:gd name="T17" fmla="*/ 80 h 540"/>
                <a:gd name="T18" fmla="*/ 218 w 336"/>
                <a:gd name="T19" fmla="*/ 64 h 540"/>
                <a:gd name="T20" fmla="*/ 255 w 336"/>
                <a:gd name="T21" fmla="*/ 54 h 540"/>
                <a:gd name="T22" fmla="*/ 294 w 336"/>
                <a:gd name="T23" fmla="*/ 49 h 540"/>
                <a:gd name="T24" fmla="*/ 317 w 336"/>
                <a:gd name="T25" fmla="*/ 47 h 540"/>
                <a:gd name="T26" fmla="*/ 325 w 336"/>
                <a:gd name="T27" fmla="*/ 43 h 540"/>
                <a:gd name="T28" fmla="*/ 332 w 336"/>
                <a:gd name="T29" fmla="*/ 37 h 540"/>
                <a:gd name="T30" fmla="*/ 336 w 336"/>
                <a:gd name="T31" fmla="*/ 28 h 540"/>
                <a:gd name="T32" fmla="*/ 336 w 336"/>
                <a:gd name="T33" fmla="*/ 19 h 540"/>
                <a:gd name="T34" fmla="*/ 332 w 336"/>
                <a:gd name="T35" fmla="*/ 10 h 540"/>
                <a:gd name="T36" fmla="*/ 325 w 336"/>
                <a:gd name="T37" fmla="*/ 4 h 540"/>
                <a:gd name="T38" fmla="*/ 317 w 336"/>
                <a:gd name="T39" fmla="*/ 0 h 540"/>
                <a:gd name="T40" fmla="*/ 295 w 336"/>
                <a:gd name="T41" fmla="*/ 0 h 540"/>
                <a:gd name="T42" fmla="*/ 261 w 336"/>
                <a:gd name="T43" fmla="*/ 3 h 540"/>
                <a:gd name="T44" fmla="*/ 228 w 336"/>
                <a:gd name="T45" fmla="*/ 10 h 540"/>
                <a:gd name="T46" fmla="*/ 198 w 336"/>
                <a:gd name="T47" fmla="*/ 20 h 540"/>
                <a:gd name="T48" fmla="*/ 170 w 336"/>
                <a:gd name="T49" fmla="*/ 33 h 540"/>
                <a:gd name="T50" fmla="*/ 142 w 336"/>
                <a:gd name="T51" fmla="*/ 49 h 540"/>
                <a:gd name="T52" fmla="*/ 118 w 336"/>
                <a:gd name="T53" fmla="*/ 68 h 540"/>
                <a:gd name="T54" fmla="*/ 96 w 336"/>
                <a:gd name="T55" fmla="*/ 89 h 540"/>
                <a:gd name="T56" fmla="*/ 75 w 336"/>
                <a:gd name="T57" fmla="*/ 113 h 540"/>
                <a:gd name="T58" fmla="*/ 56 w 336"/>
                <a:gd name="T59" fmla="*/ 141 h 540"/>
                <a:gd name="T60" fmla="*/ 42 w 336"/>
                <a:gd name="T61" fmla="*/ 170 h 540"/>
                <a:gd name="T62" fmla="*/ 28 w 336"/>
                <a:gd name="T63" fmla="*/ 202 h 540"/>
                <a:gd name="T64" fmla="*/ 17 w 336"/>
                <a:gd name="T65" fmla="*/ 236 h 540"/>
                <a:gd name="T66" fmla="*/ 9 w 336"/>
                <a:gd name="T67" fmla="*/ 272 h 540"/>
                <a:gd name="T68" fmla="*/ 3 w 336"/>
                <a:gd name="T69" fmla="*/ 310 h 540"/>
                <a:gd name="T70" fmla="*/ 0 w 336"/>
                <a:gd name="T71" fmla="*/ 351 h 540"/>
                <a:gd name="T72" fmla="*/ 0 w 336"/>
                <a:gd name="T73" fmla="*/ 390 h 540"/>
                <a:gd name="T74" fmla="*/ 8 w 336"/>
                <a:gd name="T75" fmla="*/ 422 h 540"/>
                <a:gd name="T76" fmla="*/ 20 w 336"/>
                <a:gd name="T77" fmla="*/ 452 h 540"/>
                <a:gd name="T78" fmla="*/ 38 w 336"/>
                <a:gd name="T79" fmla="*/ 478 h 540"/>
                <a:gd name="T80" fmla="*/ 61 w 336"/>
                <a:gd name="T81" fmla="*/ 502 h 540"/>
                <a:gd name="T82" fmla="*/ 88 w 336"/>
                <a:gd name="T83" fmla="*/ 520 h 540"/>
                <a:gd name="T84" fmla="*/ 118 w 336"/>
                <a:gd name="T85" fmla="*/ 532 h 540"/>
                <a:gd name="T86" fmla="*/ 151 w 336"/>
                <a:gd name="T87" fmla="*/ 539 h 540"/>
                <a:gd name="T88" fmla="*/ 186 w 336"/>
                <a:gd name="T89" fmla="*/ 539 h 540"/>
                <a:gd name="T90" fmla="*/ 218 w 336"/>
                <a:gd name="T91" fmla="*/ 532 h 540"/>
                <a:gd name="T92" fmla="*/ 248 w 336"/>
                <a:gd name="T93" fmla="*/ 520 h 540"/>
                <a:gd name="T94" fmla="*/ 275 w 336"/>
                <a:gd name="T95" fmla="*/ 502 h 540"/>
                <a:gd name="T96" fmla="*/ 298 w 336"/>
                <a:gd name="T97" fmla="*/ 478 h 540"/>
                <a:gd name="T98" fmla="*/ 316 w 336"/>
                <a:gd name="T99" fmla="*/ 452 h 540"/>
                <a:gd name="T100" fmla="*/ 329 w 336"/>
                <a:gd name="T101" fmla="*/ 422 h 540"/>
                <a:gd name="T102" fmla="*/ 335 w 336"/>
                <a:gd name="T103" fmla="*/ 390 h 540"/>
                <a:gd name="T104" fmla="*/ 335 w 336"/>
                <a:gd name="T105" fmla="*/ 355 h 540"/>
                <a:gd name="T106" fmla="*/ 329 w 336"/>
                <a:gd name="T107" fmla="*/ 322 h 540"/>
                <a:gd name="T108" fmla="*/ 316 w 336"/>
                <a:gd name="T109" fmla="*/ 292 h 540"/>
                <a:gd name="T110" fmla="*/ 298 w 336"/>
                <a:gd name="T111" fmla="*/ 265 h 540"/>
                <a:gd name="T112" fmla="*/ 275 w 336"/>
                <a:gd name="T113" fmla="*/ 242 h 540"/>
                <a:gd name="T114" fmla="*/ 248 w 336"/>
                <a:gd name="T115" fmla="*/ 224 h 540"/>
                <a:gd name="T116" fmla="*/ 218 w 336"/>
                <a:gd name="T117" fmla="*/ 212 h 540"/>
                <a:gd name="T118" fmla="*/ 186 w 336"/>
                <a:gd name="T119" fmla="*/ 20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540">
                  <a:moveTo>
                    <a:pt x="168" y="204"/>
                  </a:moveTo>
                  <a:lnTo>
                    <a:pt x="154" y="204"/>
                  </a:lnTo>
                  <a:lnTo>
                    <a:pt x="140" y="206"/>
                  </a:lnTo>
                  <a:lnTo>
                    <a:pt x="126" y="209"/>
                  </a:lnTo>
                  <a:lnTo>
                    <a:pt x="112" y="213"/>
                  </a:lnTo>
                  <a:lnTo>
                    <a:pt x="100" y="218"/>
                  </a:lnTo>
                  <a:lnTo>
                    <a:pt x="88" y="224"/>
                  </a:lnTo>
                  <a:lnTo>
                    <a:pt x="76" y="232"/>
                  </a:lnTo>
                  <a:lnTo>
                    <a:pt x="65" y="239"/>
                  </a:lnTo>
                  <a:lnTo>
                    <a:pt x="73" y="214"/>
                  </a:lnTo>
                  <a:lnTo>
                    <a:pt x="83" y="191"/>
                  </a:lnTo>
                  <a:lnTo>
                    <a:pt x="94" y="170"/>
                  </a:lnTo>
                  <a:lnTo>
                    <a:pt x="107" y="150"/>
                  </a:lnTo>
                  <a:lnTo>
                    <a:pt x="120" y="133"/>
                  </a:lnTo>
                  <a:lnTo>
                    <a:pt x="135" y="117"/>
                  </a:lnTo>
                  <a:lnTo>
                    <a:pt x="150" y="104"/>
                  </a:lnTo>
                  <a:lnTo>
                    <a:pt x="167" y="91"/>
                  </a:lnTo>
                  <a:lnTo>
                    <a:pt x="183" y="80"/>
                  </a:lnTo>
                  <a:lnTo>
                    <a:pt x="200" y="72"/>
                  </a:lnTo>
                  <a:lnTo>
                    <a:pt x="218" y="64"/>
                  </a:lnTo>
                  <a:lnTo>
                    <a:pt x="236" y="58"/>
                  </a:lnTo>
                  <a:lnTo>
                    <a:pt x="255" y="54"/>
                  </a:lnTo>
                  <a:lnTo>
                    <a:pt x="275" y="51"/>
                  </a:lnTo>
                  <a:lnTo>
                    <a:pt x="294" y="49"/>
                  </a:lnTo>
                  <a:lnTo>
                    <a:pt x="313" y="47"/>
                  </a:lnTo>
                  <a:lnTo>
                    <a:pt x="317" y="47"/>
                  </a:lnTo>
                  <a:lnTo>
                    <a:pt x="321" y="45"/>
                  </a:lnTo>
                  <a:lnTo>
                    <a:pt x="325" y="43"/>
                  </a:lnTo>
                  <a:lnTo>
                    <a:pt x="330" y="41"/>
                  </a:lnTo>
                  <a:lnTo>
                    <a:pt x="332" y="37"/>
                  </a:lnTo>
                  <a:lnTo>
                    <a:pt x="334" y="33"/>
                  </a:lnTo>
                  <a:lnTo>
                    <a:pt x="336" y="28"/>
                  </a:lnTo>
                  <a:lnTo>
                    <a:pt x="336" y="24"/>
                  </a:lnTo>
                  <a:lnTo>
                    <a:pt x="336" y="19"/>
                  </a:lnTo>
                  <a:lnTo>
                    <a:pt x="334" y="15"/>
                  </a:lnTo>
                  <a:lnTo>
                    <a:pt x="332" y="10"/>
                  </a:lnTo>
                  <a:lnTo>
                    <a:pt x="330" y="6"/>
                  </a:lnTo>
                  <a:lnTo>
                    <a:pt x="325" y="4"/>
                  </a:lnTo>
                  <a:lnTo>
                    <a:pt x="321" y="2"/>
                  </a:lnTo>
                  <a:lnTo>
                    <a:pt x="317" y="0"/>
                  </a:lnTo>
                  <a:lnTo>
                    <a:pt x="313" y="0"/>
                  </a:lnTo>
                  <a:lnTo>
                    <a:pt x="295" y="0"/>
                  </a:lnTo>
                  <a:lnTo>
                    <a:pt x="278" y="1"/>
                  </a:lnTo>
                  <a:lnTo>
                    <a:pt x="261" y="3"/>
                  </a:lnTo>
                  <a:lnTo>
                    <a:pt x="244" y="6"/>
                  </a:lnTo>
                  <a:lnTo>
                    <a:pt x="228" y="10"/>
                  </a:lnTo>
                  <a:lnTo>
                    <a:pt x="213" y="15"/>
                  </a:lnTo>
                  <a:lnTo>
                    <a:pt x="198" y="20"/>
                  </a:lnTo>
                  <a:lnTo>
                    <a:pt x="183" y="26"/>
                  </a:lnTo>
                  <a:lnTo>
                    <a:pt x="170" y="33"/>
                  </a:lnTo>
                  <a:lnTo>
                    <a:pt x="156" y="40"/>
                  </a:lnTo>
                  <a:lnTo>
                    <a:pt x="142" y="49"/>
                  </a:lnTo>
                  <a:lnTo>
                    <a:pt x="131" y="58"/>
                  </a:lnTo>
                  <a:lnTo>
                    <a:pt x="118" y="68"/>
                  </a:lnTo>
                  <a:lnTo>
                    <a:pt x="106" y="78"/>
                  </a:lnTo>
                  <a:lnTo>
                    <a:pt x="96" y="89"/>
                  </a:lnTo>
                  <a:lnTo>
                    <a:pt x="85" y="101"/>
                  </a:lnTo>
                  <a:lnTo>
                    <a:pt x="75" y="113"/>
                  </a:lnTo>
                  <a:lnTo>
                    <a:pt x="66" y="127"/>
                  </a:lnTo>
                  <a:lnTo>
                    <a:pt x="56" y="141"/>
                  </a:lnTo>
                  <a:lnTo>
                    <a:pt x="49" y="154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8" y="202"/>
                  </a:lnTo>
                  <a:lnTo>
                    <a:pt x="22" y="218"/>
                  </a:lnTo>
                  <a:lnTo>
                    <a:pt x="17" y="236"/>
                  </a:lnTo>
                  <a:lnTo>
                    <a:pt x="13" y="254"/>
                  </a:lnTo>
                  <a:lnTo>
                    <a:pt x="9" y="272"/>
                  </a:lnTo>
                  <a:lnTo>
                    <a:pt x="6" y="291"/>
                  </a:lnTo>
                  <a:lnTo>
                    <a:pt x="3" y="310"/>
                  </a:lnTo>
                  <a:lnTo>
                    <a:pt x="1" y="330"/>
                  </a:lnTo>
                  <a:lnTo>
                    <a:pt x="0" y="351"/>
                  </a:lnTo>
                  <a:lnTo>
                    <a:pt x="0" y="371"/>
                  </a:lnTo>
                  <a:lnTo>
                    <a:pt x="0" y="390"/>
                  </a:lnTo>
                  <a:lnTo>
                    <a:pt x="3" y="405"/>
                  </a:lnTo>
                  <a:lnTo>
                    <a:pt x="8" y="422"/>
                  </a:lnTo>
                  <a:lnTo>
                    <a:pt x="13" y="437"/>
                  </a:lnTo>
                  <a:lnTo>
                    <a:pt x="20" y="452"/>
                  </a:lnTo>
                  <a:lnTo>
                    <a:pt x="29" y="466"/>
                  </a:lnTo>
                  <a:lnTo>
                    <a:pt x="38" y="478"/>
                  </a:lnTo>
                  <a:lnTo>
                    <a:pt x="49" y="491"/>
                  </a:lnTo>
                  <a:lnTo>
                    <a:pt x="61" y="502"/>
                  </a:lnTo>
                  <a:lnTo>
                    <a:pt x="74" y="511"/>
                  </a:lnTo>
                  <a:lnTo>
                    <a:pt x="88" y="520"/>
                  </a:lnTo>
                  <a:lnTo>
                    <a:pt x="103" y="527"/>
                  </a:lnTo>
                  <a:lnTo>
                    <a:pt x="118" y="532"/>
                  </a:lnTo>
                  <a:lnTo>
                    <a:pt x="134" y="537"/>
                  </a:lnTo>
                  <a:lnTo>
                    <a:pt x="151" y="539"/>
                  </a:lnTo>
                  <a:lnTo>
                    <a:pt x="168" y="540"/>
                  </a:lnTo>
                  <a:lnTo>
                    <a:pt x="186" y="539"/>
                  </a:lnTo>
                  <a:lnTo>
                    <a:pt x="201" y="537"/>
                  </a:lnTo>
                  <a:lnTo>
                    <a:pt x="218" y="532"/>
                  </a:lnTo>
                  <a:lnTo>
                    <a:pt x="233" y="527"/>
                  </a:lnTo>
                  <a:lnTo>
                    <a:pt x="248" y="520"/>
                  </a:lnTo>
                  <a:lnTo>
                    <a:pt x="262" y="511"/>
                  </a:lnTo>
                  <a:lnTo>
                    <a:pt x="275" y="502"/>
                  </a:lnTo>
                  <a:lnTo>
                    <a:pt x="287" y="491"/>
                  </a:lnTo>
                  <a:lnTo>
                    <a:pt x="298" y="478"/>
                  </a:lnTo>
                  <a:lnTo>
                    <a:pt x="307" y="466"/>
                  </a:lnTo>
                  <a:lnTo>
                    <a:pt x="316" y="452"/>
                  </a:lnTo>
                  <a:lnTo>
                    <a:pt x="323" y="437"/>
                  </a:lnTo>
                  <a:lnTo>
                    <a:pt x="329" y="422"/>
                  </a:lnTo>
                  <a:lnTo>
                    <a:pt x="333" y="405"/>
                  </a:lnTo>
                  <a:lnTo>
                    <a:pt x="335" y="390"/>
                  </a:lnTo>
                  <a:lnTo>
                    <a:pt x="336" y="371"/>
                  </a:lnTo>
                  <a:lnTo>
                    <a:pt x="335" y="355"/>
                  </a:lnTo>
                  <a:lnTo>
                    <a:pt x="333" y="338"/>
                  </a:lnTo>
                  <a:lnTo>
                    <a:pt x="329" y="322"/>
                  </a:lnTo>
                  <a:lnTo>
                    <a:pt x="323" y="307"/>
                  </a:lnTo>
                  <a:lnTo>
                    <a:pt x="316" y="292"/>
                  </a:lnTo>
                  <a:lnTo>
                    <a:pt x="307" y="278"/>
                  </a:lnTo>
                  <a:lnTo>
                    <a:pt x="298" y="265"/>
                  </a:lnTo>
                  <a:lnTo>
                    <a:pt x="287" y="253"/>
                  </a:lnTo>
                  <a:lnTo>
                    <a:pt x="275" y="242"/>
                  </a:lnTo>
                  <a:lnTo>
                    <a:pt x="262" y="233"/>
                  </a:lnTo>
                  <a:lnTo>
                    <a:pt x="248" y="224"/>
                  </a:lnTo>
                  <a:lnTo>
                    <a:pt x="233" y="217"/>
                  </a:lnTo>
                  <a:lnTo>
                    <a:pt x="218" y="212"/>
                  </a:lnTo>
                  <a:lnTo>
                    <a:pt x="201" y="207"/>
                  </a:lnTo>
                  <a:lnTo>
                    <a:pt x="186" y="204"/>
                  </a:lnTo>
                  <a:lnTo>
                    <a:pt x="168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 GALEGA" pitchFamily="50" charset="0"/>
              </a:endParaRP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ED93381-124D-4F83-9A70-983905BCDEE5}"/>
              </a:ext>
            </a:extLst>
          </p:cNvPr>
          <p:cNvSpPr/>
          <p:nvPr/>
        </p:nvSpPr>
        <p:spPr>
          <a:xfrm>
            <a:off x="9152662" y="2148293"/>
            <a:ext cx="274175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6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4825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MONGO DB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0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7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5908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ELASTIC SEARCH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D5B13CA2-B232-A564-B360-995476D56EE7}"/>
              </a:ext>
            </a:extLst>
          </p:cNvPr>
          <p:cNvSpPr txBox="1"/>
          <p:nvPr/>
        </p:nvSpPr>
        <p:spPr>
          <a:xfrm>
            <a:off x="440896" y="1299411"/>
            <a:ext cx="10912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Elastic</a:t>
            </a:r>
            <a:r>
              <a:rPr lang="nl-BE" dirty="0"/>
              <a:t> Search: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Indexes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Tokenizers</a:t>
            </a:r>
            <a:r>
              <a:rPr lang="nl-BE" dirty="0"/>
              <a:t> (tokens)</a:t>
            </a:r>
          </a:p>
          <a:p>
            <a:pPr marL="285750" indent="-285750">
              <a:buFontTx/>
              <a:buChar char="-"/>
            </a:pPr>
            <a:r>
              <a:rPr lang="nl-BE" dirty="0"/>
              <a:t>Filters (tekst)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 err="1"/>
              <a:t>Rows</a:t>
            </a:r>
            <a:r>
              <a:rPr lang="nl-BE" dirty="0"/>
              <a:t> &amp; Columns = </a:t>
            </a:r>
            <a:r>
              <a:rPr lang="nl-BE" dirty="0" err="1"/>
              <a:t>Documents</a:t>
            </a:r>
            <a:r>
              <a:rPr lang="nl-BE" dirty="0"/>
              <a:t> &amp; fields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/>
              <a:t>Soorten </a:t>
            </a:r>
            <a:r>
              <a:rPr lang="nl-BE" dirty="0" err="1"/>
              <a:t>Queries</a:t>
            </a:r>
            <a:r>
              <a:rPr lang="nl-BE" dirty="0"/>
              <a:t> (&amp; combineren)</a:t>
            </a:r>
          </a:p>
          <a:p>
            <a:r>
              <a:rPr lang="nl-BE" dirty="0"/>
              <a:t>Match, </a:t>
            </a:r>
            <a:r>
              <a:rPr lang="nl-BE" dirty="0" err="1"/>
              <a:t>Phrase</a:t>
            </a:r>
            <a:r>
              <a:rPr lang="nl-BE" dirty="0"/>
              <a:t>, Range, </a:t>
            </a:r>
            <a:r>
              <a:rPr lang="nl-BE" dirty="0" err="1"/>
              <a:t>Exists</a:t>
            </a:r>
            <a:r>
              <a:rPr lang="nl-BE" dirty="0"/>
              <a:t>, Wildcard, </a:t>
            </a:r>
            <a:r>
              <a:rPr lang="nl-BE" dirty="0" err="1"/>
              <a:t>Boosting</a:t>
            </a:r>
            <a:r>
              <a:rPr lang="nl-BE" dirty="0"/>
              <a:t>, Filter, </a:t>
            </a:r>
            <a:r>
              <a:rPr lang="nl-BE" dirty="0" err="1"/>
              <a:t>Fuzzy</a:t>
            </a:r>
            <a:r>
              <a:rPr lang="nl-BE" dirty="0"/>
              <a:t>, </a:t>
            </a:r>
            <a:r>
              <a:rPr lang="nl-BE" dirty="0" err="1"/>
              <a:t>Sorting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686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629" y="1652666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5738" y="1472784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09391" y="2428886"/>
            <a:ext cx="5808326" cy="1393780"/>
            <a:chOff x="3378300" y="2428886"/>
            <a:chExt cx="5808326" cy="1393780"/>
          </a:xfrm>
        </p:grpSpPr>
        <p:sp>
          <p:nvSpPr>
            <p:cNvPr id="11" name="TextBox 10"/>
            <p:cNvSpPr txBox="1"/>
            <p:nvPr/>
          </p:nvSpPr>
          <p:spPr>
            <a:xfrm>
              <a:off x="4071414" y="2428886"/>
              <a:ext cx="44220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DEMO</a:t>
              </a:r>
              <a:endParaRPr lang="en-US" sz="4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22699" y="3329853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8300" y="3479623"/>
              <a:ext cx="5808326" cy="34304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C6EC7-205A-4131-B0E8-EB03794F17EB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7D5A7-D95A-49A1-B9AA-3AA7E23A92A6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89ED10-D565-43F3-82F1-8892C88F09FF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9B590B-CFE9-4921-ADAE-9A42DDC4DCF2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09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214</Words>
  <Application>Microsoft Office PowerPoint</Application>
  <PresentationFormat>Breedbeeld</PresentationFormat>
  <Paragraphs>50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 GALEGA</vt:lpstr>
      <vt:lpstr>Arial</vt:lpstr>
      <vt:lpstr>Calibri</vt:lpstr>
      <vt:lpstr>Calibri Light</vt:lpstr>
      <vt:lpstr>Segoe UI</vt:lpstr>
      <vt:lpstr>Segoe UI Light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Derboven Maxim</cp:lastModifiedBy>
  <cp:revision>142</cp:revision>
  <dcterms:created xsi:type="dcterms:W3CDTF">2018-07-10T04:11:49Z</dcterms:created>
  <dcterms:modified xsi:type="dcterms:W3CDTF">2022-11-04T11:52:16Z</dcterms:modified>
</cp:coreProperties>
</file>