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783A2-01F5-8549-946C-EB023C29C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9F001DC-6AF9-5899-0F80-D3A690BAB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5659B57-8E10-4EF2-8084-FE9A4192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D6EC-866D-48C9-925C-D529405F6C81}" type="datetimeFigureOut">
              <a:rPr lang="nl-BE" smtClean="0"/>
              <a:t>31/10/2022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11DD2D1-09C4-360B-D8B7-B203B2E2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2DA2F3-8E7F-CF7E-E68C-C9BFB150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5712-4DFC-4A89-8F2A-D717D99199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34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0CED4-8E9F-511E-1933-ADE8DAE8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D6A7086-E281-BC3C-8E44-B65261C12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C592C1-6A4C-3795-6A11-2EA9594FF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D6EC-866D-48C9-925C-D529405F6C81}" type="datetimeFigureOut">
              <a:rPr lang="nl-BE" smtClean="0"/>
              <a:t>31/10/2022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10B166-4872-2DDF-FBEC-8C7F7AB8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22B06E7-5611-7590-91D9-802DCD4E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5712-4DFC-4A89-8F2A-D717D99199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715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0476FF5-6D94-1E8B-137B-4345A6B26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CFC5188-FC0E-4065-F6E7-341953B07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2F7A04A-F7F3-55EA-FC6D-556485300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D6EC-866D-48C9-925C-D529405F6C81}" type="datetimeFigureOut">
              <a:rPr lang="nl-BE" smtClean="0"/>
              <a:t>31/10/2022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D9E1387-9182-B888-59C4-73B7656F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37F7000-5CDD-ECB0-A338-E890DA7D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5712-4DFC-4A89-8F2A-D717D99199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065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E3192A-28D9-76CA-9315-D1AEB9CD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E1905A-9671-DE39-7740-849FCE064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855D16F-1CF5-1557-75E6-572BD609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D6EC-866D-48C9-925C-D529405F6C81}" type="datetimeFigureOut">
              <a:rPr lang="nl-BE" smtClean="0"/>
              <a:t>31/10/2022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B7CF44-11BC-3DCB-75BB-49D10293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168C36D-7921-23C6-84E9-A24C37D3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5712-4DFC-4A89-8F2A-D717D99199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05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A0E73-60E6-3E15-9765-91163F5D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8EFBE86-5DBA-5C7F-CB06-DD416C02D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63D6F22-10F0-22DA-19A1-0589D83B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D6EC-866D-48C9-925C-D529405F6C81}" type="datetimeFigureOut">
              <a:rPr lang="nl-BE" smtClean="0"/>
              <a:t>31/10/2022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034343-3D9F-D26F-BBF1-0D38DBE4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333E321-C77A-2473-4362-BBF84730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5712-4DFC-4A89-8F2A-D717D99199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817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5013E-7F1D-A109-1FBF-AA918554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9B647C-3B5D-4785-A71E-C83A80716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2336C45-2607-4B02-17DE-A3FE3BF1A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A34E1D6-2810-0831-4044-48C92E01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D6EC-866D-48C9-925C-D529405F6C81}" type="datetimeFigureOut">
              <a:rPr lang="nl-BE" smtClean="0"/>
              <a:t>31/10/2022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A28A0E7-F65D-E2FB-DE67-FFA67774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ED113D2-EE5E-1CE0-0438-A39C0B34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5712-4DFC-4A89-8F2A-D717D99199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082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B47E1-B4E2-DC01-928E-714AB707B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1B7BAB-2CEB-FBBD-F41D-D455A08F2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F85E9A7-0495-078D-8B5E-24CF64EC7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EAC6827-90AB-A6A3-114A-6480AAA40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1610FE9-A328-DD66-01C2-A637391D4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30F5700-5D25-B4C4-FF06-A32A096D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D6EC-866D-48C9-925C-D529405F6C81}" type="datetimeFigureOut">
              <a:rPr lang="nl-BE" smtClean="0"/>
              <a:t>31/10/2022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E9A4A32-9ED4-148F-015F-7B2F06425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8A36795-98A1-72E9-0A02-2071625C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5712-4DFC-4A89-8F2A-D717D99199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521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DB464A-031D-8EBC-C063-1C51D721D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1748B20-2AD2-D314-749C-8370970D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D6EC-866D-48C9-925C-D529405F6C81}" type="datetimeFigureOut">
              <a:rPr lang="nl-BE" smtClean="0"/>
              <a:t>31/10/2022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484ABCA-62FE-747D-4463-91ECEFE0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CB2F306-EF64-47F5-84D8-38801E09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5712-4DFC-4A89-8F2A-D717D99199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032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A4B085E-3AC7-1177-F52B-F3D7799A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D6EC-866D-48C9-925C-D529405F6C81}" type="datetimeFigureOut">
              <a:rPr lang="nl-BE" smtClean="0"/>
              <a:t>31/10/2022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1851E86-84AB-6BBA-4ADB-8CA95B86A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C23534C-A05B-382A-E4AE-32B964CD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5712-4DFC-4A89-8F2A-D717D99199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189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191200-223A-45B6-D0FB-39B64EC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62AD17-0DAC-E8DF-CC62-A502E1F06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EF49CF8-2D32-8993-25BC-FB6161D36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B186EDB-E164-3EA3-8E52-5ACA703C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D6EC-866D-48C9-925C-D529405F6C81}" type="datetimeFigureOut">
              <a:rPr lang="nl-BE" smtClean="0"/>
              <a:t>31/10/2022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8ADD2CD-5563-5AEE-1DA3-01FA91D7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B6B4EF0-5C4C-37B9-FCB6-2A11D66C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5712-4DFC-4A89-8F2A-D717D99199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187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A6309-705F-7D3D-CBFA-C3BA49BF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5C29CC1-1EED-899C-6A2F-BBC212D86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F5B7CAB-CBBC-6086-B3C7-51FA352A1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C396C5C-8124-0C9C-3F19-FA5F67D8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D6EC-866D-48C9-925C-D529405F6C81}" type="datetimeFigureOut">
              <a:rPr lang="nl-BE" smtClean="0"/>
              <a:t>31/10/2022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9C11804-F946-5C62-1085-B071B1A8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51B98D6-BD5F-6D05-67AD-FEF53DC8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5712-4DFC-4A89-8F2A-D717D99199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674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0DF9D05-AABE-F8CE-7083-D104621F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1569ED-89F9-18BD-4A71-7DDF1FE8A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08DD3B-31DC-7754-271D-8D0D092AB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D6EC-866D-48C9-925C-D529405F6C81}" type="datetimeFigureOut">
              <a:rPr lang="nl-BE" smtClean="0"/>
              <a:t>31/10/2022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A9A4707-8DA9-080F-1DD6-2AC51C73D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72AA13-5A58-2AF2-60CC-E0A6B3FE9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F5712-4DFC-4A89-8F2A-D717D99199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5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CF001-2B6B-33A2-0527-D9CB97F307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Data </a:t>
            </a:r>
            <a:r>
              <a:rPr lang="nl-BE" dirty="0" err="1"/>
              <a:t>Persistency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D74F750-5070-9CBE-A208-3A111B0BA7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BE" sz="2000" dirty="0"/>
              <a:t>Maxim Derboven, Jonas </a:t>
            </a:r>
            <a:r>
              <a:rPr lang="nl-BE" sz="2000" dirty="0" err="1"/>
              <a:t>Leijzen</a:t>
            </a:r>
            <a:endParaRPr lang="nl-BE" sz="2000" dirty="0"/>
          </a:p>
          <a:p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0359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14482-1B6B-3615-D3FB-32FFA5B1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Transformatie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5BAE2E-2C98-DDA5-D966-AF672BCAE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222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A7976-7288-8366-3782-28620548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</a:t>
            </a:r>
            <a:r>
              <a:rPr lang="nl-BE" dirty="0" err="1"/>
              <a:t>integration</a:t>
            </a:r>
            <a:r>
              <a:rPr lang="nl-BE" dirty="0"/>
              <a:t> &amp; Data </a:t>
            </a:r>
            <a:r>
              <a:rPr lang="nl-BE" dirty="0" err="1"/>
              <a:t>warehousing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C67FEE-B650-E8F9-C60F-746992423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Dimensies</a:t>
            </a:r>
          </a:p>
          <a:p>
            <a:r>
              <a:rPr lang="nl-BE" dirty="0"/>
              <a:t>Sterdiagram</a:t>
            </a:r>
          </a:p>
        </p:txBody>
      </p:sp>
    </p:spTree>
    <p:extLst>
      <p:ext uri="{BB962C8B-B14F-4D97-AF65-F5344CB8AC3E}">
        <p14:creationId xmlns:p14="http://schemas.microsoft.com/office/powerpoint/2010/main" val="363500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9E519-1940-F12A-593A-F9F450B6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Optimalisatie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1A6044-DC56-BC3A-F1A0-56832868B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553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32595-AF8A-1956-DDF9-2E657E09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NoSQL</a:t>
            </a:r>
            <a:r>
              <a:rPr lang="nl-BE" dirty="0"/>
              <a:t> – </a:t>
            </a:r>
            <a:r>
              <a:rPr lang="nl-BE" dirty="0" err="1"/>
              <a:t>Elastic</a:t>
            </a:r>
            <a:r>
              <a:rPr lang="nl-BE" dirty="0"/>
              <a:t> Search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74AD81-37AC-781B-DCD2-1FCB58103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04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A5F56-9C32-F004-8B70-9570B93B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NoSQL</a:t>
            </a:r>
            <a:r>
              <a:rPr lang="nl-BE" dirty="0"/>
              <a:t> - </a:t>
            </a:r>
            <a:r>
              <a:rPr lang="nl-BE" dirty="0" err="1"/>
              <a:t>MongoDB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0A148C-CCB0-7771-5FC3-F80A46071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180598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</Words>
  <Application>Microsoft Office PowerPoint</Application>
  <PresentationFormat>Breedbeeld</PresentationFormat>
  <Paragraphs>9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Data Persistency</vt:lpstr>
      <vt:lpstr>Transformatie</vt:lpstr>
      <vt:lpstr>Data integration &amp; Data warehousing</vt:lpstr>
      <vt:lpstr>Optimalisatie</vt:lpstr>
      <vt:lpstr>NoSQL – Elastic Search</vt:lpstr>
      <vt:lpstr>NoSQL - MongoDB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Persistency</dc:title>
  <dc:creator>Maxim</dc:creator>
  <cp:lastModifiedBy>Maxim</cp:lastModifiedBy>
  <cp:revision>1</cp:revision>
  <dcterms:created xsi:type="dcterms:W3CDTF">2022-10-31T10:02:05Z</dcterms:created>
  <dcterms:modified xsi:type="dcterms:W3CDTF">2022-10-31T10:05:50Z</dcterms:modified>
</cp:coreProperties>
</file>