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0" r:id="rId2"/>
    <p:sldId id="264" r:id="rId3"/>
    <p:sldId id="271" r:id="rId4"/>
    <p:sldId id="275" r:id="rId5"/>
    <p:sldId id="272" r:id="rId6"/>
    <p:sldId id="274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819E"/>
    <a:srgbClr val="FFBE00"/>
    <a:srgbClr val="737089"/>
    <a:srgbClr val="464674"/>
    <a:srgbClr val="005874"/>
    <a:srgbClr val="F7F7F7"/>
    <a:srgbClr val="EA4C88"/>
    <a:srgbClr val="FF5F5F"/>
    <a:srgbClr val="767171"/>
    <a:srgbClr val="28D5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E1E097-396B-4351-BB80-BBF05EFE94FF}" v="10" dt="2022-11-09T10:00:32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07" autoAdjust="0"/>
    <p:restoredTop sz="94162" autoAdjust="0"/>
  </p:normalViewPr>
  <p:slideViewPr>
    <p:cSldViewPr snapToGrid="0" showGuides="1">
      <p:cViewPr varScale="1">
        <p:scale>
          <a:sx n="112" d="100"/>
          <a:sy n="112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Leijzen" userId="e39d7f93f1dd7ed7" providerId="LiveId" clId="{F3E1E097-396B-4351-BB80-BBF05EFE94FF}"/>
    <pc:docChg chg="undo custSel addSld delSld modSld">
      <pc:chgData name="Jonas Leijzen" userId="e39d7f93f1dd7ed7" providerId="LiveId" clId="{F3E1E097-396B-4351-BB80-BBF05EFE94FF}" dt="2022-11-09T10:19:47.061" v="604" actId="1076"/>
      <pc:docMkLst>
        <pc:docMk/>
      </pc:docMkLst>
      <pc:sldChg chg="del">
        <pc:chgData name="Jonas Leijzen" userId="e39d7f93f1dd7ed7" providerId="LiveId" clId="{F3E1E097-396B-4351-BB80-BBF05EFE94FF}" dt="2022-11-09T10:19:11.457" v="599" actId="47"/>
        <pc:sldMkLst>
          <pc:docMk/>
          <pc:sldMk cId="761093895" sldId="263"/>
        </pc:sldMkLst>
      </pc:sldChg>
      <pc:sldChg chg="addSp delSp modSp mod delAnim modAnim">
        <pc:chgData name="Jonas Leijzen" userId="e39d7f93f1dd7ed7" providerId="LiveId" clId="{F3E1E097-396B-4351-BB80-BBF05EFE94FF}" dt="2022-11-09T10:02:01.451" v="591" actId="478"/>
        <pc:sldMkLst>
          <pc:docMk/>
          <pc:sldMk cId="245037332" sldId="264"/>
        </pc:sldMkLst>
        <pc:spChg chg="del">
          <ac:chgData name="Jonas Leijzen" userId="e39d7f93f1dd7ed7" providerId="LiveId" clId="{F3E1E097-396B-4351-BB80-BBF05EFE94FF}" dt="2022-11-09T09:58:09.576" v="568" actId="478"/>
          <ac:spMkLst>
            <pc:docMk/>
            <pc:sldMk cId="245037332" sldId="264"/>
            <ac:spMk id="3" creationId="{D834E2DD-2BA1-2864-B7C9-2D8CED50A421}"/>
          </ac:spMkLst>
        </pc:spChg>
        <pc:spChg chg="mod topLvl">
          <ac:chgData name="Jonas Leijzen" userId="e39d7f93f1dd7ed7" providerId="LiveId" clId="{F3E1E097-396B-4351-BB80-BBF05EFE94FF}" dt="2022-11-09T10:01:24.742" v="587" actId="1076"/>
          <ac:spMkLst>
            <pc:docMk/>
            <pc:sldMk cId="245037332" sldId="264"/>
            <ac:spMk id="9" creationId="{00F0B6A3-CE18-BEEE-5115-B600B62868AF}"/>
          </ac:spMkLst>
        </pc:spChg>
        <pc:spChg chg="del mod topLvl">
          <ac:chgData name="Jonas Leijzen" userId="e39d7f93f1dd7ed7" providerId="LiveId" clId="{F3E1E097-396B-4351-BB80-BBF05EFE94FF}" dt="2022-11-09T10:02:01.451" v="591" actId="478"/>
          <ac:spMkLst>
            <pc:docMk/>
            <pc:sldMk cId="245037332" sldId="264"/>
            <ac:spMk id="11" creationId="{922A3CD7-7F1D-6F38-2A3A-1A179D572E13}"/>
          </ac:spMkLst>
        </pc:spChg>
        <pc:spChg chg="mod">
          <ac:chgData name="Jonas Leijzen" userId="e39d7f93f1dd7ed7" providerId="LiveId" clId="{F3E1E097-396B-4351-BB80-BBF05EFE94FF}" dt="2022-11-09T09:27:43.076" v="416" actId="20577"/>
          <ac:spMkLst>
            <pc:docMk/>
            <pc:sldMk cId="245037332" sldId="264"/>
            <ac:spMk id="123" creationId="{00000000-0000-0000-0000-000000000000}"/>
          </ac:spMkLst>
        </pc:spChg>
        <pc:grpChg chg="del">
          <ac:chgData name="Jonas Leijzen" userId="e39d7f93f1dd7ed7" providerId="LiveId" clId="{F3E1E097-396B-4351-BB80-BBF05EFE94FF}" dt="2022-11-09T09:58:56.818" v="569" actId="165"/>
          <ac:grpSpMkLst>
            <pc:docMk/>
            <pc:sldMk cId="245037332" sldId="264"/>
            <ac:grpSpMk id="10" creationId="{CA746097-31C4-E353-F606-478A69C77ADC}"/>
          </ac:grpSpMkLst>
        </pc:grpChg>
        <pc:grpChg chg="add mod">
          <ac:chgData name="Jonas Leijzen" userId="e39d7f93f1dd7ed7" providerId="LiveId" clId="{F3E1E097-396B-4351-BB80-BBF05EFE94FF}" dt="2022-11-09T09:59:48.152" v="580" actId="164"/>
          <ac:grpSpMkLst>
            <pc:docMk/>
            <pc:sldMk cId="245037332" sldId="264"/>
            <ac:grpSpMk id="12" creationId="{C2CFBF6F-177D-A898-D9AC-A04A62B4E882}"/>
          </ac:grpSpMkLst>
        </pc:grpChg>
        <pc:grpChg chg="del mod">
          <ac:chgData name="Jonas Leijzen" userId="e39d7f93f1dd7ed7" providerId="LiveId" clId="{F3E1E097-396B-4351-BB80-BBF05EFE94FF}" dt="2022-11-09T10:02:01.451" v="591" actId="478"/>
          <ac:grpSpMkLst>
            <pc:docMk/>
            <pc:sldMk cId="245037332" sldId="264"/>
            <ac:grpSpMk id="14" creationId="{A3BDCB95-901A-E1F7-D18B-469C22CD9D3F}"/>
          </ac:grpSpMkLst>
        </pc:grpChg>
        <pc:grpChg chg="add mod topLvl">
          <ac:chgData name="Jonas Leijzen" userId="e39d7f93f1dd7ed7" providerId="LiveId" clId="{F3E1E097-396B-4351-BB80-BBF05EFE94FF}" dt="2022-11-09T10:00:37.416" v="584" actId="14100"/>
          <ac:grpSpMkLst>
            <pc:docMk/>
            <pc:sldMk cId="245037332" sldId="264"/>
            <ac:grpSpMk id="15" creationId="{05DF2B76-2DD0-3F8F-C015-14593DAA373E}"/>
          </ac:grpSpMkLst>
        </pc:grpChg>
        <pc:grpChg chg="add del mod">
          <ac:chgData name="Jonas Leijzen" userId="e39d7f93f1dd7ed7" providerId="LiveId" clId="{F3E1E097-396B-4351-BB80-BBF05EFE94FF}" dt="2022-11-09T10:00:32.736" v="583" actId="165"/>
          <ac:grpSpMkLst>
            <pc:docMk/>
            <pc:sldMk cId="245037332" sldId="264"/>
            <ac:grpSpMk id="16" creationId="{86FB77F0-E491-FDCF-1498-93BDD1415383}"/>
          </ac:grpSpMkLst>
        </pc:grpChg>
        <pc:picChg chg="del mod topLvl">
          <ac:chgData name="Jonas Leijzen" userId="e39d7f93f1dd7ed7" providerId="LiveId" clId="{F3E1E097-396B-4351-BB80-BBF05EFE94FF}" dt="2022-11-09T09:59:01.800" v="570" actId="478"/>
          <ac:picMkLst>
            <pc:docMk/>
            <pc:sldMk cId="245037332" sldId="264"/>
            <ac:picMk id="6" creationId="{95740C23-0A53-D366-BF6D-406B20859F98}"/>
          </ac:picMkLst>
        </pc:picChg>
        <pc:picChg chg="add mod topLvl modCrop">
          <ac:chgData name="Jonas Leijzen" userId="e39d7f93f1dd7ed7" providerId="LiveId" clId="{F3E1E097-396B-4351-BB80-BBF05EFE94FF}" dt="2022-11-09T10:01:43.297" v="590" actId="14100"/>
          <ac:picMkLst>
            <pc:docMk/>
            <pc:sldMk cId="245037332" sldId="264"/>
            <ac:picMk id="7" creationId="{2FD238DF-920C-17F0-D25A-595EE216376F}"/>
          </ac:picMkLst>
        </pc:picChg>
        <pc:picChg chg="mod topLvl modCrop">
          <ac:chgData name="Jonas Leijzen" userId="e39d7f93f1dd7ed7" providerId="LiveId" clId="{F3E1E097-396B-4351-BB80-BBF05EFE94FF}" dt="2022-11-09T10:00:51.363" v="586" actId="732"/>
          <ac:picMkLst>
            <pc:docMk/>
            <pc:sldMk cId="245037332" sldId="264"/>
            <ac:picMk id="8" creationId="{8DFECF22-1CAA-F59E-FCC6-648F5F15E941}"/>
          </ac:picMkLst>
        </pc:picChg>
        <pc:picChg chg="topLvl">
          <ac:chgData name="Jonas Leijzen" userId="e39d7f93f1dd7ed7" providerId="LiveId" clId="{F3E1E097-396B-4351-BB80-BBF05EFE94FF}" dt="2022-11-09T10:02:01.451" v="591" actId="478"/>
          <ac:picMkLst>
            <pc:docMk/>
            <pc:sldMk cId="245037332" sldId="264"/>
            <ac:picMk id="13" creationId="{1405C968-6BAE-498B-E0FC-08841D2A0CB2}"/>
          </ac:picMkLst>
        </pc:picChg>
      </pc:sldChg>
      <pc:sldChg chg="addSp delSp modSp mod">
        <pc:chgData name="Jonas Leijzen" userId="e39d7f93f1dd7ed7" providerId="LiveId" clId="{F3E1E097-396B-4351-BB80-BBF05EFE94FF}" dt="2022-11-09T10:16:25.599" v="593" actId="478"/>
        <pc:sldMkLst>
          <pc:docMk/>
          <pc:sldMk cId="1414992491" sldId="271"/>
        </pc:sldMkLst>
        <pc:spChg chg="mod">
          <ac:chgData name="Jonas Leijzen" userId="e39d7f93f1dd7ed7" providerId="LiveId" clId="{F3E1E097-396B-4351-BB80-BBF05EFE94FF}" dt="2022-11-09T09:29:20.823" v="465" actId="20577"/>
          <ac:spMkLst>
            <pc:docMk/>
            <pc:sldMk cId="1414992491" sldId="271"/>
            <ac:spMk id="3" creationId="{EA3194BE-A8C6-D16C-18FA-B4F175FD2341}"/>
          </ac:spMkLst>
        </pc:spChg>
        <pc:picChg chg="mod">
          <ac:chgData name="Jonas Leijzen" userId="e39d7f93f1dd7ed7" providerId="LiveId" clId="{F3E1E097-396B-4351-BB80-BBF05EFE94FF}" dt="2022-11-09T09:28:46.130" v="446" actId="1076"/>
          <ac:picMkLst>
            <pc:docMk/>
            <pc:sldMk cId="1414992491" sldId="271"/>
            <ac:picMk id="6" creationId="{8B7FAC3E-7696-8318-F165-2B24F57F0121}"/>
          </ac:picMkLst>
        </pc:picChg>
        <pc:picChg chg="add del">
          <ac:chgData name="Jonas Leijzen" userId="e39d7f93f1dd7ed7" providerId="LiveId" clId="{F3E1E097-396B-4351-BB80-BBF05EFE94FF}" dt="2022-11-09T10:16:25.599" v="593" actId="478"/>
          <ac:picMkLst>
            <pc:docMk/>
            <pc:sldMk cId="1414992491" sldId="271"/>
            <ac:picMk id="7" creationId="{651EB1AA-EAA6-7AE3-E1A5-F520F28F8A4E}"/>
          </ac:picMkLst>
        </pc:picChg>
      </pc:sldChg>
      <pc:sldChg chg="addSp delSp modSp mod">
        <pc:chgData name="Jonas Leijzen" userId="e39d7f93f1dd7ed7" providerId="LiveId" clId="{F3E1E097-396B-4351-BB80-BBF05EFE94FF}" dt="2022-11-09T10:19:20.337" v="600" actId="1076"/>
        <pc:sldMkLst>
          <pc:docMk/>
          <pc:sldMk cId="1946860266" sldId="273"/>
        </pc:sldMkLst>
        <pc:picChg chg="add del mod">
          <ac:chgData name="Jonas Leijzen" userId="e39d7f93f1dd7ed7" providerId="LiveId" clId="{F3E1E097-396B-4351-BB80-BBF05EFE94FF}" dt="2022-11-06T21:47:36.137" v="15" actId="478"/>
          <ac:picMkLst>
            <pc:docMk/>
            <pc:sldMk cId="1946860266" sldId="273"/>
            <ac:picMk id="6" creationId="{B136DDA3-61B1-3499-8334-A7BE5E5EE911}"/>
          </ac:picMkLst>
        </pc:picChg>
        <pc:picChg chg="add mod modCrop">
          <ac:chgData name="Jonas Leijzen" userId="e39d7f93f1dd7ed7" providerId="LiveId" clId="{F3E1E097-396B-4351-BB80-BBF05EFE94FF}" dt="2022-11-09T10:19:20.337" v="600" actId="1076"/>
          <ac:picMkLst>
            <pc:docMk/>
            <pc:sldMk cId="1946860266" sldId="273"/>
            <ac:picMk id="6" creationId="{CA14E448-DE28-2874-A4AB-CA3797A090D8}"/>
          </ac:picMkLst>
        </pc:picChg>
      </pc:sldChg>
      <pc:sldChg chg="addSp delSp modSp mod">
        <pc:chgData name="Jonas Leijzen" userId="e39d7f93f1dd7ed7" providerId="LiveId" clId="{F3E1E097-396B-4351-BB80-BBF05EFE94FF}" dt="2022-11-09T10:19:47.061" v="604" actId="1076"/>
        <pc:sldMkLst>
          <pc:docMk/>
          <pc:sldMk cId="1674013678" sldId="274"/>
        </pc:sldMkLst>
        <pc:spChg chg="add mod">
          <ac:chgData name="Jonas Leijzen" userId="e39d7f93f1dd7ed7" providerId="LiveId" clId="{F3E1E097-396B-4351-BB80-BBF05EFE94FF}" dt="2022-11-06T22:16:28.518" v="408" actId="20577"/>
          <ac:spMkLst>
            <pc:docMk/>
            <pc:sldMk cId="1674013678" sldId="274"/>
            <ac:spMk id="6" creationId="{F10F8F79-E1B6-0F91-CCBC-ED84F56F6284}"/>
          </ac:spMkLst>
        </pc:spChg>
        <pc:spChg chg="del mod">
          <ac:chgData name="Jonas Leijzen" userId="e39d7f93f1dd7ed7" providerId="LiveId" clId="{F3E1E097-396B-4351-BB80-BBF05EFE94FF}" dt="2022-11-06T21:44:50.053" v="5"/>
          <ac:spMkLst>
            <pc:docMk/>
            <pc:sldMk cId="1674013678" sldId="274"/>
            <ac:spMk id="184" creationId="{BED93381-124D-4F83-9A70-983905BCDEE5}"/>
          </ac:spMkLst>
        </pc:spChg>
        <pc:grpChg chg="del">
          <ac:chgData name="Jonas Leijzen" userId="e39d7f93f1dd7ed7" providerId="LiveId" clId="{F3E1E097-396B-4351-BB80-BBF05EFE94FF}" dt="2022-11-06T21:44:50.833" v="6" actId="478"/>
          <ac:grpSpMkLst>
            <pc:docMk/>
            <pc:sldMk cId="1674013678" sldId="274"/>
            <ac:grpSpMk id="181" creationId="{3F7F3BCE-10A9-4059-8E7A-286F7D6A5CF7}"/>
          </ac:grpSpMkLst>
        </pc:grpChg>
        <pc:picChg chg="add mod">
          <ac:chgData name="Jonas Leijzen" userId="e39d7f93f1dd7ed7" providerId="LiveId" clId="{F3E1E097-396B-4351-BB80-BBF05EFE94FF}" dt="2022-11-09T10:19:47.061" v="604" actId="1076"/>
          <ac:picMkLst>
            <pc:docMk/>
            <pc:sldMk cId="1674013678" sldId="274"/>
            <ac:picMk id="5" creationId="{49B9FE59-CEEE-A4BF-CDAD-5DB3E6D2E36C}"/>
          </ac:picMkLst>
        </pc:picChg>
      </pc:sldChg>
      <pc:sldChg chg="modSp mod">
        <pc:chgData name="Jonas Leijzen" userId="e39d7f93f1dd7ed7" providerId="LiveId" clId="{F3E1E097-396B-4351-BB80-BBF05EFE94FF}" dt="2022-11-09T09:31:02.906" v="567" actId="20577"/>
        <pc:sldMkLst>
          <pc:docMk/>
          <pc:sldMk cId="1427241855" sldId="275"/>
        </pc:sldMkLst>
        <pc:spChg chg="mod">
          <ac:chgData name="Jonas Leijzen" userId="e39d7f93f1dd7ed7" providerId="LiveId" clId="{F3E1E097-396B-4351-BB80-BBF05EFE94FF}" dt="2022-11-09T09:31:02.906" v="567" actId="20577"/>
          <ac:spMkLst>
            <pc:docMk/>
            <pc:sldMk cId="1427241855" sldId="275"/>
            <ac:spMk id="3" creationId="{EA3194BE-A8C6-D16C-18FA-B4F175FD2341}"/>
          </ac:spMkLst>
        </pc:spChg>
      </pc:sldChg>
      <pc:sldChg chg="modSp new del mod">
        <pc:chgData name="Jonas Leijzen" userId="e39d7f93f1dd7ed7" providerId="LiveId" clId="{F3E1E097-396B-4351-BB80-BBF05EFE94FF}" dt="2022-11-06T21:44:41.823" v="2" actId="47"/>
        <pc:sldMkLst>
          <pc:docMk/>
          <pc:sldMk cId="3212093222" sldId="276"/>
        </pc:sldMkLst>
        <pc:spChg chg="mod">
          <ac:chgData name="Jonas Leijzen" userId="e39d7f93f1dd7ed7" providerId="LiveId" clId="{F3E1E097-396B-4351-BB80-BBF05EFE94FF}" dt="2022-11-06T21:44:38.808" v="1"/>
          <ac:spMkLst>
            <pc:docMk/>
            <pc:sldMk cId="3212093222" sldId="276"/>
            <ac:spMk id="2" creationId="{BEF075C4-3D82-38E3-4C28-ECECEB0AAD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4EED6-39AB-4311-872A-0192AD9FD70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C081C-CFAD-490C-B934-1A1F0CF879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F807-836F-4D5D-874B-A69A7FCC58CB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0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6B26-6A9F-4406-92F5-6D332EF95DFD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5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F9CC-CF3B-44C1-BD85-CB8CD18212E2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3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454D-FE39-42CD-BE11-AE96EA6800B4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1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4295-CAF5-4ECE-9BA5-421ACF1724F7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1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BD38-4644-4DB7-ADAE-2B6E91DEDF25}" type="datetime1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7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4C8A-517D-4C94-BE03-FFC67836ECF0}" type="datetime1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6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644D-08C9-4441-852A-03B1F7D1FA80}" type="datetime1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1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5574-D002-4381-8804-EAFBB3510711}" type="datetime1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4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8FAAE-7C8C-41FE-8695-DFED53AB67E3}" type="datetime1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0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2DBE-2391-4857-A636-DE70DBBA9206}" type="datetime1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8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51C38-A972-4C75-A1F0-A0F671BCE3E0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BAA78-A8B6-4B10-8AE6-E0A63F3F5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9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387" userDrawn="1">
          <p15:clr>
            <a:srgbClr val="F26B43"/>
          </p15:clr>
        </p15:guide>
        <p15:guide id="3" orient="horz" pos="3974" userDrawn="1">
          <p15:clr>
            <a:srgbClr val="F26B43"/>
          </p15:clr>
        </p15:guide>
        <p15:guide id="4" orient="horz" pos="232" userDrawn="1">
          <p15:clr>
            <a:srgbClr val="F26B43"/>
          </p15:clr>
        </p15:guide>
        <p15:guide id="5" orient="horz" pos="754" userDrawn="1">
          <p15:clr>
            <a:srgbClr val="F26B43"/>
          </p15:clr>
        </p15:guide>
        <p15:guide id="6" pos="234" userDrawn="1">
          <p15:clr>
            <a:srgbClr val="F26B43"/>
          </p15:clr>
        </p15:guide>
        <p15:guide id="7" pos="742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45941" y="1472783"/>
            <a:ext cx="6655633" cy="3732551"/>
          </a:xfrm>
          <a:prstGeom prst="rect">
            <a:avLst/>
          </a:prstGeom>
          <a:solidFill>
            <a:srgbClr val="1C819E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1050" y="1292901"/>
            <a:ext cx="6655633" cy="3732551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277183" y="2545656"/>
            <a:ext cx="5756006" cy="1357937"/>
            <a:chOff x="1277183" y="2833619"/>
            <a:chExt cx="5756006" cy="1357937"/>
          </a:xfrm>
        </p:grpSpPr>
        <p:sp>
          <p:nvSpPr>
            <p:cNvPr id="11" name="TextBox 10"/>
            <p:cNvSpPr txBox="1"/>
            <p:nvPr/>
          </p:nvSpPr>
          <p:spPr>
            <a:xfrm>
              <a:off x="1277183" y="2833619"/>
              <a:ext cx="5756006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tlCol="0">
              <a:spAutoFit/>
            </a:bodyPr>
            <a:lstStyle/>
            <a:p>
              <a:r>
                <a:rPr lang="en-ID" sz="4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</a:t>
              </a:r>
              <a:r>
                <a:rPr lang="en-ID" sz="4800" b="1" dirty="0">
                  <a:solidFill>
                    <a:srgbClr val="FFBE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PERSISTENCY</a:t>
              </a:r>
              <a:endParaRPr lang="en-US" sz="4800" b="1" dirty="0">
                <a:solidFill>
                  <a:srgbClr val="FFBE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7183" y="3734586"/>
              <a:ext cx="719528" cy="79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77183" y="3884356"/>
              <a:ext cx="5451213" cy="30720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Maxim Derboven &amp; Jonas </a:t>
              </a:r>
              <a:r>
                <a:rPr lang="en-US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Leijzen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315A2BC-88CA-4BDF-875C-0459AB10704E}"/>
              </a:ext>
            </a:extLst>
          </p:cNvPr>
          <p:cNvGrpSpPr/>
          <p:nvPr/>
        </p:nvGrpSpPr>
        <p:grpSpPr>
          <a:xfrm>
            <a:off x="-1" y="6785954"/>
            <a:ext cx="12192001" cy="87035"/>
            <a:chOff x="-1" y="6655633"/>
            <a:chExt cx="12192001" cy="21735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8A9662C-82A0-4B09-AE1C-E43643A1D147}"/>
                </a:ext>
              </a:extLst>
            </p:cNvPr>
            <p:cNvSpPr/>
            <p:nvPr/>
          </p:nvSpPr>
          <p:spPr>
            <a:xfrm>
              <a:off x="6096000" y="6655633"/>
              <a:ext cx="3381829" cy="217357"/>
            </a:xfrm>
            <a:prstGeom prst="rect">
              <a:avLst/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AF878C-C676-4EC0-89AA-BA99B6B32EE1}"/>
                </a:ext>
              </a:extLst>
            </p:cNvPr>
            <p:cNvSpPr/>
            <p:nvPr/>
          </p:nvSpPr>
          <p:spPr>
            <a:xfrm>
              <a:off x="9477829" y="6655633"/>
              <a:ext cx="2714171" cy="217357"/>
            </a:xfrm>
            <a:prstGeom prst="rect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EF138DC-F643-4132-A74A-2C7855E99A13}"/>
                </a:ext>
              </a:extLst>
            </p:cNvPr>
            <p:cNvSpPr/>
            <p:nvPr/>
          </p:nvSpPr>
          <p:spPr>
            <a:xfrm>
              <a:off x="-1" y="6655633"/>
              <a:ext cx="6132513" cy="2173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094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5BCA-CFD9-4AED-A589-E41154D4A6DF}" type="datetime1">
              <a:rPr lang="en-US" smtClean="0"/>
              <a:t>11/9/2022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2</a:t>
            </a:fld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40896" y="448735"/>
            <a:ext cx="59390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TRANSFORMATIE (XPATH)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FCE2220-B5E8-4F86-8FE8-47DC246D0733}"/>
              </a:ext>
            </a:extLst>
          </p:cNvPr>
          <p:cNvGrpSpPr/>
          <p:nvPr/>
        </p:nvGrpSpPr>
        <p:grpSpPr>
          <a:xfrm>
            <a:off x="-1" y="6785954"/>
            <a:ext cx="12192001" cy="87035"/>
            <a:chOff x="-1" y="6655633"/>
            <a:chExt cx="12192001" cy="217357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BF6E7F7-C587-492D-B4EA-CF9E0DDDE627}"/>
                </a:ext>
              </a:extLst>
            </p:cNvPr>
            <p:cNvSpPr/>
            <p:nvPr/>
          </p:nvSpPr>
          <p:spPr>
            <a:xfrm>
              <a:off x="6096000" y="6655633"/>
              <a:ext cx="3381829" cy="217357"/>
            </a:xfrm>
            <a:prstGeom prst="rect">
              <a:avLst/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2D755BF-AEA6-4FE3-B685-ADC45A9838AC}"/>
                </a:ext>
              </a:extLst>
            </p:cNvPr>
            <p:cNvSpPr/>
            <p:nvPr/>
          </p:nvSpPr>
          <p:spPr>
            <a:xfrm>
              <a:off x="9477829" y="6655633"/>
              <a:ext cx="2714171" cy="217357"/>
            </a:xfrm>
            <a:prstGeom prst="rect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C92C81A-7EFC-4A90-A593-F3AD1DDA85B0}"/>
                </a:ext>
              </a:extLst>
            </p:cNvPr>
            <p:cNvSpPr/>
            <p:nvPr/>
          </p:nvSpPr>
          <p:spPr>
            <a:xfrm>
              <a:off x="-1" y="6655633"/>
              <a:ext cx="6132513" cy="2173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1405C968-6BAE-498B-E0FC-08841D2A0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01" y="4793102"/>
            <a:ext cx="11211490" cy="1563248"/>
          </a:xfrm>
          <a:prstGeom prst="rect">
            <a:avLst/>
          </a:prstGeom>
        </p:spPr>
      </p:pic>
      <p:grpSp>
        <p:nvGrpSpPr>
          <p:cNvPr id="15" name="Groep 14">
            <a:extLst>
              <a:ext uri="{FF2B5EF4-FFF2-40B4-BE49-F238E27FC236}">
                <a16:creationId xmlns:a16="http://schemas.microsoft.com/office/drawing/2014/main" id="{05DF2B76-2DD0-3F8F-C015-14593DAA373E}"/>
              </a:ext>
            </a:extLst>
          </p:cNvPr>
          <p:cNvGrpSpPr/>
          <p:nvPr/>
        </p:nvGrpSpPr>
        <p:grpSpPr>
          <a:xfrm>
            <a:off x="572569" y="1654220"/>
            <a:ext cx="5200548" cy="2743947"/>
            <a:chOff x="572568" y="1654220"/>
            <a:chExt cx="5516554" cy="3313595"/>
          </a:xfrm>
        </p:grpSpPr>
        <p:pic>
          <p:nvPicPr>
            <p:cNvPr id="8" name="Afbeelding 7">
              <a:extLst>
                <a:ext uri="{FF2B5EF4-FFF2-40B4-BE49-F238E27FC236}">
                  <a16:creationId xmlns:a16="http://schemas.microsoft.com/office/drawing/2014/main" id="{8DFECF22-1CAA-F59E-FCC6-648F5F15E9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477"/>
            <a:stretch/>
          </p:blipFill>
          <p:spPr>
            <a:xfrm>
              <a:off x="572568" y="1654220"/>
              <a:ext cx="3537958" cy="3313595"/>
            </a:xfrm>
            <a:prstGeom prst="rect">
              <a:avLst/>
            </a:prstGeom>
          </p:spPr>
        </p:pic>
        <p:sp>
          <p:nvSpPr>
            <p:cNvPr id="9" name="Pijl: rechts 8">
              <a:extLst>
                <a:ext uri="{FF2B5EF4-FFF2-40B4-BE49-F238E27FC236}">
                  <a16:creationId xmlns:a16="http://schemas.microsoft.com/office/drawing/2014/main" id="{00F0B6A3-CE18-BEEE-5115-B600B62868AF}"/>
                </a:ext>
              </a:extLst>
            </p:cNvPr>
            <p:cNvSpPr/>
            <p:nvPr/>
          </p:nvSpPr>
          <p:spPr>
            <a:xfrm>
              <a:off x="4730781" y="3157348"/>
              <a:ext cx="1358341" cy="5113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7" name="Afbeelding 6">
            <a:extLst>
              <a:ext uri="{FF2B5EF4-FFF2-40B4-BE49-F238E27FC236}">
                <a16:creationId xmlns:a16="http://schemas.microsoft.com/office/drawing/2014/main" id="{2FD238DF-920C-17F0-D25A-595EE21637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784" b="22291"/>
          <a:stretch/>
        </p:blipFill>
        <p:spPr>
          <a:xfrm>
            <a:off x="6286755" y="1607617"/>
            <a:ext cx="5156065" cy="274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7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5BCA-CFD9-4AED-A589-E41154D4A6DF}" type="datetime1">
              <a:rPr lang="en-US" smtClean="0"/>
              <a:t>11/9/2022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3</a:t>
            </a:fld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40896" y="448735"/>
            <a:ext cx="86840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INTEGRATION &amp; WAREHOUSING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FCE2220-B5E8-4F86-8FE8-47DC246D0733}"/>
              </a:ext>
            </a:extLst>
          </p:cNvPr>
          <p:cNvGrpSpPr/>
          <p:nvPr/>
        </p:nvGrpSpPr>
        <p:grpSpPr>
          <a:xfrm>
            <a:off x="-1" y="6785954"/>
            <a:ext cx="12192001" cy="87035"/>
            <a:chOff x="-1" y="6655633"/>
            <a:chExt cx="12192001" cy="217357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BF6E7F7-C587-492D-B4EA-CF9E0DDDE627}"/>
                </a:ext>
              </a:extLst>
            </p:cNvPr>
            <p:cNvSpPr/>
            <p:nvPr/>
          </p:nvSpPr>
          <p:spPr>
            <a:xfrm>
              <a:off x="6096000" y="6655633"/>
              <a:ext cx="3381829" cy="217357"/>
            </a:xfrm>
            <a:prstGeom prst="rect">
              <a:avLst/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2D755BF-AEA6-4FE3-B685-ADC45A9838AC}"/>
                </a:ext>
              </a:extLst>
            </p:cNvPr>
            <p:cNvSpPr/>
            <p:nvPr/>
          </p:nvSpPr>
          <p:spPr>
            <a:xfrm>
              <a:off x="9477829" y="6655633"/>
              <a:ext cx="2714171" cy="217357"/>
            </a:xfrm>
            <a:prstGeom prst="rect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C92C81A-7EFC-4A90-A593-F3AD1DDA85B0}"/>
                </a:ext>
              </a:extLst>
            </p:cNvPr>
            <p:cNvSpPr/>
            <p:nvPr/>
          </p:nvSpPr>
          <p:spPr>
            <a:xfrm>
              <a:off x="-1" y="6655633"/>
              <a:ext cx="6132513" cy="2173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kstvak 2">
            <a:extLst>
              <a:ext uri="{FF2B5EF4-FFF2-40B4-BE49-F238E27FC236}">
                <a16:creationId xmlns:a16="http://schemas.microsoft.com/office/drawing/2014/main" id="{EA3194BE-A8C6-D16C-18FA-B4F175FD2341}"/>
              </a:ext>
            </a:extLst>
          </p:cNvPr>
          <p:cNvSpPr txBox="1"/>
          <p:nvPr/>
        </p:nvSpPr>
        <p:spPr>
          <a:xfrm>
            <a:off x="555477" y="1324598"/>
            <a:ext cx="10955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ETL (Extract </a:t>
            </a:r>
            <a:r>
              <a:rPr lang="nl-BE" dirty="0" err="1"/>
              <a:t>Transform</a:t>
            </a:r>
            <a:r>
              <a:rPr lang="nl-BE" dirty="0"/>
              <a:t> Load)</a:t>
            </a:r>
          </a:p>
          <a:p>
            <a:r>
              <a:rPr lang="nl-BE" dirty="0"/>
              <a:t>Data uit verschillende bronnen -&gt; Transformeren -&gt; Datawarehouse</a:t>
            </a:r>
          </a:p>
          <a:p>
            <a:r>
              <a:rPr lang="nl-BE" dirty="0"/>
              <a:t>Onze tool: Talend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B7FAC3E-7696-8318-F165-2B24F57F0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6420"/>
            <a:ext cx="5838825" cy="4124325"/>
          </a:xfrm>
          <a:prstGeom prst="rect">
            <a:avLst/>
          </a:prstGeom>
        </p:spPr>
      </p:pic>
      <p:sp>
        <p:nvSpPr>
          <p:cNvPr id="8" name="Pijl: rechts 7">
            <a:extLst>
              <a:ext uri="{FF2B5EF4-FFF2-40B4-BE49-F238E27FC236}">
                <a16:creationId xmlns:a16="http://schemas.microsoft.com/office/drawing/2014/main" id="{ADE86A47-0390-BD69-E7A2-2E21EFDBEDD0}"/>
              </a:ext>
            </a:extLst>
          </p:cNvPr>
          <p:cNvSpPr/>
          <p:nvPr/>
        </p:nvSpPr>
        <p:spPr>
          <a:xfrm rot="320498">
            <a:off x="2110811" y="2884142"/>
            <a:ext cx="1324598" cy="623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EXTRACT</a:t>
            </a:r>
          </a:p>
        </p:txBody>
      </p:sp>
      <p:sp>
        <p:nvSpPr>
          <p:cNvPr id="9" name="Pijl: rechts 8">
            <a:extLst>
              <a:ext uri="{FF2B5EF4-FFF2-40B4-BE49-F238E27FC236}">
                <a16:creationId xmlns:a16="http://schemas.microsoft.com/office/drawing/2014/main" id="{5B8B33B9-0789-030B-E4C0-EA8A0F521413}"/>
              </a:ext>
            </a:extLst>
          </p:cNvPr>
          <p:cNvSpPr/>
          <p:nvPr/>
        </p:nvSpPr>
        <p:spPr>
          <a:xfrm>
            <a:off x="1940608" y="4194509"/>
            <a:ext cx="1640792" cy="482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TRANSFORM</a:t>
            </a:r>
          </a:p>
        </p:txBody>
      </p:sp>
      <p:sp>
        <p:nvSpPr>
          <p:cNvPr id="10" name="Pijl: omlaag 9">
            <a:extLst>
              <a:ext uri="{FF2B5EF4-FFF2-40B4-BE49-F238E27FC236}">
                <a16:creationId xmlns:a16="http://schemas.microsoft.com/office/drawing/2014/main" id="{6525A7D4-3432-26D0-78CB-52277A688252}"/>
              </a:ext>
            </a:extLst>
          </p:cNvPr>
          <p:cNvSpPr/>
          <p:nvPr/>
        </p:nvSpPr>
        <p:spPr>
          <a:xfrm>
            <a:off x="5272755" y="2823840"/>
            <a:ext cx="620475" cy="1339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141499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5BCA-CFD9-4AED-A589-E41154D4A6DF}" type="datetime1">
              <a:rPr lang="en-US" smtClean="0"/>
              <a:t>11/9/2022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4</a:t>
            </a:fld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40896" y="448735"/>
            <a:ext cx="86840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INTEGRATION &amp; WAREHOUSING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FCE2220-B5E8-4F86-8FE8-47DC246D0733}"/>
              </a:ext>
            </a:extLst>
          </p:cNvPr>
          <p:cNvGrpSpPr/>
          <p:nvPr/>
        </p:nvGrpSpPr>
        <p:grpSpPr>
          <a:xfrm>
            <a:off x="-1" y="6785954"/>
            <a:ext cx="12192001" cy="87035"/>
            <a:chOff x="-1" y="6655633"/>
            <a:chExt cx="12192001" cy="217357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BF6E7F7-C587-492D-B4EA-CF9E0DDDE627}"/>
                </a:ext>
              </a:extLst>
            </p:cNvPr>
            <p:cNvSpPr/>
            <p:nvPr/>
          </p:nvSpPr>
          <p:spPr>
            <a:xfrm>
              <a:off x="6096000" y="6655633"/>
              <a:ext cx="3381829" cy="217357"/>
            </a:xfrm>
            <a:prstGeom prst="rect">
              <a:avLst/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2D755BF-AEA6-4FE3-B685-ADC45A9838AC}"/>
                </a:ext>
              </a:extLst>
            </p:cNvPr>
            <p:cNvSpPr/>
            <p:nvPr/>
          </p:nvSpPr>
          <p:spPr>
            <a:xfrm>
              <a:off x="9477829" y="6655633"/>
              <a:ext cx="2714171" cy="217357"/>
            </a:xfrm>
            <a:prstGeom prst="rect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C92C81A-7EFC-4A90-A593-F3AD1DDA85B0}"/>
                </a:ext>
              </a:extLst>
            </p:cNvPr>
            <p:cNvSpPr/>
            <p:nvPr/>
          </p:nvSpPr>
          <p:spPr>
            <a:xfrm>
              <a:off x="-1" y="6655633"/>
              <a:ext cx="6132513" cy="2173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kstvak 2">
            <a:extLst>
              <a:ext uri="{FF2B5EF4-FFF2-40B4-BE49-F238E27FC236}">
                <a16:creationId xmlns:a16="http://schemas.microsoft.com/office/drawing/2014/main" id="{EA3194BE-A8C6-D16C-18FA-B4F175FD2341}"/>
              </a:ext>
            </a:extLst>
          </p:cNvPr>
          <p:cNvSpPr txBox="1"/>
          <p:nvPr/>
        </p:nvSpPr>
        <p:spPr>
          <a:xfrm>
            <a:off x="555477" y="1324598"/>
            <a:ext cx="10955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Stermodel</a:t>
            </a:r>
            <a:br>
              <a:rPr lang="nl-BE" dirty="0"/>
            </a:br>
            <a:r>
              <a:rPr lang="nl-BE" dirty="0"/>
              <a:t>Feit met FK naar verschillende dimensies</a:t>
            </a:r>
            <a:br>
              <a:rPr lang="nl-BE" dirty="0"/>
            </a:br>
            <a:r>
              <a:rPr lang="nl-BE" dirty="0"/>
              <a:t>Denormalisatie!</a:t>
            </a:r>
          </a:p>
          <a:p>
            <a:endParaRPr lang="nl-BE" dirty="0"/>
          </a:p>
          <a:p>
            <a:r>
              <a:rPr lang="nl-BE" dirty="0"/>
              <a:t>Alleen maar meetwaarden en </a:t>
            </a:r>
            <a:r>
              <a:rPr lang="nl-BE" dirty="0" err="1"/>
              <a:t>FK’s</a:t>
            </a:r>
            <a:r>
              <a:rPr lang="nl-BE" dirty="0"/>
              <a:t> in feit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234B814F-B276-0768-6258-76339758A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918" y="1095066"/>
            <a:ext cx="5623834" cy="515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41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5BCA-CFD9-4AED-A589-E41154D4A6DF}" type="datetime1">
              <a:rPr lang="en-US" smtClean="0"/>
              <a:t>11/9/2022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5</a:t>
            </a:fld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40896" y="448735"/>
            <a:ext cx="35972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OPTIMALISATIE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FCE2220-B5E8-4F86-8FE8-47DC246D0733}"/>
              </a:ext>
            </a:extLst>
          </p:cNvPr>
          <p:cNvGrpSpPr/>
          <p:nvPr/>
        </p:nvGrpSpPr>
        <p:grpSpPr>
          <a:xfrm>
            <a:off x="-1" y="6785954"/>
            <a:ext cx="12192001" cy="87035"/>
            <a:chOff x="-1" y="6655633"/>
            <a:chExt cx="12192001" cy="217357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BF6E7F7-C587-492D-B4EA-CF9E0DDDE627}"/>
                </a:ext>
              </a:extLst>
            </p:cNvPr>
            <p:cNvSpPr/>
            <p:nvPr/>
          </p:nvSpPr>
          <p:spPr>
            <a:xfrm>
              <a:off x="6096000" y="6655633"/>
              <a:ext cx="3381829" cy="217357"/>
            </a:xfrm>
            <a:prstGeom prst="rect">
              <a:avLst/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2D755BF-AEA6-4FE3-B685-ADC45A9838AC}"/>
                </a:ext>
              </a:extLst>
            </p:cNvPr>
            <p:cNvSpPr/>
            <p:nvPr/>
          </p:nvSpPr>
          <p:spPr>
            <a:xfrm>
              <a:off x="9477829" y="6655633"/>
              <a:ext cx="2714171" cy="217357"/>
            </a:xfrm>
            <a:prstGeom prst="rect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C92C81A-7EFC-4A90-A593-F3AD1DDA85B0}"/>
                </a:ext>
              </a:extLst>
            </p:cNvPr>
            <p:cNvSpPr/>
            <p:nvPr/>
          </p:nvSpPr>
          <p:spPr>
            <a:xfrm>
              <a:off x="-1" y="6655633"/>
              <a:ext cx="6132513" cy="2173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kstvak 4">
            <a:extLst>
              <a:ext uri="{FF2B5EF4-FFF2-40B4-BE49-F238E27FC236}">
                <a16:creationId xmlns:a16="http://schemas.microsoft.com/office/drawing/2014/main" id="{C2674757-1719-B8D0-1328-7261096EC4FB}"/>
              </a:ext>
            </a:extLst>
          </p:cNvPr>
          <p:cNvSpPr txBox="1"/>
          <p:nvPr/>
        </p:nvSpPr>
        <p:spPr>
          <a:xfrm>
            <a:off x="532598" y="2448908"/>
            <a:ext cx="782400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 err="1"/>
              <a:t>Partitioneren</a:t>
            </a:r>
            <a:endParaRPr lang="nl-BE" dirty="0"/>
          </a:p>
          <a:p>
            <a:r>
              <a:rPr lang="nl-BE" sz="1600" i="1" dirty="0" err="1"/>
              <a:t>Horizontal</a:t>
            </a:r>
            <a:r>
              <a:rPr lang="nl-BE" sz="1600" i="1" dirty="0"/>
              <a:t> </a:t>
            </a:r>
            <a:r>
              <a:rPr lang="nl-BE" sz="1600" i="1" dirty="0" err="1"/>
              <a:t>Partitionering</a:t>
            </a:r>
            <a:r>
              <a:rPr lang="nl-BE" sz="1600" i="1" dirty="0"/>
              <a:t>: veel effect op query met beperkte range</a:t>
            </a:r>
          </a:p>
          <a:p>
            <a:endParaRPr lang="nl-BE" sz="1600" i="1" dirty="0"/>
          </a:p>
          <a:p>
            <a:r>
              <a:rPr lang="nl-BE" dirty="0"/>
              <a:t>Logische </a:t>
            </a:r>
            <a:r>
              <a:rPr lang="nl-BE" dirty="0" err="1"/>
              <a:t>Indexed</a:t>
            </a:r>
            <a:r>
              <a:rPr lang="nl-BE" dirty="0"/>
              <a:t> View</a:t>
            </a:r>
          </a:p>
          <a:p>
            <a:r>
              <a:rPr lang="nl-BE" sz="1600" i="1" dirty="0" err="1"/>
              <a:t>Queries</a:t>
            </a:r>
            <a:r>
              <a:rPr lang="nl-BE" sz="1600" i="1" dirty="0"/>
              <a:t> met veel </a:t>
            </a:r>
            <a:r>
              <a:rPr lang="nl-BE" sz="1600" i="1" dirty="0" err="1"/>
              <a:t>joins</a:t>
            </a:r>
            <a:r>
              <a:rPr lang="nl-BE" sz="1600" i="1" dirty="0"/>
              <a:t> en rijen die niet vaak </a:t>
            </a:r>
            <a:r>
              <a:rPr lang="nl-BE" sz="1600" i="1" dirty="0" err="1"/>
              <a:t>geupdate</a:t>
            </a:r>
            <a:r>
              <a:rPr lang="nl-BE" sz="1600" i="1" dirty="0"/>
              <a:t> moeten worden.</a:t>
            </a:r>
          </a:p>
          <a:p>
            <a:endParaRPr lang="nl-BE" dirty="0"/>
          </a:p>
          <a:p>
            <a:r>
              <a:rPr lang="nl-BE" dirty="0"/>
              <a:t>Column Storage</a:t>
            </a:r>
          </a:p>
          <a:p>
            <a:r>
              <a:rPr lang="nl-BE" sz="1600" i="1" dirty="0"/>
              <a:t>Column store index: full </a:t>
            </a:r>
            <a:r>
              <a:rPr lang="nl-BE" sz="1600" i="1" dirty="0" err="1"/>
              <a:t>table</a:t>
            </a:r>
            <a:r>
              <a:rPr lang="nl-BE" sz="1600" i="1" dirty="0"/>
              <a:t> scan naar index scan</a:t>
            </a:r>
          </a:p>
          <a:p>
            <a:endParaRPr lang="nl-BE" dirty="0"/>
          </a:p>
          <a:p>
            <a:r>
              <a:rPr lang="nl-BE" dirty="0" err="1"/>
              <a:t>Table</a:t>
            </a:r>
            <a:r>
              <a:rPr lang="nl-BE" dirty="0"/>
              <a:t> </a:t>
            </a:r>
            <a:r>
              <a:rPr lang="nl-BE" dirty="0" err="1"/>
              <a:t>Compression</a:t>
            </a:r>
            <a:endParaRPr lang="nl-BE" dirty="0"/>
          </a:p>
          <a:p>
            <a:r>
              <a:rPr lang="nl-BE" sz="1600" i="1" dirty="0"/>
              <a:t>Beperken van tabel grootte, vergt veel I/O operaties</a:t>
            </a:r>
          </a:p>
          <a:p>
            <a:endParaRPr lang="nl-BE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2540295-D4DC-F406-D1C7-6311BD0DCD87}"/>
              </a:ext>
            </a:extLst>
          </p:cNvPr>
          <p:cNvSpPr txBox="1"/>
          <p:nvPr/>
        </p:nvSpPr>
        <p:spPr>
          <a:xfrm>
            <a:off x="532598" y="1302240"/>
            <a:ext cx="7824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Indicators</a:t>
            </a:r>
            <a:br>
              <a:rPr lang="nl-BE" dirty="0"/>
            </a:br>
            <a:r>
              <a:rPr lang="nl-BE" dirty="0" err="1"/>
              <a:t>Explain</a:t>
            </a:r>
            <a:r>
              <a:rPr lang="nl-BE" dirty="0"/>
              <a:t> plan &amp; </a:t>
            </a:r>
            <a:r>
              <a:rPr lang="nl-BE" dirty="0" err="1"/>
              <a:t>cost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6132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5BCA-CFD9-4AED-A589-E41154D4A6DF}" type="datetime1">
              <a:rPr lang="en-US" smtClean="0"/>
              <a:t>11/9/2022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6</a:t>
            </a:fld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40896" y="448735"/>
            <a:ext cx="48253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NOSQL – MONGO DB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FCE2220-B5E8-4F86-8FE8-47DC246D0733}"/>
              </a:ext>
            </a:extLst>
          </p:cNvPr>
          <p:cNvGrpSpPr/>
          <p:nvPr/>
        </p:nvGrpSpPr>
        <p:grpSpPr>
          <a:xfrm>
            <a:off x="-1" y="6785954"/>
            <a:ext cx="12192001" cy="87035"/>
            <a:chOff x="-1" y="6655633"/>
            <a:chExt cx="12192001" cy="217357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BF6E7F7-C587-492D-B4EA-CF9E0DDDE627}"/>
                </a:ext>
              </a:extLst>
            </p:cNvPr>
            <p:cNvSpPr/>
            <p:nvPr/>
          </p:nvSpPr>
          <p:spPr>
            <a:xfrm>
              <a:off x="6096000" y="6655633"/>
              <a:ext cx="3381829" cy="217357"/>
            </a:xfrm>
            <a:prstGeom prst="rect">
              <a:avLst/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2D755BF-AEA6-4FE3-B685-ADC45A9838AC}"/>
                </a:ext>
              </a:extLst>
            </p:cNvPr>
            <p:cNvSpPr/>
            <p:nvPr/>
          </p:nvSpPr>
          <p:spPr>
            <a:xfrm>
              <a:off x="9477829" y="6655633"/>
              <a:ext cx="2714171" cy="217357"/>
            </a:xfrm>
            <a:prstGeom prst="rect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C92C81A-7EFC-4A90-A593-F3AD1DDA85B0}"/>
                </a:ext>
              </a:extLst>
            </p:cNvPr>
            <p:cNvSpPr/>
            <p:nvPr/>
          </p:nvSpPr>
          <p:spPr>
            <a:xfrm>
              <a:off x="-1" y="6655633"/>
              <a:ext cx="6132513" cy="2173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Afbeelding 4">
            <a:extLst>
              <a:ext uri="{FF2B5EF4-FFF2-40B4-BE49-F238E27FC236}">
                <a16:creationId xmlns:a16="http://schemas.microsoft.com/office/drawing/2014/main" id="{49B9FE59-CEEE-A4BF-CDAD-5DB3E6D2E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58" y="3422887"/>
            <a:ext cx="5277741" cy="3298588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10F8F79-E1B6-0F91-CCBC-ED84F56F6284}"/>
              </a:ext>
            </a:extLst>
          </p:cNvPr>
          <p:cNvSpPr txBox="1"/>
          <p:nvPr/>
        </p:nvSpPr>
        <p:spPr>
          <a:xfrm>
            <a:off x="440896" y="1304824"/>
            <a:ext cx="45606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JSON Document store</a:t>
            </a:r>
          </a:p>
          <a:p>
            <a:pPr marL="285750" indent="-285750">
              <a:buFontTx/>
              <a:buChar char="-"/>
            </a:pPr>
            <a:r>
              <a:rPr lang="nl-BE" dirty="0" err="1"/>
              <a:t>Collections</a:t>
            </a:r>
            <a:r>
              <a:rPr lang="nl-BE" dirty="0"/>
              <a:t> </a:t>
            </a:r>
            <a:r>
              <a:rPr lang="nl-BE" dirty="0" err="1"/>
              <a:t>ipv</a:t>
            </a:r>
            <a:r>
              <a:rPr lang="nl-BE" dirty="0"/>
              <a:t> </a:t>
            </a:r>
            <a:r>
              <a:rPr lang="nl-BE" dirty="0" err="1"/>
              <a:t>tables</a:t>
            </a:r>
            <a:endParaRPr lang="nl-BE" dirty="0"/>
          </a:p>
          <a:p>
            <a:pPr marL="285750" indent="-285750">
              <a:buFontTx/>
              <a:buChar char="-"/>
            </a:pPr>
            <a:r>
              <a:rPr lang="nl-BE" dirty="0"/>
              <a:t>Ongeordende data</a:t>
            </a:r>
          </a:p>
          <a:p>
            <a:pPr marL="285750" indent="-285750">
              <a:buFontTx/>
              <a:buChar char="-"/>
            </a:pPr>
            <a:r>
              <a:rPr lang="nl-BE" dirty="0"/>
              <a:t>Werkt goed met OOP talen</a:t>
            </a:r>
          </a:p>
          <a:p>
            <a:pPr marL="285750" indent="-285750">
              <a:buFontTx/>
              <a:buChar char="-"/>
            </a:pPr>
            <a:r>
              <a:rPr lang="nl-BE" dirty="0"/>
              <a:t>Geen strikt database schema</a:t>
            </a:r>
          </a:p>
          <a:p>
            <a:pPr marL="285750" indent="-285750">
              <a:buFontTx/>
              <a:buChar char="-"/>
            </a:pPr>
            <a:endParaRPr lang="nl-BE" dirty="0"/>
          </a:p>
          <a:p>
            <a:r>
              <a:rPr lang="nl-BE" dirty="0"/>
              <a:t>Zeer goede verticale en horizontale </a:t>
            </a:r>
            <a:r>
              <a:rPr lang="nl-BE" dirty="0" err="1"/>
              <a:t>scaling</a:t>
            </a:r>
            <a:endParaRPr lang="nl-BE" dirty="0"/>
          </a:p>
          <a:p>
            <a:endParaRPr lang="nl-BE" dirty="0"/>
          </a:p>
          <a:p>
            <a:r>
              <a:rPr lang="nl-BE" dirty="0"/>
              <a:t>Gemaakt voor projecten groot en klein</a:t>
            </a:r>
          </a:p>
        </p:txBody>
      </p:sp>
    </p:spTree>
    <p:extLst>
      <p:ext uri="{BB962C8B-B14F-4D97-AF65-F5344CB8AC3E}">
        <p14:creationId xmlns:p14="http://schemas.microsoft.com/office/powerpoint/2010/main" val="167401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5BCA-CFD9-4AED-A589-E41154D4A6DF}" type="datetime1">
              <a:rPr lang="en-US" smtClean="0"/>
              <a:t>11/9/2022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AA78-A8B6-4B10-8AE6-E0A63F3F5923}" type="slidenum">
              <a:rPr lang="en-US" smtClean="0"/>
              <a:t>7</a:t>
            </a:fld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40896" y="448735"/>
            <a:ext cx="59083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NOSQL – ELASTIC SEARCH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FCE2220-B5E8-4F86-8FE8-47DC246D0733}"/>
              </a:ext>
            </a:extLst>
          </p:cNvPr>
          <p:cNvGrpSpPr/>
          <p:nvPr/>
        </p:nvGrpSpPr>
        <p:grpSpPr>
          <a:xfrm>
            <a:off x="-1" y="6785954"/>
            <a:ext cx="12192001" cy="87035"/>
            <a:chOff x="-1" y="6655633"/>
            <a:chExt cx="12192001" cy="217357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BF6E7F7-C587-492D-B4EA-CF9E0DDDE627}"/>
                </a:ext>
              </a:extLst>
            </p:cNvPr>
            <p:cNvSpPr/>
            <p:nvPr/>
          </p:nvSpPr>
          <p:spPr>
            <a:xfrm>
              <a:off x="6096000" y="6655633"/>
              <a:ext cx="3381829" cy="217357"/>
            </a:xfrm>
            <a:prstGeom prst="rect">
              <a:avLst/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2D755BF-AEA6-4FE3-B685-ADC45A9838AC}"/>
                </a:ext>
              </a:extLst>
            </p:cNvPr>
            <p:cNvSpPr/>
            <p:nvPr/>
          </p:nvSpPr>
          <p:spPr>
            <a:xfrm>
              <a:off x="9477829" y="6655633"/>
              <a:ext cx="2714171" cy="217357"/>
            </a:xfrm>
            <a:prstGeom prst="rect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C92C81A-7EFC-4A90-A593-F3AD1DDA85B0}"/>
                </a:ext>
              </a:extLst>
            </p:cNvPr>
            <p:cNvSpPr/>
            <p:nvPr/>
          </p:nvSpPr>
          <p:spPr>
            <a:xfrm>
              <a:off x="-1" y="6655633"/>
              <a:ext cx="6132513" cy="2173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kstvak 2">
            <a:extLst>
              <a:ext uri="{FF2B5EF4-FFF2-40B4-BE49-F238E27FC236}">
                <a16:creationId xmlns:a16="http://schemas.microsoft.com/office/drawing/2014/main" id="{D5B13CA2-B232-A564-B360-995476D56EE7}"/>
              </a:ext>
            </a:extLst>
          </p:cNvPr>
          <p:cNvSpPr txBox="1"/>
          <p:nvPr/>
        </p:nvSpPr>
        <p:spPr>
          <a:xfrm>
            <a:off x="440896" y="1299411"/>
            <a:ext cx="10912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Elastic</a:t>
            </a:r>
            <a:r>
              <a:rPr lang="nl-BE" dirty="0"/>
              <a:t> Search:</a:t>
            </a:r>
          </a:p>
          <a:p>
            <a:pPr marL="285750" indent="-285750">
              <a:buFontTx/>
              <a:buChar char="-"/>
            </a:pPr>
            <a:r>
              <a:rPr lang="nl-BE" dirty="0" err="1"/>
              <a:t>Inverted</a:t>
            </a:r>
            <a:r>
              <a:rPr lang="nl-BE" dirty="0"/>
              <a:t> </a:t>
            </a:r>
            <a:r>
              <a:rPr lang="nl-BE" dirty="0" err="1"/>
              <a:t>Indexes</a:t>
            </a:r>
            <a:endParaRPr lang="nl-BE" dirty="0"/>
          </a:p>
          <a:p>
            <a:pPr marL="285750" indent="-285750">
              <a:buFontTx/>
              <a:buChar char="-"/>
            </a:pPr>
            <a:r>
              <a:rPr lang="nl-BE" dirty="0" err="1"/>
              <a:t>Tokenizers</a:t>
            </a:r>
            <a:r>
              <a:rPr lang="nl-BE" dirty="0"/>
              <a:t> (tokens)</a:t>
            </a:r>
          </a:p>
          <a:p>
            <a:pPr marL="285750" indent="-285750">
              <a:buFontTx/>
              <a:buChar char="-"/>
            </a:pPr>
            <a:r>
              <a:rPr lang="nl-BE" dirty="0"/>
              <a:t>Filters (tekst)</a:t>
            </a:r>
          </a:p>
          <a:p>
            <a:pPr marL="285750" indent="-285750">
              <a:buFontTx/>
              <a:buChar char="-"/>
            </a:pPr>
            <a:endParaRPr lang="nl-BE" dirty="0"/>
          </a:p>
          <a:p>
            <a:r>
              <a:rPr lang="nl-BE" dirty="0" err="1"/>
              <a:t>Rows</a:t>
            </a:r>
            <a:r>
              <a:rPr lang="nl-BE" dirty="0"/>
              <a:t> &amp; Columns = </a:t>
            </a:r>
            <a:r>
              <a:rPr lang="nl-BE" dirty="0" err="1"/>
              <a:t>Documents</a:t>
            </a:r>
            <a:r>
              <a:rPr lang="nl-BE" dirty="0"/>
              <a:t> &amp; fields</a:t>
            </a:r>
          </a:p>
          <a:p>
            <a:pPr marL="285750" indent="-285750">
              <a:buFontTx/>
              <a:buChar char="-"/>
            </a:pPr>
            <a:endParaRPr lang="nl-BE" dirty="0"/>
          </a:p>
          <a:p>
            <a:r>
              <a:rPr lang="nl-BE" dirty="0"/>
              <a:t>Soorten </a:t>
            </a:r>
            <a:r>
              <a:rPr lang="nl-BE" dirty="0" err="1"/>
              <a:t>Queries</a:t>
            </a:r>
            <a:r>
              <a:rPr lang="nl-BE" dirty="0"/>
              <a:t> (&amp; combineren)</a:t>
            </a:r>
          </a:p>
          <a:p>
            <a:r>
              <a:rPr lang="nl-BE" dirty="0"/>
              <a:t>Match, </a:t>
            </a:r>
            <a:r>
              <a:rPr lang="nl-BE" dirty="0" err="1"/>
              <a:t>Phrase</a:t>
            </a:r>
            <a:r>
              <a:rPr lang="nl-BE" dirty="0"/>
              <a:t>, Range, </a:t>
            </a:r>
            <a:r>
              <a:rPr lang="nl-BE" dirty="0" err="1"/>
              <a:t>Exists</a:t>
            </a:r>
            <a:r>
              <a:rPr lang="nl-BE" dirty="0"/>
              <a:t>, Wildcard, </a:t>
            </a:r>
            <a:r>
              <a:rPr lang="nl-BE" dirty="0" err="1"/>
              <a:t>Boosting</a:t>
            </a:r>
            <a:r>
              <a:rPr lang="nl-BE" dirty="0"/>
              <a:t>, Filter, </a:t>
            </a:r>
            <a:r>
              <a:rPr lang="nl-BE" dirty="0" err="1"/>
              <a:t>Fuzzy</a:t>
            </a:r>
            <a:r>
              <a:rPr lang="nl-BE" dirty="0"/>
              <a:t>, </a:t>
            </a:r>
            <a:r>
              <a:rPr lang="nl-BE" dirty="0" err="1"/>
              <a:t>Sorting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A14E448-DE28-2874-A4AB-CA3797A090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69"/>
          <a:stretch/>
        </p:blipFill>
        <p:spPr>
          <a:xfrm>
            <a:off x="6387781" y="4315538"/>
            <a:ext cx="5363323" cy="173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60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208</Words>
  <Application>Microsoft Office PowerPoint</Application>
  <PresentationFormat>Breedbeeld</PresentationFormat>
  <Paragraphs>59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 Ade</dc:creator>
  <cp:lastModifiedBy>Jonas Leijzen</cp:lastModifiedBy>
  <cp:revision>142</cp:revision>
  <dcterms:created xsi:type="dcterms:W3CDTF">2018-07-10T04:11:49Z</dcterms:created>
  <dcterms:modified xsi:type="dcterms:W3CDTF">2022-11-09T10:19:47Z</dcterms:modified>
</cp:coreProperties>
</file>