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C6153-15E3-0F52-6CD3-80485B1C6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F2C6C43-028B-5855-8650-C382DBA92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746C12-4361-87B4-6E22-1781BA8F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484F-CCE1-46C1-9F38-8562C73F1BA4}" type="datetimeFigureOut">
              <a:rPr lang="nl-BE" smtClean="0"/>
              <a:t>31/10/2022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FC64D4D-7557-7D71-6CD2-9DB695D3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4D7A96A-8168-013C-110C-5F65ADAA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E09-7EE5-4408-ADBC-E0695C97B7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410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42A58-F544-358E-16E1-35A8CAB5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DFDE459-7F6E-7270-06C0-D472E7B46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EC2FC7F-6C80-982A-9EF6-DEFC5FEF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484F-CCE1-46C1-9F38-8562C73F1BA4}" type="datetimeFigureOut">
              <a:rPr lang="nl-BE" smtClean="0"/>
              <a:t>31/10/2022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23793D-EEA5-855E-0D1A-ACCA2B51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16B2075-948D-F4BE-9537-C6EFE3E1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E09-7EE5-4408-ADBC-E0695C97B7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456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8FD4758-D83F-6E87-CF58-1F650644B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CD7A07B-E64C-905F-812A-BF44E8CFF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23544-F9DC-178E-A171-CFFA8375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484F-CCE1-46C1-9F38-8562C73F1BA4}" type="datetimeFigureOut">
              <a:rPr lang="nl-BE" smtClean="0"/>
              <a:t>31/10/2022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EBF6B2F-CEF4-3E07-245A-26B843D7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0676DF-7E8A-CC2E-8D19-1D46CA63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E09-7EE5-4408-ADBC-E0695C97B7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89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EB322-4F91-EC39-A373-083C15E8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2D49CC-315E-71FD-1ECC-FD0B8DBE6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C7619A-998D-8DD7-ECF8-E3C9CE33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484F-CCE1-46C1-9F38-8562C73F1BA4}" type="datetimeFigureOut">
              <a:rPr lang="nl-BE" smtClean="0"/>
              <a:t>31/10/2022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C3794B-4EF2-D137-EABC-BB39E85F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15C40C-3080-B060-9526-1F7C86BC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E09-7EE5-4408-ADBC-E0695C97B7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772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B7948-6DE8-0990-DB7D-88627AE2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6DA6CE0-7DB2-C3D9-38B1-2F410DE93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68E7D3C-9F94-DB19-6419-32DB9D4F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484F-CCE1-46C1-9F38-8562C73F1BA4}" type="datetimeFigureOut">
              <a:rPr lang="nl-BE" smtClean="0"/>
              <a:t>31/10/2022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C8A40B-1BAD-3925-F6D1-C12B74BA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D11DD52-2170-5ADB-7536-359C873A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E09-7EE5-4408-ADBC-E0695C97B7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888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34B18-EEFE-58DA-CE40-6F7E10B1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9D6CF8-0972-0568-3A25-1B76549E0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F54CD06-8BD9-0390-1703-56EA661D4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035D1D1-D87C-C16F-DBDF-784B541F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484F-CCE1-46C1-9F38-8562C73F1BA4}" type="datetimeFigureOut">
              <a:rPr lang="nl-BE" smtClean="0"/>
              <a:t>31/10/2022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874CA55-5632-35A5-D91F-8DA137B2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403A3A5-31F0-8C13-CF13-8C2E23F0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E09-7EE5-4408-ADBC-E0695C97B7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826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7BB84-E5B4-35AB-8191-F8116967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739B7C3-76A9-E016-BD94-B01B6C954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59BDF0-2555-97B8-AD58-7A1095373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FC3F1F5-31C6-773C-D6A7-2A9DDEED4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E1A74A3-0B3C-176F-8BB6-7A1F96235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AAEE9C5-16C6-15CD-9C5E-AAEFB1C8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484F-CCE1-46C1-9F38-8562C73F1BA4}" type="datetimeFigureOut">
              <a:rPr lang="nl-BE" smtClean="0"/>
              <a:t>31/10/2022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C3A076F-71F5-6B79-A15A-A65DB68F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A1D6E84-ACF7-8FCC-9F44-47AFBA7B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E09-7EE5-4408-ADBC-E0695C97B7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777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2DFCD-F8E8-B919-73E0-BF675BDE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FE380E4-1979-43D8-05B2-24A8FE98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484F-CCE1-46C1-9F38-8562C73F1BA4}" type="datetimeFigureOut">
              <a:rPr lang="nl-BE" smtClean="0"/>
              <a:t>31/10/2022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A1A66E-3501-4AE0-9322-48117E4B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9BFAF9B-9AF6-F7D6-DD20-7765154B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E09-7EE5-4408-ADBC-E0695C97B7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414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DD3E57D-9E61-0217-3FB5-96543A133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484F-CCE1-46C1-9F38-8562C73F1BA4}" type="datetimeFigureOut">
              <a:rPr lang="nl-BE" smtClean="0"/>
              <a:t>31/10/2022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2533D19-E510-2905-49BB-EC73123A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E58C92-93DD-C362-DA76-2087843C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E09-7EE5-4408-ADBC-E0695C97B7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809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656CC-65F2-4823-7400-E4F16AB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B1E56B-BE98-7E15-92DB-2E8C91CD7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B131CF7-5CFE-60CD-BD21-96B853590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3869B-A18E-4EC6-4664-C7D33440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484F-CCE1-46C1-9F38-8562C73F1BA4}" type="datetimeFigureOut">
              <a:rPr lang="nl-BE" smtClean="0"/>
              <a:t>31/10/2022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FCF3E7-A792-AF65-03D0-C2588F85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FFA6BF7-E539-5918-B782-E2B30C2B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E09-7EE5-4408-ADBC-E0695C97B7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760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9F29B-64E8-7C99-03FB-B5CF5345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500E5AA-86A4-6989-17F8-A6B4A1C55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704EB7B-797E-7E22-6BE9-6CB9E2B0E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226F026-85F1-B9F5-1B27-2615CB9A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484F-CCE1-46C1-9F38-8562C73F1BA4}" type="datetimeFigureOut">
              <a:rPr lang="nl-BE" smtClean="0"/>
              <a:t>31/10/2022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967D2E5-3EA8-08EF-D917-270982AC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2837663-3182-9C63-AF90-10E3AD8F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B5E09-7EE5-4408-ADBC-E0695C97B7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940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1459599-1369-2835-2C94-572E71A2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87A070-0126-CBE2-DE6A-C06F3EF9B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237DA9-1545-392B-71B2-8000E4742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2484F-CCE1-46C1-9F38-8562C73F1BA4}" type="datetimeFigureOut">
              <a:rPr lang="nl-BE" smtClean="0"/>
              <a:t>31/10/2022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026DD6-FAE5-D0C7-AB95-8C5096904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EE0F6AD-55BA-C19C-0298-31607D424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B5E09-7EE5-4408-ADBC-E0695C97B7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904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2D7C0-CA06-401A-F05D-1970082E0F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User interfaces 3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CF2BE86-9F00-9968-F681-F4C3DEFF7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UI3SHOP</a:t>
            </a:r>
          </a:p>
        </p:txBody>
      </p:sp>
    </p:spTree>
    <p:extLst>
      <p:ext uri="{BB962C8B-B14F-4D97-AF65-F5344CB8AC3E}">
        <p14:creationId xmlns:p14="http://schemas.microsoft.com/office/powerpoint/2010/main" val="24544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4AA65-E3AF-B776-5075-66A5F078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Usability</a:t>
            </a:r>
            <a:r>
              <a:rPr lang="nl-BE" dirty="0"/>
              <a:t> Verslagen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EB78B6-E2DD-AC8D-BD6B-A3593889B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1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06690-A21C-ABE1-94B7-C56682E1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Wireframes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B0AC22-F0A1-C1F0-F168-4DFBD49CB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Mobile first</a:t>
            </a:r>
          </a:p>
        </p:txBody>
      </p:sp>
    </p:spTree>
    <p:extLst>
      <p:ext uri="{BB962C8B-B14F-4D97-AF65-F5344CB8AC3E}">
        <p14:creationId xmlns:p14="http://schemas.microsoft.com/office/powerpoint/2010/main" val="193607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3E390-F332-7A72-3CFF-D5AE4FB2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D46D4A-72D6-75CC-52D3-FD3AA220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208268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Office PowerPoint</Application>
  <PresentationFormat>Breedbeeld</PresentationFormat>
  <Paragraphs>6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User interfaces 3</vt:lpstr>
      <vt:lpstr>Usability Verslagen</vt:lpstr>
      <vt:lpstr>Wireframes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interfaces 3</dc:title>
  <dc:creator>Maxim</dc:creator>
  <cp:lastModifiedBy>Maxim</cp:lastModifiedBy>
  <cp:revision>1</cp:revision>
  <dcterms:created xsi:type="dcterms:W3CDTF">2022-10-31T09:48:39Z</dcterms:created>
  <dcterms:modified xsi:type="dcterms:W3CDTF">2022-10-31T10:01:34Z</dcterms:modified>
</cp:coreProperties>
</file>