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23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C6153-15E3-0F52-6CD3-80485B1C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2C6C43-028B-5855-8650-C382DBA9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746C12-4361-87B4-6E22-1781BA8F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C64D4D-7557-7D71-6CD2-9DB695D3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D7A96A-8168-013C-110C-5F65ADA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41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42A58-F544-358E-16E1-35A8CAB5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FDE459-7F6E-7270-06C0-D472E7B4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C2FC7F-6C80-982A-9EF6-DEFC5FEF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23793D-EEA5-855E-0D1A-ACCA2B51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6B2075-948D-F4BE-9537-C6EFE3E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5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FD4758-D83F-6E87-CF58-1F650644B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D7A07B-E64C-905F-812A-BF44E8CF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23544-F9DC-178E-A171-CFFA8375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BF6B2F-CEF4-3E07-245A-26B843D7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0676DF-7E8A-CC2E-8D19-1D46CA63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8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EB322-4F91-EC39-A373-083C15E8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D49CC-315E-71FD-1ECC-FD0B8DB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C7619A-998D-8DD7-ECF8-E3C9CE33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C3794B-4EF2-D137-EABC-BB39E85F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15C40C-3080-B060-9526-1F7C86BC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72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948-6DE8-0990-DB7D-88627AE2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DA6CE0-7DB2-C3D9-38B1-2F410DE9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8E7D3C-9F94-DB19-6419-32DB9D4F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C8A40B-1BAD-3925-F6D1-C12B74BA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11DD52-2170-5ADB-7536-359C873A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8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34B18-EEFE-58DA-CE40-6F7E10B1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D6CF8-0972-0568-3A25-1B76549E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54CD06-8BD9-0390-1703-56EA661D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35D1D1-D87C-C16F-DBDF-784B541F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74CA55-5632-35A5-D91F-8DA137B2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03A3A5-31F0-8C13-CF13-8C2E23F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26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7BB84-E5B4-35AB-8191-F8116967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39B7C3-76A9-E016-BD94-B01B6C95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59BDF0-2555-97B8-AD58-7A109537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FC3F1F5-31C6-773C-D6A7-2A9DDEED4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1A74A3-0B3C-176F-8BB6-7A1F96235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AEE9C5-16C6-15CD-9C5E-AAEFB1C8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C3A076F-71F5-6B79-A15A-A65DB68F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A1D6E84-ACF7-8FCC-9F44-47AFBA7B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7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2DFCD-F8E8-B919-73E0-BF675BDE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FE380E4-1979-43D8-05B2-24A8FE98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A1A66E-3501-4AE0-9322-48117E4B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BFAF9B-9AF6-F7D6-DD20-7765154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14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DD3E57D-9E61-0217-3FB5-96543A13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533D19-E510-2905-49BB-EC73123A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58C92-93DD-C362-DA76-2087843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0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656CC-65F2-4823-7400-E4F16AB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B1E56B-BE98-7E15-92DB-2E8C91CD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131CF7-5CFE-60CD-BD21-96B853590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3869B-A18E-4EC6-4664-C7D3344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FCF3E7-A792-AF65-03D0-C2588F8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FA6BF7-E539-5918-B782-E2B30C2B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6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9F29B-64E8-7C99-03FB-B5CF5345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500E5AA-86A4-6989-17F8-A6B4A1C55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04EB7B-797E-7E22-6BE9-6CB9E2B0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26F026-85F1-B9F5-1B27-2615CB9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67D2E5-3EA8-08EF-D917-270982AC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837663-3182-9C63-AF90-10E3AD8F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4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1459599-1369-2835-2C94-572E71A2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87A070-0126-CBE2-DE6A-C06F3EF9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237DA9-1545-392B-71B2-8000E474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484F-CCE1-46C1-9F38-8562C73F1BA4}" type="datetimeFigureOut">
              <a:rPr lang="nl-BE" smtClean="0"/>
              <a:t>2/11/2022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026DD6-FAE5-D0C7-AB95-8C5096904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E0F6AD-55BA-C19C-0298-31607D42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0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1935933" y="1370358"/>
            <a:ext cx="8320134" cy="4463359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User Interfaces 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F2BE86-9F00-9968-F681-F4C3DEFF7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Maxim Derboven</a:t>
            </a:r>
          </a:p>
          <a:p>
            <a:r>
              <a:rPr lang="nl-BE" sz="1800" i="1" dirty="0"/>
              <a:t>2022-2023</a:t>
            </a:r>
          </a:p>
          <a:p>
            <a:endParaRPr lang="nl-BE" sz="20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4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405711" y="717215"/>
            <a:ext cx="11481489" cy="593551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9" y="838042"/>
            <a:ext cx="5656607" cy="745000"/>
          </a:xfrm>
        </p:spPr>
        <p:txBody>
          <a:bodyPr>
            <a:normAutofit/>
          </a:bodyPr>
          <a:lstStyle/>
          <a:p>
            <a:r>
              <a:rPr lang="nl-BE" sz="4400" dirty="0"/>
              <a:t>User </a:t>
            </a:r>
            <a:r>
              <a:rPr lang="nl-BE" sz="4400" dirty="0" err="1"/>
              <a:t>Experience</a:t>
            </a:r>
            <a:endParaRPr lang="nl-BE" sz="44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E1EAD4C-2E48-46D8-40AD-62217AEB0C74}"/>
              </a:ext>
            </a:extLst>
          </p:cNvPr>
          <p:cNvCxnSpPr/>
          <p:nvPr/>
        </p:nvCxnSpPr>
        <p:spPr>
          <a:xfrm>
            <a:off x="5178490" y="1651518"/>
            <a:ext cx="1978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B75F23D-17DF-DE51-DE81-7B917D13F4EF}"/>
              </a:ext>
            </a:extLst>
          </p:cNvPr>
          <p:cNvSpPr txBox="1"/>
          <p:nvPr/>
        </p:nvSpPr>
        <p:spPr>
          <a:xfrm>
            <a:off x="522514" y="1651518"/>
            <a:ext cx="1126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C(</a:t>
            </a:r>
            <a:r>
              <a:rPr lang="nl-BE" dirty="0" err="1"/>
              <a:t>ontrast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R(</a:t>
            </a:r>
            <a:r>
              <a:rPr lang="nl-BE" dirty="0" err="1"/>
              <a:t>epetition</a:t>
            </a:r>
            <a:r>
              <a:rPr lang="nl-BE" dirty="0"/>
              <a:t>)</a:t>
            </a:r>
          </a:p>
          <a:p>
            <a:r>
              <a:rPr lang="nl-BE" dirty="0"/>
              <a:t>A(</a:t>
            </a:r>
            <a:r>
              <a:rPr lang="nl-BE" dirty="0" err="1"/>
              <a:t>lignment</a:t>
            </a:r>
            <a:r>
              <a:rPr lang="nl-BE" dirty="0"/>
              <a:t>)</a:t>
            </a:r>
          </a:p>
          <a:p>
            <a:r>
              <a:rPr lang="nl-BE" dirty="0"/>
              <a:t>P(</a:t>
            </a:r>
            <a:r>
              <a:rPr lang="nl-BE" dirty="0" err="1"/>
              <a:t>roximity</a:t>
            </a:r>
            <a:r>
              <a:rPr lang="nl-BE" dirty="0"/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E4F7C69-3784-E374-3476-5D783001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68" y="1703867"/>
            <a:ext cx="9591936" cy="4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405711" y="717215"/>
            <a:ext cx="11481489" cy="593551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9" y="838042"/>
            <a:ext cx="5656607" cy="745000"/>
          </a:xfrm>
        </p:spPr>
        <p:txBody>
          <a:bodyPr>
            <a:normAutofit/>
          </a:bodyPr>
          <a:lstStyle/>
          <a:p>
            <a:r>
              <a:rPr lang="nl-BE" sz="4400" dirty="0" err="1"/>
              <a:t>Wire</a:t>
            </a:r>
            <a:r>
              <a:rPr lang="nl-BE" sz="4400" dirty="0"/>
              <a:t> Frames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E1EAD4C-2E48-46D8-40AD-62217AEB0C74}"/>
              </a:ext>
            </a:extLst>
          </p:cNvPr>
          <p:cNvCxnSpPr/>
          <p:nvPr/>
        </p:nvCxnSpPr>
        <p:spPr>
          <a:xfrm>
            <a:off x="5178490" y="1651518"/>
            <a:ext cx="1978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B75F23D-17DF-DE51-DE81-7B917D13F4EF}"/>
              </a:ext>
            </a:extLst>
          </p:cNvPr>
          <p:cNvSpPr txBox="1"/>
          <p:nvPr/>
        </p:nvSpPr>
        <p:spPr>
          <a:xfrm>
            <a:off x="522514" y="1651518"/>
            <a:ext cx="11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Mobile First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E2E2E29-6D36-573D-5615-603468DA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63" y="2371800"/>
            <a:ext cx="4804822" cy="4412728"/>
          </a:xfrm>
          <a:prstGeom prst="rect">
            <a:avLst/>
          </a:prstGeom>
        </p:spPr>
      </p:pic>
      <p:pic>
        <p:nvPicPr>
          <p:cNvPr id="1026" name="Picture 2" descr="Mobile Phone Mockup Images | Free PSD, Vector &amp; PNG Device Mockups -  rawpixel">
            <a:extLst>
              <a:ext uri="{FF2B5EF4-FFF2-40B4-BE49-F238E27FC236}">
                <a16:creationId xmlns:a16="http://schemas.microsoft.com/office/drawing/2014/main" id="{A643D958-FE8F-657F-B35D-2AB0E2CFC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3" t="10048" r="20260" b="10447"/>
          <a:stretch/>
        </p:blipFill>
        <p:spPr bwMode="auto">
          <a:xfrm>
            <a:off x="2033615" y="1897525"/>
            <a:ext cx="2206262" cy="44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Desktop computer mockup cutout, Png file 8530058 PNG with Transparent  Background">
            <a:extLst>
              <a:ext uri="{FF2B5EF4-FFF2-40B4-BE49-F238E27FC236}">
                <a16:creationId xmlns:a16="http://schemas.microsoft.com/office/drawing/2014/main" id="{AACB767B-3707-8389-D35D-B03CB7AE1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5929" r="5932" b="17616"/>
          <a:stretch/>
        </p:blipFill>
        <p:spPr bwMode="auto">
          <a:xfrm>
            <a:off x="4625332" y="1897525"/>
            <a:ext cx="6284141" cy="460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A77D79F-9375-D1B9-9527-FD7E83C6B2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r="8423"/>
          <a:stretch/>
        </p:blipFill>
        <p:spPr>
          <a:xfrm>
            <a:off x="2124374" y="2175236"/>
            <a:ext cx="1978637" cy="39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405711" y="717215"/>
            <a:ext cx="11481489" cy="593551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9" y="838042"/>
            <a:ext cx="5656607" cy="745000"/>
          </a:xfrm>
        </p:spPr>
        <p:txBody>
          <a:bodyPr>
            <a:normAutofit/>
          </a:bodyPr>
          <a:lstStyle/>
          <a:p>
            <a:r>
              <a:rPr lang="nl-BE" sz="4400" dirty="0" err="1"/>
              <a:t>Wire</a:t>
            </a:r>
            <a:r>
              <a:rPr lang="nl-BE" sz="4400" dirty="0"/>
              <a:t> Frames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E1EAD4C-2E48-46D8-40AD-62217AEB0C74}"/>
              </a:ext>
            </a:extLst>
          </p:cNvPr>
          <p:cNvCxnSpPr/>
          <p:nvPr/>
        </p:nvCxnSpPr>
        <p:spPr>
          <a:xfrm>
            <a:off x="5178490" y="1651518"/>
            <a:ext cx="1978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B75F23D-17DF-DE51-DE81-7B917D13F4EF}"/>
              </a:ext>
            </a:extLst>
          </p:cNvPr>
          <p:cNvSpPr txBox="1"/>
          <p:nvPr/>
        </p:nvSpPr>
        <p:spPr>
          <a:xfrm>
            <a:off x="522514" y="1651518"/>
            <a:ext cx="11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Mobile First</a:t>
            </a:r>
          </a:p>
        </p:txBody>
      </p:sp>
      <p:pic>
        <p:nvPicPr>
          <p:cNvPr id="1026" name="Picture 2" descr="Mobile Phone Mockup Images | Free PSD, Vector &amp; PNG Device Mockups -  rawpixel">
            <a:extLst>
              <a:ext uri="{FF2B5EF4-FFF2-40B4-BE49-F238E27FC236}">
                <a16:creationId xmlns:a16="http://schemas.microsoft.com/office/drawing/2014/main" id="{A643D958-FE8F-657F-B35D-2AB0E2CFC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3" t="10048" r="20260" b="10447"/>
          <a:stretch/>
        </p:blipFill>
        <p:spPr bwMode="auto">
          <a:xfrm>
            <a:off x="2033615" y="1897525"/>
            <a:ext cx="2206262" cy="44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B357A1-6379-7967-7EC2-66ECF6B0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78" y="2019675"/>
            <a:ext cx="5635494" cy="4121110"/>
          </a:xfrm>
          <a:prstGeom prst="rect">
            <a:avLst/>
          </a:prstGeom>
        </p:spPr>
      </p:pic>
      <p:pic>
        <p:nvPicPr>
          <p:cNvPr id="1034" name="Picture 10" descr="Free Desktop computer mockup cutout, Png file 8530058 PNG with Transparent  Background">
            <a:extLst>
              <a:ext uri="{FF2B5EF4-FFF2-40B4-BE49-F238E27FC236}">
                <a16:creationId xmlns:a16="http://schemas.microsoft.com/office/drawing/2014/main" id="{AACB767B-3707-8389-D35D-B03CB7AE1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5929" r="5932" b="17616"/>
          <a:stretch/>
        </p:blipFill>
        <p:spPr bwMode="auto">
          <a:xfrm>
            <a:off x="4569348" y="1703869"/>
            <a:ext cx="6284141" cy="460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6D53FFA-3232-7E93-E3B8-3EFC243D7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33" y="2282660"/>
            <a:ext cx="1962825" cy="3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405711" y="717215"/>
            <a:ext cx="11481489" cy="593551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9" y="838042"/>
            <a:ext cx="5656607" cy="745000"/>
          </a:xfrm>
        </p:spPr>
        <p:txBody>
          <a:bodyPr>
            <a:normAutofit/>
          </a:bodyPr>
          <a:lstStyle/>
          <a:p>
            <a:r>
              <a:rPr lang="nl-BE" sz="4400" dirty="0" err="1"/>
              <a:t>Wire</a:t>
            </a:r>
            <a:r>
              <a:rPr lang="nl-BE" sz="4400" dirty="0"/>
              <a:t> Frames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E1EAD4C-2E48-46D8-40AD-62217AEB0C74}"/>
              </a:ext>
            </a:extLst>
          </p:cNvPr>
          <p:cNvCxnSpPr/>
          <p:nvPr/>
        </p:nvCxnSpPr>
        <p:spPr>
          <a:xfrm>
            <a:off x="5178490" y="1651518"/>
            <a:ext cx="1978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B75F23D-17DF-DE51-DE81-7B917D13F4EF}"/>
              </a:ext>
            </a:extLst>
          </p:cNvPr>
          <p:cNvSpPr txBox="1"/>
          <p:nvPr/>
        </p:nvSpPr>
        <p:spPr>
          <a:xfrm>
            <a:off x="522514" y="1651518"/>
            <a:ext cx="11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Mobile First</a:t>
            </a:r>
          </a:p>
        </p:txBody>
      </p:sp>
      <p:pic>
        <p:nvPicPr>
          <p:cNvPr id="1026" name="Picture 2" descr="Mobile Phone Mockup Images | Free PSD, Vector &amp; PNG Device Mockups -  rawpixel">
            <a:extLst>
              <a:ext uri="{FF2B5EF4-FFF2-40B4-BE49-F238E27FC236}">
                <a16:creationId xmlns:a16="http://schemas.microsoft.com/office/drawing/2014/main" id="{A643D958-FE8F-657F-B35D-2AB0E2CFC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3" t="10048" r="20260" b="10447"/>
          <a:stretch/>
        </p:blipFill>
        <p:spPr bwMode="auto">
          <a:xfrm>
            <a:off x="2033615" y="1897525"/>
            <a:ext cx="2206262" cy="44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DC1310A1-79B2-5C95-8C93-FF1AA91949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" r="9544"/>
          <a:stretch/>
        </p:blipFill>
        <p:spPr>
          <a:xfrm>
            <a:off x="5178490" y="1916187"/>
            <a:ext cx="4506686" cy="3492124"/>
          </a:xfrm>
          <a:prstGeom prst="rect">
            <a:avLst/>
          </a:prstGeom>
        </p:spPr>
      </p:pic>
      <p:pic>
        <p:nvPicPr>
          <p:cNvPr id="1034" name="Picture 10" descr="Free Desktop computer mockup cutout, Png file 8530058 PNG with Transparent  Background">
            <a:extLst>
              <a:ext uri="{FF2B5EF4-FFF2-40B4-BE49-F238E27FC236}">
                <a16:creationId xmlns:a16="http://schemas.microsoft.com/office/drawing/2014/main" id="{AACB767B-3707-8389-D35D-B03CB7AE1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5929" r="5932" b="17616"/>
          <a:stretch/>
        </p:blipFill>
        <p:spPr bwMode="auto">
          <a:xfrm>
            <a:off x="4349075" y="1766103"/>
            <a:ext cx="6382236" cy="4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BC65F05C-C055-885E-8764-F9A08515ED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27"/>
          <a:stretch/>
        </p:blipFill>
        <p:spPr>
          <a:xfrm>
            <a:off x="2086238" y="2266857"/>
            <a:ext cx="2031722" cy="3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3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405711" y="717215"/>
            <a:ext cx="11481489" cy="593551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9" y="838042"/>
            <a:ext cx="5656607" cy="745000"/>
          </a:xfrm>
        </p:spPr>
        <p:txBody>
          <a:bodyPr>
            <a:normAutofit/>
          </a:bodyPr>
          <a:lstStyle/>
          <a:p>
            <a:r>
              <a:rPr lang="nl-BE" sz="4400" dirty="0" err="1"/>
              <a:t>Usability</a:t>
            </a:r>
            <a:r>
              <a:rPr lang="nl-BE" sz="4400" dirty="0"/>
              <a:t> Verslagen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E1EAD4C-2E48-46D8-40AD-62217AEB0C74}"/>
              </a:ext>
            </a:extLst>
          </p:cNvPr>
          <p:cNvCxnSpPr/>
          <p:nvPr/>
        </p:nvCxnSpPr>
        <p:spPr>
          <a:xfrm>
            <a:off x="5178490" y="1651518"/>
            <a:ext cx="1978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B75F23D-17DF-DE51-DE81-7B917D13F4EF}"/>
              </a:ext>
            </a:extLst>
          </p:cNvPr>
          <p:cNvSpPr txBox="1"/>
          <p:nvPr/>
        </p:nvSpPr>
        <p:spPr>
          <a:xfrm>
            <a:off x="522514" y="1651518"/>
            <a:ext cx="1126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Opmerkingen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Engels &amp; Nederlands door elkaar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Vast op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Drag en Drop niet duidelijk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  <a:p>
            <a:r>
              <a:rPr lang="nl-BE" dirty="0"/>
              <a:t>Oplossingen</a:t>
            </a:r>
          </a:p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1DDBDA2-5F83-FF9F-5A98-67CD5B011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4" r="37248"/>
          <a:stretch/>
        </p:blipFill>
        <p:spPr>
          <a:xfrm>
            <a:off x="839755" y="4047255"/>
            <a:ext cx="3862874" cy="1524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9FAD354-9282-247F-994B-BCCD9AED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14" y="3898782"/>
            <a:ext cx="4819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CE9AB6A-4EC7-8687-91B4-B714FD0EB3C7}"/>
              </a:ext>
            </a:extLst>
          </p:cNvPr>
          <p:cNvSpPr/>
          <p:nvPr/>
        </p:nvSpPr>
        <p:spPr>
          <a:xfrm>
            <a:off x="405711" y="717215"/>
            <a:ext cx="11481489" cy="5935512"/>
          </a:xfrm>
          <a:prstGeom prst="roundRect">
            <a:avLst>
              <a:gd name="adj" fmla="val 140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580000" algn="ctr" rotWithShape="0">
              <a:srgbClr val="000000">
                <a:alpha val="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9" y="838042"/>
            <a:ext cx="5656607" cy="745000"/>
          </a:xfrm>
        </p:spPr>
        <p:txBody>
          <a:bodyPr>
            <a:normAutofit/>
          </a:bodyPr>
          <a:lstStyle/>
          <a:p>
            <a:r>
              <a:rPr lang="nl-BE" sz="4400" dirty="0"/>
              <a:t>Demo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2C05AB-2C12-60A5-02EF-DFED022A483C}"/>
              </a:ext>
            </a:extLst>
          </p:cNvPr>
          <p:cNvSpPr/>
          <p:nvPr/>
        </p:nvSpPr>
        <p:spPr>
          <a:xfrm>
            <a:off x="-235390" y="-99588"/>
            <a:ext cx="12593370" cy="633742"/>
          </a:xfrm>
          <a:prstGeom prst="rect">
            <a:avLst/>
          </a:prstGeom>
          <a:solidFill>
            <a:srgbClr val="234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E1EAD4C-2E48-46D8-40AD-62217AEB0C74}"/>
              </a:ext>
            </a:extLst>
          </p:cNvPr>
          <p:cNvCxnSpPr/>
          <p:nvPr/>
        </p:nvCxnSpPr>
        <p:spPr>
          <a:xfrm>
            <a:off x="5178490" y="1651518"/>
            <a:ext cx="1978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916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55</Words>
  <Application>Microsoft Office PowerPoint</Application>
  <PresentationFormat>Breedbeeld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User Interfaces 3</vt:lpstr>
      <vt:lpstr>User Experience</vt:lpstr>
      <vt:lpstr>Wire Frames</vt:lpstr>
      <vt:lpstr>Wire Frames</vt:lpstr>
      <vt:lpstr>Wire Frames</vt:lpstr>
      <vt:lpstr>Usability Verslagen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 3</dc:title>
  <dc:creator>Maxim</dc:creator>
  <cp:lastModifiedBy>Derboven Maxim</cp:lastModifiedBy>
  <cp:revision>4</cp:revision>
  <dcterms:created xsi:type="dcterms:W3CDTF">2022-10-31T09:48:39Z</dcterms:created>
  <dcterms:modified xsi:type="dcterms:W3CDTF">2022-11-02T21:07:22Z</dcterms:modified>
</cp:coreProperties>
</file>