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Lato-regular.fntdata"/><Relationship Id="rId27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845d6da46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845d6da46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845d6da46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845d6da46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845d6da46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845d6da46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845d6da469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845d6da46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845d6da469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845d6da469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845d6da469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845d6da469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845d6da469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845d6da46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845d6da469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845d6da469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845d6da469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845d6da469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845d6da469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845d6da469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8425471f9c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8425471f9c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845d6da46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845d6da46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845d6da46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845d6da46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845d6da46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845d6da46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845d6da46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845d6da46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845d6da46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845d6da46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845d6da46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845d6da46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12.png"/><Relationship Id="rId6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22368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Agile &amp; Scrum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4.4 - Revue</a:t>
            </a:r>
            <a:endParaRPr/>
          </a:p>
        </p:txBody>
      </p:sp>
      <p:pic>
        <p:nvPicPr>
          <p:cNvPr id="156" name="Google Shape;15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2400" y="2528250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ctrTitle"/>
          </p:nvPr>
        </p:nvSpPr>
        <p:spPr>
          <a:xfrm>
            <a:off x="729450" y="20082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 - Introduction à Scrum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1 - Les principes de Scrum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2.1 - Rôles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2.2 - Artéfacts</a:t>
            </a:r>
            <a:endParaRPr/>
          </a:p>
        </p:txBody>
      </p:sp>
      <p:pic>
        <p:nvPicPr>
          <p:cNvPr id="177" name="Google Shape;17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3554" y="1971450"/>
            <a:ext cx="4016100" cy="206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2.3 - Evénements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3 - Avantages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/>
          <p:nvPr>
            <p:ph type="ctrTitle"/>
          </p:nvPr>
        </p:nvSpPr>
        <p:spPr>
          <a:xfrm>
            <a:off x="729450" y="23130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III - Conclusion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ctrTitle"/>
          </p:nvPr>
        </p:nvSpPr>
        <p:spPr>
          <a:xfrm>
            <a:off x="729450" y="23130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IV</a:t>
            </a:r>
            <a:r>
              <a:rPr lang="fr"/>
              <a:t> - Des questions 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ctrTitle"/>
          </p:nvPr>
        </p:nvSpPr>
        <p:spPr>
          <a:xfrm>
            <a:off x="729450" y="20082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 - Comprendre la méthode Agile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1 - Introduction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4479" y="1853850"/>
            <a:ext cx="4033725" cy="19979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5"/>
          <p:cNvSpPr txBox="1"/>
          <p:nvPr/>
        </p:nvSpPr>
        <p:spPr>
          <a:xfrm>
            <a:off x="631600" y="2371650"/>
            <a:ext cx="199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Flexibilité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1041525" y="3851750"/>
            <a:ext cx="199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Adaptabilité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6226050" y="2217100"/>
            <a:ext cx="199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Collaboration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5988675" y="3643175"/>
            <a:ext cx="199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Satisfaction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2 - Manifeste Agile / Les 4 valeurs de l’Agile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0950" y="2571750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1125" y="2571750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70975" y="2657475"/>
            <a:ext cx="1047750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32225" y="2571750"/>
            <a:ext cx="1047750" cy="1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1050" y="1582400"/>
            <a:ext cx="5518326" cy="413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7"/>
          <p:cNvSpPr txBox="1"/>
          <p:nvPr>
            <p:ph type="title"/>
          </p:nvPr>
        </p:nvSpPr>
        <p:spPr>
          <a:xfrm>
            <a:off x="729450" y="1242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3 - Manifeste Agile / Les 12 principes de l’Agile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4 - Les étapes de la méthode Agile</a:t>
            </a:r>
            <a:endParaRPr/>
          </a:p>
        </p:txBody>
      </p:sp>
      <p:sp>
        <p:nvSpPr>
          <p:cNvPr id="122" name="Google Shape;122;p18"/>
          <p:cNvSpPr txBox="1"/>
          <p:nvPr/>
        </p:nvSpPr>
        <p:spPr>
          <a:xfrm>
            <a:off x="3573213" y="3384875"/>
            <a:ext cx="199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Planification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3583888" y="4162400"/>
            <a:ext cx="199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Revue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3573213" y="2975375"/>
            <a:ext cx="199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Initiation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3573213" y="3800125"/>
            <a:ext cx="199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Exécution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4200" y="1853850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4.1 - Initiation du projet</a:t>
            </a:r>
            <a:endParaRPr/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7425" y="2571750"/>
            <a:ext cx="1013850" cy="101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9"/>
          <p:cNvSpPr txBox="1"/>
          <p:nvPr/>
        </p:nvSpPr>
        <p:spPr>
          <a:xfrm>
            <a:off x="1919825" y="2171550"/>
            <a:ext cx="199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Définition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Google Shape;134;p19"/>
          <p:cNvSpPr txBox="1"/>
          <p:nvPr/>
        </p:nvSpPr>
        <p:spPr>
          <a:xfrm>
            <a:off x="5078375" y="2517075"/>
            <a:ext cx="199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Vision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19"/>
          <p:cNvSpPr txBox="1"/>
          <p:nvPr/>
        </p:nvSpPr>
        <p:spPr>
          <a:xfrm>
            <a:off x="2746025" y="4061525"/>
            <a:ext cx="199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Constitution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4.2 - Planification</a:t>
            </a:r>
            <a:endParaRPr/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6525" y="2571750"/>
            <a:ext cx="1013850" cy="101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0"/>
          <p:cNvSpPr txBox="1"/>
          <p:nvPr/>
        </p:nvSpPr>
        <p:spPr>
          <a:xfrm>
            <a:off x="1780000" y="2878575"/>
            <a:ext cx="199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Découpage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5760450" y="3428850"/>
            <a:ext cx="199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Estimation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5432600" y="2441250"/>
            <a:ext cx="199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Portée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4.3 - Exécution</a:t>
            </a:r>
            <a:endParaRPr/>
          </a:p>
        </p:txBody>
      </p:sp>
      <p:pic>
        <p:nvPicPr>
          <p:cNvPr id="150" name="Google Shape;15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9075" y="2571750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