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429596c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429596c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00" y="533400"/>
            <a:ext cx="3268800" cy="832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Project Justification</a:t>
            </a:r>
            <a:r>
              <a:rPr lang="en" sz="900"/>
              <a:t> 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" name="Google Shape;55;p13"/>
          <p:cNvSpPr txBox="1"/>
          <p:nvPr/>
        </p:nvSpPr>
        <p:spPr>
          <a:xfrm>
            <a:off x="76200" y="1492575"/>
            <a:ext cx="3268800" cy="17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Product Scope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6" name="Google Shape;56;p13"/>
          <p:cNvSpPr txBox="1"/>
          <p:nvPr/>
        </p:nvSpPr>
        <p:spPr>
          <a:xfrm>
            <a:off x="3417375" y="533400"/>
            <a:ext cx="3128400" cy="170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Acceptance Criteria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7" name="Google Shape;57;p13"/>
          <p:cNvSpPr txBox="1"/>
          <p:nvPr/>
        </p:nvSpPr>
        <p:spPr>
          <a:xfrm>
            <a:off x="6694350" y="533400"/>
            <a:ext cx="2411400" cy="228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Deliverables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</p:txBody>
      </p:sp>
      <p:sp>
        <p:nvSpPr>
          <p:cNvPr id="58" name="Google Shape;58;p13"/>
          <p:cNvSpPr txBox="1"/>
          <p:nvPr/>
        </p:nvSpPr>
        <p:spPr>
          <a:xfrm>
            <a:off x="76200" y="3400700"/>
            <a:ext cx="3268800" cy="148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Exclusions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9" name="Google Shape;59;p13"/>
          <p:cNvSpPr txBox="1"/>
          <p:nvPr/>
        </p:nvSpPr>
        <p:spPr>
          <a:xfrm>
            <a:off x="3454800" y="2352125"/>
            <a:ext cx="3090900" cy="223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Constraints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0" name="Google Shape;60;p13"/>
          <p:cNvSpPr txBox="1"/>
          <p:nvPr/>
        </p:nvSpPr>
        <p:spPr>
          <a:xfrm>
            <a:off x="6694350" y="2943700"/>
            <a:ext cx="2411400" cy="214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Assumptions</a:t>
            </a:r>
            <a:endParaRPr b="1"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1" name="Google Shape;61;p13"/>
          <p:cNvSpPr txBox="1"/>
          <p:nvPr/>
        </p:nvSpPr>
        <p:spPr>
          <a:xfrm>
            <a:off x="76200" y="194700"/>
            <a:ext cx="29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PROJECT SCOPE TEMPLATE</a:t>
            </a:r>
            <a:endParaRPr b="1"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76200" y="-33900"/>
            <a:ext cx="29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NAME:</a:t>
            </a:r>
            <a:endParaRPr b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