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7d4ce328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7d4ce32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7d4ce328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7d4ce32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7d4ce328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7d4ce32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Derivatives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9614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Sandra Lorente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what are you going to see in the  next 2 min?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77475" y="1537950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What is a </a:t>
            </a:r>
            <a:r>
              <a:rPr b="1" lang="es" sz="1800"/>
              <a:t>Derivative</a:t>
            </a:r>
            <a:r>
              <a:rPr b="1" lang="es" sz="1800"/>
              <a:t>?</a:t>
            </a:r>
            <a:endParaRPr sz="16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877475" y="263001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" sz="1900"/>
              <a:t>How it looks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877475" y="3722100"/>
            <a:ext cx="42666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" sz="1900"/>
              <a:t>General rules to derivate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50" y="296900"/>
            <a:ext cx="2362500" cy="32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375" y="2042150"/>
            <a:ext cx="2234625" cy="27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derivative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33388"/>
            <a:ext cx="8520600" cy="25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erivatives</a:t>
            </a:r>
            <a:r>
              <a:rPr lang="es"/>
              <a:t> are actually functions applied on </a:t>
            </a:r>
            <a:r>
              <a:rPr lang="es"/>
              <a:t>functions in order to know the rate of change in a specific point.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Geometrically, the derivative can be represented as the slope of the tangent line to the curve of the function at the point x=a.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Its general formula is: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50" y="3537925"/>
            <a:ext cx="5004237" cy="13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now: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5" y="0"/>
            <a:ext cx="7073931" cy="5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724625" y="170500"/>
            <a:ext cx="7871700" cy="4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25" y="78850"/>
            <a:ext cx="7345851" cy="49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520150" y="1079850"/>
            <a:ext cx="4103700" cy="254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Thank you for your attention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