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49B712-6670-4079-95EE-58DE05221410}" v="918" dt="2021-11-15T17:44:33.998"/>
    <p1510:client id="{B567DE9B-0DCC-436C-8D9E-07CEE57E07CE}" v="55" dt="2021-11-15T21:20:33.850"/>
    <p1510:client id="{C56E5F91-1B92-4905-8765-167EBF65313A}" v="799" dt="2021-11-15T17:38:35.156"/>
    <p1510:client id="{E3FE765D-0321-4D3C-A168-C0D4D3188A13}" v="750" dt="2021-11-15T17:36:43.895"/>
    <p1510:client id="{EBC475D4-58C0-44EA-AB0A-EDACDB3E6126}" v="93" dt="2021-11-15T16:15:37.474"/>
    <p1510:client id="{FB17A31C-7AF8-4D21-B622-7A5EB9C2439E}" v="98" dt="2021-11-16T09:05:22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Maxime Levignon - Louis Ta - Yann Gayda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Maxime Levignon - Louis Ta - Yann Gayda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Maxime Levignon - Louis Ta - Yann Gayda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Maxime Levignon - Louis Ta - Yann Gayda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Maxime Levignon - Louis Ta - Yann Gayda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Maxime Levignon - Louis Ta - Yann Gayda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Maxime Levignon - Louis Ta - Yann Gayda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Maxime Levignon - Louis Ta - Yann Gayda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Maxime Levignon - Louis Ta - Yann Gayda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Maxime Levignon - Louis Ta - Yann Gayda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Maxime Levignon - Louis Ta - Yann Gayda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Maxime Levignon - Louis Ta - Yann Gayda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87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de-DE" b="1">
                <a:solidFill>
                  <a:srgbClr val="FFFFFF"/>
                </a:solidFill>
                <a:cs typeface="Calibri Light"/>
              </a:rPr>
              <a:t>Présentation projet 10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>
                <a:solidFill>
                  <a:srgbClr val="FFFFFF"/>
                </a:solidFill>
                <a:cs typeface="Calibri"/>
              </a:rPr>
              <a:t>Tests fonctionnels Serenade</a:t>
            </a:r>
            <a:endParaRPr lang="de-DE">
              <a:solidFill>
                <a:srgbClr val="FFFFFF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84B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E8EBB8F2-CA9C-4C16-86B1-ACACEF6CB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329" y="1624964"/>
            <a:ext cx="1962271" cy="723174"/>
          </a:xfrm>
          <a:prstGeom prst="rect">
            <a:avLst/>
          </a:prstGeo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C7FA61-61FC-40A6-BADC-E509183C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8658" y="6356350"/>
            <a:ext cx="441468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>
                <a:solidFill>
                  <a:prstClr val="white"/>
                </a:solidFill>
              </a:rPr>
              <a:t>Maxime Levignon - Louis Ta - Yann Gayda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44E2CC-DA7A-4654-885A-A5FAE003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C6CCC6-2BE5-4E42-96A4-D1E8E81A3D8E}" type="slidenum">
              <a:rPr lang="de-DE">
                <a:solidFill>
                  <a:prstClr val="white"/>
                </a:solidFill>
              </a:rPr>
              <a:pPr>
                <a:spcAft>
                  <a:spcPts val="600"/>
                </a:spcAft>
              </a:pPr>
              <a:t>1</a:t>
            </a:fld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820AAB-58ED-4AE3-808D-BAEA0AD9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>
                <a:cs typeface="Calibri Light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5F3BE9-570D-44BA-B028-A5A353C1F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>
                <a:cs typeface="Calibri"/>
              </a:rPr>
              <a:t>Dans l'ensemble : fonctionne bien</a:t>
            </a:r>
          </a:p>
          <a:p>
            <a:r>
              <a:rPr lang="fr-FR">
                <a:cs typeface="Calibri"/>
              </a:rPr>
              <a:t>Prise en main rapide</a:t>
            </a:r>
          </a:p>
          <a:p>
            <a:r>
              <a:rPr lang="fr-FR">
                <a:cs typeface="Calibri"/>
              </a:rPr>
              <a:t>Apprentissage d'utilisation</a:t>
            </a:r>
          </a:p>
          <a:p>
            <a:r>
              <a:rPr lang="fr-FR">
                <a:cs typeface="Calibri"/>
              </a:rPr>
              <a:t>Documentation exhaustive</a:t>
            </a:r>
          </a:p>
          <a:p>
            <a:r>
              <a:rPr lang="fr-FR">
                <a:cs typeface="Calibri"/>
              </a:rPr>
              <a:t>Applications réelles</a:t>
            </a:r>
          </a:p>
          <a:p>
            <a:r>
              <a:rPr lang="fr-FR">
                <a:cs typeface="Calibri"/>
              </a:rPr>
              <a:t>Plus ou moins adapté selon les langages</a:t>
            </a:r>
          </a:p>
          <a:p>
            <a:r>
              <a:rPr lang="fr-FR">
                <a:cs typeface="Calibri"/>
              </a:rPr>
              <a:t>Nécessite une bonne prononciation</a:t>
            </a:r>
          </a:p>
          <a:p>
            <a:r>
              <a:rPr lang="fr-FR">
                <a:cs typeface="Calibri"/>
              </a:rPr>
              <a:t>Développeurs à l'écoute</a:t>
            </a:r>
          </a:p>
          <a:p>
            <a:r>
              <a:rPr lang="fr-FR">
                <a:cs typeface="Calibri"/>
              </a:rPr>
              <a:t>Personnalisation possible</a:t>
            </a:r>
          </a:p>
          <a:p>
            <a:endParaRPr lang="fr-FR">
              <a:cs typeface="Calibri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0213C75-B554-41C7-926E-78E35D8F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Maxime Levignon - Louis Ta - Yann Gayda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24EE91-401E-49A4-ACF8-104DA93DC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10</a:t>
            </a:fld>
            <a:endParaRPr lang="de-DE"/>
          </a:p>
        </p:txBody>
      </p:sp>
      <p:pic>
        <p:nvPicPr>
          <p:cNvPr id="7" name="Image 4">
            <a:extLst>
              <a:ext uri="{FF2B5EF4-FFF2-40B4-BE49-F238E27FC236}">
                <a16:creationId xmlns:a16="http://schemas.microsoft.com/office/drawing/2014/main" id="{DBCC7C6C-AFFC-40E8-B808-283654835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829" y="681535"/>
            <a:ext cx="3731200" cy="136724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914E237-4DD6-4C44-9584-0343AEF36411}"/>
              </a:ext>
            </a:extLst>
          </p:cNvPr>
          <p:cNvSpPr txBox="1"/>
          <p:nvPr/>
        </p:nvSpPr>
        <p:spPr>
          <a:xfrm>
            <a:off x="7219043" y="4724399"/>
            <a:ext cx="33963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600" b="1">
                <a:cs typeface="Calibri"/>
              </a:rPr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17438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57F445-08F7-4CBE-A021-39001575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Maxime Levignon - Louis Ta - Yann Gayda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EC50F76-E765-49F6-9387-A7EA0000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2</a:t>
            </a:fld>
            <a:endParaRPr lang="de-DE"/>
          </a:p>
        </p:txBody>
      </p:sp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57F4A6F7-B9AF-40AF-9B31-965EF99D5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95" y="450239"/>
            <a:ext cx="11357516" cy="590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2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2554BF-8C13-4AB4-8A6F-B612A318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>
                <a:cs typeface="Calibri Light"/>
              </a:rPr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BFB0BE-CB46-443E-B943-DC6A1D824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cs typeface="Calibri"/>
              </a:rPr>
              <a:t>Présentation </a:t>
            </a:r>
            <a:r>
              <a:rPr lang="fr-FR" err="1">
                <a:cs typeface="Calibri"/>
              </a:rPr>
              <a:t>Serenade</a:t>
            </a:r>
            <a:endParaRPr lang="fr-FR">
              <a:cs typeface="Calibri"/>
            </a:endParaRPr>
          </a:p>
          <a:p>
            <a:r>
              <a:rPr lang="fr-FR">
                <a:cs typeface="Calibri"/>
              </a:rPr>
              <a:t>Prise en main </a:t>
            </a:r>
            <a:r>
              <a:rPr lang="fr-FR" err="1">
                <a:cs typeface="Calibri"/>
              </a:rPr>
              <a:t>Serenade</a:t>
            </a:r>
            <a:endParaRPr lang="fr-FR">
              <a:cs typeface="Calibri"/>
            </a:endParaRPr>
          </a:p>
          <a:p>
            <a:r>
              <a:rPr lang="fr-FR">
                <a:cs typeface="Calibri"/>
              </a:rPr>
              <a:t>Description du processus de tests</a:t>
            </a:r>
          </a:p>
          <a:p>
            <a:r>
              <a:rPr lang="fr-FR">
                <a:cs typeface="Calibri"/>
              </a:rPr>
              <a:t>Démonstration</a:t>
            </a:r>
          </a:p>
          <a:p>
            <a:r>
              <a:rPr lang="fr-FR">
                <a:cs typeface="Calibri"/>
              </a:rPr>
              <a:t>Résultats des tests et analyse </a:t>
            </a:r>
          </a:p>
          <a:p>
            <a:r>
              <a:rPr lang="fr-FR">
                <a:cs typeface="Calibri"/>
              </a:rPr>
              <a:t>Autres fonctionnalités</a:t>
            </a:r>
          </a:p>
          <a:p>
            <a:r>
              <a:rPr lang="fr-FR">
                <a:cs typeface="Calibri"/>
              </a:rPr>
              <a:t>Conclusion</a:t>
            </a:r>
          </a:p>
          <a:p>
            <a:endParaRPr lang="fr-FR">
              <a:cs typeface="Calibri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6B07C8-7EC8-4DAA-9663-575325C5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Maxime Levignon - Louis Ta - Yann Gayda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A98812-D587-426E-BE1A-3C49C196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67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69E43F-3CBD-47DD-B3F6-FB968A54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>
                <a:cs typeface="Calibri Light"/>
              </a:rPr>
              <a:t>Présentation de </a:t>
            </a:r>
            <a:r>
              <a:rPr lang="fr-FR" b="1" u="sng" err="1">
                <a:cs typeface="Calibri Light"/>
              </a:rPr>
              <a:t>Serenade</a:t>
            </a:r>
            <a:endParaRPr lang="fr-FR" b="1" u="sng"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5666CA-C451-48CA-9759-7262C8BB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8767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cs typeface="Calibri"/>
              </a:rPr>
              <a:t>Outil de codage par reconnaissance vocale</a:t>
            </a:r>
          </a:p>
          <a:p>
            <a:r>
              <a:rPr lang="fr-FR">
                <a:cs typeface="Calibri"/>
              </a:rPr>
              <a:t>10 langages reconnus</a:t>
            </a:r>
          </a:p>
          <a:p>
            <a:r>
              <a:rPr lang="fr-FR">
                <a:cs typeface="Calibri"/>
              </a:rPr>
              <a:t>Disponible sur plusieurs environnements</a:t>
            </a:r>
          </a:p>
          <a:p>
            <a:endParaRPr lang="fr-FR">
              <a:cs typeface="Calibri"/>
            </a:endParaRPr>
          </a:p>
          <a:p>
            <a:endParaRPr lang="fr-FR">
              <a:cs typeface="Calibri"/>
            </a:endParaRPr>
          </a:p>
          <a:p>
            <a:r>
              <a:rPr lang="fr-FR">
                <a:cs typeface="Calibri"/>
              </a:rPr>
              <a:t>Multiples plug-in pour plus de contrôle.</a:t>
            </a:r>
          </a:p>
          <a:p>
            <a:endParaRPr lang="fr-FR">
              <a:cs typeface="Calibri"/>
            </a:endParaRPr>
          </a:p>
          <a:p>
            <a:endParaRPr lang="fr-FR">
              <a:cs typeface="Calibri"/>
            </a:endParaRPr>
          </a:p>
          <a:p>
            <a:pPr marL="0" indent="0">
              <a:buNone/>
            </a:pPr>
            <a:endParaRPr lang="fr-FR">
              <a:cs typeface="Calibri"/>
            </a:endParaRPr>
          </a:p>
          <a:p>
            <a:pPr marL="0" indent="0">
              <a:buNone/>
            </a:pPr>
            <a:endParaRPr lang="fr-FR">
              <a:cs typeface="Calibri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BB89C7-211B-4E3E-AF74-CE3139E6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Maxime Levignon - Louis Ta - Yann Gayda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D64358-63E8-4EF0-A37F-C9500298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4</a:t>
            </a:fld>
            <a:endParaRPr lang="de-DE"/>
          </a:p>
        </p:txBody>
      </p:sp>
      <p:pic>
        <p:nvPicPr>
          <p:cNvPr id="7" name="Image 7" descr="Une image contenant texte, équipement électronique, capture d’écran&#10;&#10;Description générée automatiquement">
            <a:extLst>
              <a:ext uri="{FF2B5EF4-FFF2-40B4-BE49-F238E27FC236}">
                <a16:creationId xmlns:a16="http://schemas.microsoft.com/office/drawing/2014/main" id="{6B9545CB-9615-446F-B0E9-C57998B75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362" y="3366679"/>
            <a:ext cx="3572718" cy="963805"/>
          </a:xfrm>
          <a:prstGeom prst="rect">
            <a:avLst/>
          </a:prstGeom>
        </p:spPr>
      </p:pic>
      <p:pic>
        <p:nvPicPr>
          <p:cNvPr id="8" name="Image 8">
            <a:extLst>
              <a:ext uri="{FF2B5EF4-FFF2-40B4-BE49-F238E27FC236}">
                <a16:creationId xmlns:a16="http://schemas.microsoft.com/office/drawing/2014/main" id="{A9D00CC8-3C38-49FF-8069-9116AE895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328" y="1023522"/>
            <a:ext cx="4620985" cy="422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2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C24357-F3AF-4356-A5B1-26AB0AB5C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>
                <a:cs typeface="Calibri Light"/>
              </a:rPr>
              <a:t>Prise en main de </a:t>
            </a:r>
            <a:r>
              <a:rPr lang="fr-FR" b="1" u="sng" err="1">
                <a:cs typeface="Calibri Light"/>
              </a:rPr>
              <a:t>Serenade</a:t>
            </a:r>
            <a:endParaRPr lang="fr-FR" b="1" u="sng"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5A9B4D-AC96-4667-BBF9-5D66E273C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6233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cs typeface="Calibri"/>
              </a:rPr>
              <a:t>Documentation des développeurs en ligne</a:t>
            </a:r>
          </a:p>
          <a:p>
            <a:r>
              <a:rPr lang="fr-FR">
                <a:cs typeface="Calibri"/>
              </a:rPr>
              <a:t>Documentation Fr d'installation et de première prise en main réalisée</a:t>
            </a:r>
            <a:endParaRPr lang="fr-FR"/>
          </a:p>
          <a:p>
            <a:pPr lvl="1"/>
            <a:r>
              <a:rPr lang="fr-FR">
                <a:cs typeface="Calibri"/>
              </a:rPr>
              <a:t>Cependant : nécessité de maitriser l'anglais !</a:t>
            </a:r>
          </a:p>
          <a:p>
            <a:r>
              <a:rPr lang="fr-FR">
                <a:cs typeface="Calibri"/>
              </a:rPr>
              <a:t>Tutoriel disponible dans plusieurs langages de programmation</a:t>
            </a:r>
          </a:p>
          <a:p>
            <a:r>
              <a:rPr lang="fr-FR">
                <a:cs typeface="Calibri"/>
              </a:rPr>
              <a:t>Serveur Discord pour retour auprès des développeurs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37E98A-DD8B-4DE2-9966-EE773A54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Maxime Levignon - Louis Ta - Yann Gayda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F0CA428-FF4A-4779-8C4D-02EAC82E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5</a:t>
            </a:fld>
            <a:endParaRPr lang="de-DE"/>
          </a:p>
        </p:txBody>
      </p:sp>
      <p:pic>
        <p:nvPicPr>
          <p:cNvPr id="7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274AB0B0-AC1F-40AB-95C9-D21321433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946" y="981529"/>
            <a:ext cx="239739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5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EC93F8-55D7-4CC0-86C4-3CEED46B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>
                <a:cs typeface="Calibri Light"/>
              </a:rPr>
              <a:t>Description du processus de test</a:t>
            </a:r>
            <a:endParaRPr lang="fr-FR" b="1" u="sng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9F4045-021B-44E5-92D3-55D4A7B6B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cs typeface="Calibri"/>
              </a:rPr>
              <a:t>2 IDE (VS Code, </a:t>
            </a:r>
            <a:r>
              <a:rPr lang="fr-FR" err="1">
                <a:cs typeface="Calibri"/>
              </a:rPr>
              <a:t>JetBrains</a:t>
            </a:r>
            <a:r>
              <a:rPr lang="fr-FR">
                <a:cs typeface="Calibri"/>
              </a:rPr>
              <a:t>)</a:t>
            </a:r>
          </a:p>
          <a:p>
            <a:r>
              <a:rPr lang="fr-FR">
                <a:cs typeface="Calibri"/>
              </a:rPr>
              <a:t>6 langages testés</a:t>
            </a:r>
          </a:p>
          <a:p>
            <a:r>
              <a:rPr lang="fr-FR">
                <a:cs typeface="Calibri"/>
              </a:rPr>
              <a:t>Code simple (</a:t>
            </a:r>
            <a:r>
              <a:rPr lang="fr-FR" err="1">
                <a:cs typeface="Calibri"/>
              </a:rPr>
              <a:t>HelloWorld</a:t>
            </a:r>
            <a:r>
              <a:rPr lang="fr-FR">
                <a:cs typeface="Calibri"/>
              </a:rPr>
              <a:t>)</a:t>
            </a:r>
          </a:p>
          <a:p>
            <a:r>
              <a:rPr lang="fr-FR">
                <a:cs typeface="Calibri"/>
              </a:rPr>
              <a:t>Code Complexe (Fonctions, boucles for, </a:t>
            </a:r>
            <a:r>
              <a:rPr lang="fr-FR" err="1">
                <a:cs typeface="Calibri"/>
              </a:rPr>
              <a:t>ect</a:t>
            </a:r>
            <a:r>
              <a:rPr lang="fr-FR">
                <a:cs typeface="Calibri"/>
              </a:rPr>
              <a:t>..)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89353-5CC4-4CC8-9DD4-2C4D02F7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Maxime Levignon - Louis Ta - Yann Gayda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08F752-A3C8-4382-9A17-64ABE7C4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6</a:t>
            </a:fld>
            <a:endParaRPr lang="de-DE"/>
          </a:p>
        </p:txBody>
      </p:sp>
      <p:pic>
        <p:nvPicPr>
          <p:cNvPr id="7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C7DDFF88-3DC9-41A7-8E27-937C9E091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081" y="1567187"/>
            <a:ext cx="3015307" cy="4607313"/>
          </a:xfrm>
          <a:prstGeom prst="rect">
            <a:avLst/>
          </a:prstGeom>
        </p:spPr>
      </p:pic>
      <p:pic>
        <p:nvPicPr>
          <p:cNvPr id="8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6EF1AC28-46F7-4E14-B242-8AAB686D1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134" y="3888437"/>
            <a:ext cx="5893419" cy="238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24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820AAB-58ED-4AE3-808D-BAEA0AD9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>
                <a:cs typeface="Calibri Light"/>
              </a:rPr>
              <a:t>Résultats des tests par langage et analyse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0213C75-B554-41C7-926E-78E35D8F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Maxime </a:t>
            </a:r>
            <a:r>
              <a:rPr lang="de-DE" err="1"/>
              <a:t>Levignon</a:t>
            </a:r>
            <a:r>
              <a:rPr lang="de-DE"/>
              <a:t> - Louis Ta - Yann </a:t>
            </a:r>
            <a:r>
              <a:rPr lang="de-DE" err="1"/>
              <a:t>Gayda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24EE91-401E-49A4-ACF8-104DA93DC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7</a:t>
            </a:fld>
            <a:endParaRPr lang="de-DE"/>
          </a:p>
        </p:txBody>
      </p:sp>
      <p:pic>
        <p:nvPicPr>
          <p:cNvPr id="9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264FE33A-54B1-47CD-B2FB-90462DC67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985" y="1497589"/>
            <a:ext cx="11605548" cy="821234"/>
          </a:xfr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C1FD1D1-A7E8-4DAE-946C-06D312D9FB1E}"/>
              </a:ext>
            </a:extLst>
          </p:cNvPr>
          <p:cNvSpPr txBox="1"/>
          <p:nvPr/>
        </p:nvSpPr>
        <p:spPr>
          <a:xfrm>
            <a:off x="837235" y="2785640"/>
            <a:ext cx="10517528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/>
              <a:t>C</a:t>
            </a:r>
            <a:r>
              <a:rPr lang="fr-FR"/>
              <a:t> :</a:t>
            </a:r>
            <a:r>
              <a:rPr lang="fr-FR">
                <a:ea typeface="+mn-lt"/>
                <a:cs typeface="+mn-lt"/>
              </a:rPr>
              <a:t>  </a:t>
            </a:r>
          </a:p>
          <a:p>
            <a:r>
              <a:rPr lang="fr-FR">
                <a:ea typeface="+mn-lt"/>
                <a:cs typeface="+mn-lt"/>
              </a:rPr>
              <a:t>    </a:t>
            </a:r>
            <a:r>
              <a:rPr lang="fr-FR" err="1">
                <a:ea typeface="+mn-lt"/>
                <a:cs typeface="+mn-lt"/>
              </a:rPr>
              <a:t>ptr</a:t>
            </a:r>
            <a:r>
              <a:rPr lang="fr-FR">
                <a:ea typeface="+mn-lt"/>
                <a:cs typeface="+mn-lt"/>
              </a:rPr>
              <a:t> = (</a:t>
            </a:r>
            <a:r>
              <a:rPr lang="fr-FR" err="1">
                <a:ea typeface="+mn-lt"/>
                <a:cs typeface="+mn-lt"/>
              </a:rPr>
              <a:t>struct</a:t>
            </a:r>
            <a:r>
              <a:rPr lang="fr-FR">
                <a:ea typeface="+mn-lt"/>
                <a:cs typeface="+mn-lt"/>
              </a:rPr>
              <a:t> course *)</a:t>
            </a:r>
            <a:r>
              <a:rPr lang="fr-FR" err="1">
                <a:ea typeface="+mn-lt"/>
                <a:cs typeface="+mn-lt"/>
              </a:rPr>
              <a:t>malloc</a:t>
            </a:r>
            <a:r>
              <a:rPr lang="fr-FR">
                <a:ea typeface="+mn-lt"/>
                <a:cs typeface="+mn-lt"/>
              </a:rPr>
              <a:t>(</a:t>
            </a:r>
            <a:r>
              <a:rPr lang="fr-FR" err="1">
                <a:ea typeface="+mn-lt"/>
                <a:cs typeface="+mn-lt"/>
              </a:rPr>
              <a:t>noRecords</a:t>
            </a:r>
            <a:r>
              <a:rPr lang="fr-FR">
                <a:ea typeface="+mn-lt"/>
                <a:cs typeface="+mn-lt"/>
              </a:rPr>
              <a:t> * </a:t>
            </a:r>
            <a:r>
              <a:rPr lang="fr-FR" err="1">
                <a:ea typeface="+mn-lt"/>
                <a:cs typeface="+mn-lt"/>
              </a:rPr>
              <a:t>sizeof</a:t>
            </a:r>
            <a:r>
              <a:rPr lang="fr-FR">
                <a:ea typeface="+mn-lt"/>
                <a:cs typeface="+mn-lt"/>
              </a:rPr>
              <a:t>(</a:t>
            </a:r>
            <a:r>
              <a:rPr lang="fr-FR" err="1">
                <a:ea typeface="+mn-lt"/>
                <a:cs typeface="+mn-lt"/>
              </a:rPr>
              <a:t>struct</a:t>
            </a:r>
            <a:r>
              <a:rPr lang="fr-FR">
                <a:ea typeface="+mn-lt"/>
                <a:cs typeface="+mn-lt"/>
              </a:rPr>
              <a:t> course));</a:t>
            </a:r>
            <a:endParaRPr lang="fr-FR">
              <a:cs typeface="Calibri"/>
            </a:endParaRPr>
          </a:p>
          <a:p>
            <a:r>
              <a:rPr lang="fr-FR">
                <a:ea typeface="+mn-lt"/>
                <a:cs typeface="+mn-lt"/>
              </a:rPr>
              <a:t>    printf("%s\</a:t>
            </a:r>
            <a:r>
              <a:rPr lang="fr-FR" err="1">
                <a:ea typeface="+mn-lt"/>
                <a:cs typeface="+mn-lt"/>
              </a:rPr>
              <a:t>t%d</a:t>
            </a:r>
            <a:r>
              <a:rPr lang="fr-FR">
                <a:ea typeface="+mn-lt"/>
                <a:cs typeface="+mn-lt"/>
              </a:rPr>
              <a:t>\n", (</a:t>
            </a:r>
            <a:r>
              <a:rPr lang="fr-FR" err="1">
                <a:ea typeface="+mn-lt"/>
                <a:cs typeface="+mn-lt"/>
              </a:rPr>
              <a:t>ptr</a:t>
            </a:r>
            <a:r>
              <a:rPr lang="fr-FR">
                <a:ea typeface="+mn-lt"/>
                <a:cs typeface="+mn-lt"/>
              </a:rPr>
              <a:t> + i)-&gt;</a:t>
            </a:r>
            <a:r>
              <a:rPr lang="fr-FR" err="1">
                <a:ea typeface="+mn-lt"/>
                <a:cs typeface="+mn-lt"/>
              </a:rPr>
              <a:t>subject</a:t>
            </a:r>
            <a:r>
              <a:rPr lang="fr-FR">
                <a:ea typeface="+mn-lt"/>
                <a:cs typeface="+mn-lt"/>
              </a:rPr>
              <a:t>, (</a:t>
            </a:r>
            <a:r>
              <a:rPr lang="fr-FR" err="1">
                <a:ea typeface="+mn-lt"/>
                <a:cs typeface="+mn-lt"/>
              </a:rPr>
              <a:t>ptr</a:t>
            </a:r>
            <a:r>
              <a:rPr lang="fr-FR">
                <a:ea typeface="+mn-lt"/>
                <a:cs typeface="+mn-lt"/>
              </a:rPr>
              <a:t> + i)-&gt;marks);</a:t>
            </a:r>
            <a:endParaRPr lang="fr-FR"/>
          </a:p>
          <a:p>
            <a:endParaRPr lang="fr-FR">
              <a:cs typeface="Calibri"/>
            </a:endParaRPr>
          </a:p>
          <a:p>
            <a:r>
              <a:rPr lang="fr-FR" b="1">
                <a:cs typeface="Calibri"/>
              </a:rPr>
              <a:t>C++</a:t>
            </a:r>
            <a:r>
              <a:rPr lang="fr-FR">
                <a:cs typeface="Calibri"/>
              </a:rPr>
              <a:t> : </a:t>
            </a:r>
          </a:p>
          <a:p>
            <a:r>
              <a:rPr lang="fr-FR">
                <a:cs typeface="Calibri"/>
              </a:rPr>
              <a:t>   </a:t>
            </a:r>
            <a:r>
              <a:rPr lang="fr-FR" err="1">
                <a:ea typeface="+mn-lt"/>
                <a:cs typeface="+mn-lt"/>
              </a:rPr>
              <a:t>fps.open</a:t>
            </a:r>
            <a:r>
              <a:rPr lang="fr-FR">
                <a:ea typeface="+mn-lt"/>
                <a:cs typeface="+mn-lt"/>
              </a:rPr>
              <a:t>(</a:t>
            </a:r>
            <a:r>
              <a:rPr lang="fr-FR" err="1">
                <a:ea typeface="+mn-lt"/>
                <a:cs typeface="+mn-lt"/>
              </a:rPr>
              <a:t>fileName</a:t>
            </a:r>
            <a:r>
              <a:rPr lang="fr-FR">
                <a:ea typeface="+mn-lt"/>
                <a:cs typeface="+mn-lt"/>
              </a:rPr>
              <a:t>, </a:t>
            </a:r>
            <a:r>
              <a:rPr lang="fr-FR" err="1">
                <a:ea typeface="+mn-lt"/>
                <a:cs typeface="+mn-lt"/>
              </a:rPr>
              <a:t>fstream</a:t>
            </a:r>
            <a:r>
              <a:rPr lang="fr-FR">
                <a:ea typeface="+mn-lt"/>
                <a:cs typeface="+mn-lt"/>
              </a:rPr>
              <a:t>::in);</a:t>
            </a:r>
          </a:p>
          <a:p>
            <a:r>
              <a:rPr lang="fr-FR">
                <a:cs typeface="Calibri"/>
              </a:rPr>
              <a:t>   </a:t>
            </a:r>
            <a:r>
              <a:rPr lang="fr-FR">
                <a:ea typeface="+mn-lt"/>
                <a:cs typeface="+mn-lt"/>
              </a:rPr>
              <a:t>cout&lt;&lt;"\</a:t>
            </a:r>
            <a:r>
              <a:rPr lang="fr-FR" err="1">
                <a:ea typeface="+mn-lt"/>
                <a:cs typeface="+mn-lt"/>
              </a:rPr>
              <a:t>nError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Occurred</a:t>
            </a:r>
            <a:r>
              <a:rPr lang="fr-FR">
                <a:ea typeface="+mn-lt"/>
                <a:cs typeface="+mn-lt"/>
              </a:rPr>
              <a:t>";</a:t>
            </a:r>
            <a:endParaRPr lang="fr-FR">
              <a:cs typeface="Calibri"/>
            </a:endParaRPr>
          </a:p>
          <a:p>
            <a:endParaRPr lang="fr-FR">
              <a:cs typeface="Calibri"/>
            </a:endParaRPr>
          </a:p>
          <a:p>
            <a:endParaRPr lang="fr-FR">
              <a:cs typeface="Calibri"/>
            </a:endParaRPr>
          </a:p>
          <a:p>
            <a:r>
              <a:rPr lang="fr-FR" b="1">
                <a:cs typeface="Calibri"/>
              </a:rPr>
              <a:t>Bash</a:t>
            </a:r>
            <a:r>
              <a:rPr lang="fr-FR">
                <a:cs typeface="Calibri"/>
              </a:rPr>
              <a:t> : </a:t>
            </a:r>
          </a:p>
          <a:p>
            <a:r>
              <a:rPr lang="fr-FR">
                <a:cs typeface="Calibri"/>
              </a:rPr>
              <a:t>   commande directement appliquée comme dans un terminal</a:t>
            </a:r>
          </a:p>
          <a:p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3795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820AAB-58ED-4AE3-808D-BAEA0AD9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>
                <a:cs typeface="Calibri Light"/>
              </a:rPr>
              <a:t>Résultats des tests par langage et analyse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0213C75-B554-41C7-926E-78E35D8F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Maxime </a:t>
            </a:r>
            <a:r>
              <a:rPr lang="de-DE" err="1"/>
              <a:t>Levignon</a:t>
            </a:r>
            <a:r>
              <a:rPr lang="de-DE"/>
              <a:t> - Louis Ta - Yann </a:t>
            </a:r>
            <a:r>
              <a:rPr lang="de-DE" err="1"/>
              <a:t>Gayda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24EE91-401E-49A4-ACF8-104DA93DC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8</a:t>
            </a:fld>
            <a:endParaRPr lang="de-DE"/>
          </a:p>
        </p:txBody>
      </p:sp>
      <p:pic>
        <p:nvPicPr>
          <p:cNvPr id="9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264FE33A-54B1-47CD-B2FB-90462DC67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985" y="1497589"/>
            <a:ext cx="11605548" cy="821234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28F4A48-A786-411F-A91F-F905E967DBAE}"/>
              </a:ext>
            </a:extLst>
          </p:cNvPr>
          <p:cNvSpPr txBox="1"/>
          <p:nvPr/>
        </p:nvSpPr>
        <p:spPr>
          <a:xfrm>
            <a:off x="837235" y="2785640"/>
            <a:ext cx="10749021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/>
              <a:t>Java</a:t>
            </a:r>
            <a:r>
              <a:rPr lang="fr-FR" b="1">
                <a:ea typeface="+mn-lt"/>
                <a:cs typeface="+mn-lt"/>
              </a:rPr>
              <a:t>/JavaScript</a:t>
            </a:r>
            <a:r>
              <a:rPr lang="fr-FR">
                <a:ea typeface="+mn-lt"/>
                <a:cs typeface="+mn-lt"/>
              </a:rPr>
              <a:t> :</a:t>
            </a:r>
          </a:p>
          <a:p>
            <a:pPr marL="285750" indent="-285750">
              <a:buFont typeface="Arial,Sans-Serif"/>
              <a:buChar char="•"/>
            </a:pPr>
            <a:r>
              <a:rPr lang="fr-FR">
                <a:ea typeface="+mn-lt"/>
                <a:cs typeface="+mn-lt"/>
              </a:rPr>
              <a:t>Test des commandes vocales via des insert et type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fr-FR">
                <a:ea typeface="+mn-lt"/>
                <a:cs typeface="+mn-lt"/>
              </a:rPr>
              <a:t>Mots-clés reconnus, mais temps de construction plus long</a:t>
            </a:r>
          </a:p>
          <a:p>
            <a:pPr marL="285750" indent="-285750">
              <a:buFont typeface="Arial"/>
              <a:buChar char="•"/>
            </a:pPr>
            <a:r>
              <a:rPr lang="fr-FR">
                <a:cs typeface="Calibri"/>
              </a:rPr>
              <a:t>for(</a:t>
            </a:r>
            <a:r>
              <a:rPr lang="fr-FR" err="1">
                <a:cs typeface="Calibri"/>
              </a:rPr>
              <a:t>int</a:t>
            </a:r>
            <a:r>
              <a:rPr lang="fr-FR">
                <a:cs typeface="Calibri"/>
              </a:rPr>
              <a:t> i=1;i&lt;</a:t>
            </a:r>
            <a:r>
              <a:rPr lang="fr-FR" err="1">
                <a:cs typeface="Calibri"/>
              </a:rPr>
              <a:t>Arry.length;i</a:t>
            </a:r>
            <a:r>
              <a:rPr lang="fr-FR">
                <a:cs typeface="Calibri"/>
              </a:rPr>
              <a:t>++)</a:t>
            </a:r>
          </a:p>
          <a:p>
            <a:pPr marL="285750" indent="-285750">
              <a:buFont typeface="Arial"/>
              <a:buChar char="•"/>
            </a:pPr>
            <a:endParaRPr lang="fr-FR">
              <a:cs typeface="Calibri"/>
            </a:endParaRPr>
          </a:p>
          <a:p>
            <a:endParaRPr lang="fr-FR">
              <a:cs typeface="Calibri"/>
            </a:endParaRPr>
          </a:p>
          <a:p>
            <a:r>
              <a:rPr lang="fr-FR" b="1">
                <a:cs typeface="Calibri"/>
              </a:rPr>
              <a:t>HTML/CSS</a:t>
            </a:r>
            <a:r>
              <a:rPr lang="fr-FR">
                <a:cs typeface="Calibri"/>
              </a:rPr>
              <a:t> : </a:t>
            </a:r>
          </a:p>
          <a:p>
            <a:pPr marL="285750" indent="-285750">
              <a:buFont typeface="Arial"/>
              <a:buChar char="•"/>
            </a:pPr>
            <a:r>
              <a:rPr lang="fr-FR">
                <a:cs typeface="Calibri"/>
              </a:rPr>
              <a:t>Attribut CSS parfois mal </a:t>
            </a:r>
            <a:r>
              <a:rPr lang="fr-FR" err="1">
                <a:cs typeface="Calibri"/>
              </a:rPr>
              <a:t>detecté</a:t>
            </a:r>
            <a:endParaRPr lang="fr-FR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cs typeface="Calibri"/>
              </a:rPr>
              <a:t>Changer le langage de </a:t>
            </a:r>
            <a:r>
              <a:rPr lang="fr-FR" err="1">
                <a:cs typeface="Calibri"/>
              </a:rPr>
              <a:t>Serenade</a:t>
            </a:r>
            <a:r>
              <a:rPr lang="fr-FR">
                <a:cs typeface="Calibri"/>
              </a:rPr>
              <a:t> au sein du fichier</a:t>
            </a:r>
          </a:p>
          <a:p>
            <a:pPr marL="285750" indent="-285750">
              <a:buFont typeface="Arial"/>
              <a:buChar char="•"/>
            </a:pPr>
            <a:r>
              <a:rPr lang="fr-FR">
                <a:cs typeface="Calibri"/>
              </a:rPr>
              <a:t>Contournement par du "type" (parfois caractère à caractère)</a:t>
            </a:r>
          </a:p>
          <a:p>
            <a:pPr marL="285750" indent="-285750">
              <a:buFont typeface="Arial"/>
              <a:buChar char="•"/>
            </a:pPr>
            <a:endParaRPr lang="fr-FR">
              <a:cs typeface="Calibri"/>
            </a:endParaRPr>
          </a:p>
          <a:p>
            <a:r>
              <a:rPr lang="fr-FR">
                <a:cs typeface="Calibri"/>
              </a:rPr>
              <a:t>                      </a:t>
            </a:r>
          </a:p>
          <a:p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6309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8A9141-06ED-4991-9A2F-F1D9DB78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>
                <a:cs typeface="Calibri Light"/>
              </a:rPr>
              <a:t>Autres 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7747D6-11D3-4AA5-85B0-E134BC3F8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cs typeface="Calibri"/>
              </a:rPr>
              <a:t>Existence de plug-in qui facilitent la navigation</a:t>
            </a:r>
          </a:p>
          <a:p>
            <a:r>
              <a:rPr lang="fr-FR">
                <a:cs typeface="Calibri"/>
              </a:rPr>
              <a:t>Créations de fonctions vocales personnalisées</a:t>
            </a:r>
          </a:p>
          <a:p>
            <a:r>
              <a:rPr lang="fr-FR">
                <a:cs typeface="Calibri"/>
              </a:rPr>
              <a:t>Prononciation personnalisées 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044AD4-729E-47CF-8F5B-D6B81CDB3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Maxime </a:t>
            </a:r>
            <a:r>
              <a:rPr lang="de-DE" err="1"/>
              <a:t>Levignon</a:t>
            </a:r>
            <a:r>
              <a:rPr lang="de-DE"/>
              <a:t> - Louis Ta - Yann </a:t>
            </a:r>
            <a:r>
              <a:rPr lang="de-DE" err="1"/>
              <a:t>Gayda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2E3445-5DD4-40CD-90CE-84E75EC1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9</a:t>
            </a:fld>
            <a:endParaRPr lang="de-DE"/>
          </a:p>
        </p:txBody>
      </p:sp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BAB9C3E3-7197-4108-82CA-AF3A81290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678" y="2800195"/>
            <a:ext cx="4880517" cy="332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645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10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Présentation projet 10</vt:lpstr>
      <vt:lpstr>Présentation PowerPoint</vt:lpstr>
      <vt:lpstr>Plan</vt:lpstr>
      <vt:lpstr>Présentation de Serenade</vt:lpstr>
      <vt:lpstr>Prise en main de Serenade</vt:lpstr>
      <vt:lpstr>Description du processus de test</vt:lpstr>
      <vt:lpstr>Résultats des tests par langage et analyse</vt:lpstr>
      <vt:lpstr>Résultats des tests par langage et analyse</vt:lpstr>
      <vt:lpstr>Autres fonctionnalités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2</cp:revision>
  <dcterms:created xsi:type="dcterms:W3CDTF">2021-11-15T16:12:31Z</dcterms:created>
  <dcterms:modified xsi:type="dcterms:W3CDTF">2021-11-17T16:39:03Z</dcterms:modified>
</cp:coreProperties>
</file>