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06c1439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06c1439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09734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09734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09734c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09734c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06c55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06c55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06c551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06c551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06c551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06c551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06c551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06c551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06c5519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06c551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Voyageur de commerce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TSP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 de l’algorithme de recuit simulé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TSP: recherche du </a:t>
            </a:r>
            <a:r>
              <a:rPr b="1" lang="fr"/>
              <a:t>chemin hamiltonien</a:t>
            </a:r>
            <a:r>
              <a:rPr lang="fr"/>
              <a:t> de plus petit coût dans un graphe valué orienté (TSP non symétrique) ou non orienté (TSP symétrique)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TSP: problème </a:t>
            </a:r>
            <a:r>
              <a:rPr b="1" lang="fr"/>
              <a:t>NP-complet</a:t>
            </a:r>
            <a:r>
              <a:rPr lang="fr"/>
              <a:t>, pas de solution optimale polynomiale connue. Algorithme naïf </a:t>
            </a:r>
            <a:r>
              <a:rPr b="1" lang="fr"/>
              <a:t>exponentiel</a:t>
            </a:r>
            <a:r>
              <a:rPr lang="fr"/>
              <a:t>:</a:t>
            </a:r>
            <a:r>
              <a:rPr lang="fr"/>
              <a:t> (n-1)! pour n sommets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Algorithme de </a:t>
            </a:r>
            <a:r>
              <a:rPr b="1" lang="fr"/>
              <a:t>Little</a:t>
            </a:r>
            <a:r>
              <a:rPr lang="fr"/>
              <a:t> = utilisation de la technique SEP (Séparation </a:t>
            </a:r>
            <a:r>
              <a:rPr lang="fr"/>
              <a:t>Évaluation</a:t>
            </a:r>
            <a:r>
              <a:rPr lang="fr"/>
              <a:t> Progressive, B.Roy 1964-65): optimal et utilisable pour plus de 1000 sommets, mais reste exponentiel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Algorithme de </a:t>
            </a:r>
            <a:r>
              <a:rPr b="1" lang="fr"/>
              <a:t>Recuit Simulé</a:t>
            </a:r>
            <a:r>
              <a:rPr lang="fr"/>
              <a:t>: méthode approchée, polynomiale mais non optimale.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Rappels: Complexité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u="sng"/>
              <a:t>P: complexité polynomiale</a:t>
            </a:r>
            <a:r>
              <a:rPr lang="fr"/>
              <a:t>: </a:t>
            </a:r>
            <a:r>
              <a:rPr lang="fr"/>
              <a:t>Il existe un algorithme polynomiale qui trouve la solution exacte au problème (tris, recherche, comptage)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 u="sng"/>
              <a:t>NP: complexité non déterministe polynomiale</a:t>
            </a:r>
            <a:r>
              <a:rPr lang="fr"/>
              <a:t>: </a:t>
            </a:r>
            <a:r>
              <a:rPr lang="fr"/>
              <a:t>Il existe un algorithme polynomiale qui vérifie une solution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fr" u="sng"/>
              <a:t>NP difficile</a:t>
            </a:r>
            <a:r>
              <a:rPr lang="fr"/>
              <a:t>: problème auquel on peut ramener  tous les autres problèmes NP par réduction polynomiale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fr" u="sng"/>
              <a:t>NP complet</a:t>
            </a:r>
            <a:r>
              <a:rPr lang="fr"/>
              <a:t>: NP + NP difficile (SAT, Voyageur de commerce, Sac à Dos, Clique, Coloration de graphe, Couverture d’ensembles)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(meta)heuristiques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ne sait pas si P=NP: on ne connaît </a:t>
            </a:r>
            <a:r>
              <a:rPr b="1" lang="fr"/>
              <a:t>AUCUN</a:t>
            </a:r>
            <a:r>
              <a:rPr lang="fr"/>
              <a:t> algorithme polynomiale pour résoudre les problèmes de la classe NP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Seule solution à l’heure actuelle pour grande valeur de N (taille du problème); utiliser des méthodes approchées (dites heuristiques):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Mono-agent: recuit-simulé, hill-climbing, méthode taboue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Multi-agent: algorithmes génétiques (GA) , colonies de fourmies (ACO), particule swarm optimisation (PSO), artificial bee colony (ABC) 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 recuit simulé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Engendrer une solution initiale S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S* = S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 = temperature initiale (valeur arbitraire en général assez grande)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Repeter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V = un voisin  S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Si f(V) &lt; f(S) ou aleat() &lt; metropolis(V,S,T) alors S=V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Si f(S) &lt; f(S*) alors S*=S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Mettre a jour T Jusqu'a condition de fin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Retourner S*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Voisinage pour TSP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TSP, une solution est un chemin hamiltonien. Un voisin est un chemin hamiltonien assez proche.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Par exemple: A-B-C-D-E-A peut avoir pour voisin en permutant B et E, le chemin hamiltonien A-E-C-D-B-A (modification de 4 arêtes A-B, B-C, D-E et E-A).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Ce </a:t>
            </a:r>
            <a:r>
              <a:rPr lang="fr"/>
              <a:t>voisinage</a:t>
            </a:r>
            <a:r>
              <a:rPr lang="fr"/>
              <a:t> est assez distant. On préfèrera l’inversion du sous-chemin entre B et E, qui donne le voisin A-E-D-C-B-A (modification de 2 arêtes A-B et E-A, dans le TSP symétrique (D-C = C-D)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Critère de metropolis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Évalue la probabilité de choix d'une solution voisine V moins bonne que la solution courante S en fonction de leur différence de coût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(abs(f(S)-f(V))</a:t>
            </a:r>
            <a:r>
              <a:rPr lang="fr"/>
              <a:t> et  de l'état d'avancement de l'algorithme (température 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76A6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metropolis(V,S,T) = exp(-(abs(f(S)-f(V))/T)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 et mise à jour température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Initialisation: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empiriquement (en fonction du problème par essais </a:t>
            </a:r>
            <a:r>
              <a:rPr lang="fr"/>
              <a:t>successifs</a:t>
            </a:r>
            <a:r>
              <a:rPr lang="fr"/>
              <a:t>) : CONSEILLE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à partir d’une solution initiale et de d’un voisin via la formule de métropolis (en fixant une  faible probabilité) RISQUE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Mise à jour: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fr"/>
              <a:t>diminution par palier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(diminution toutes les k itérations)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fr"/>
              <a:t>continue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(T=lambda*T avec lambda &lt;1) en général 0.99</a:t>
            </a:r>
            <a:br>
              <a:rPr lang="fr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Conditions d’arrêts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Plusieurs possibilités: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Convergence: pas d’amélioration de S* pendant un nombre défini d’itérations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Nombre d’itérations max atteint sans convergence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Optimum théorique atteint (plus difficile à détecter)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