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26" userDrawn="1">
          <p15:clr>
            <a:srgbClr val="A4A3A4"/>
          </p15:clr>
        </p15:guide>
        <p15:guide id="2" orient="horz" pos="125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8" pos="6562" userDrawn="1">
          <p15:clr>
            <a:srgbClr val="A4A3A4"/>
          </p15:clr>
        </p15:guide>
        <p15:guide id="9" pos="1118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  <p15:guide id="11" pos="4747" userDrawn="1">
          <p15:clr>
            <a:srgbClr val="A4A3A4"/>
          </p15:clr>
        </p15:guide>
        <p15:guide id="12" orient="horz" pos="34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87619"/>
  </p:normalViewPr>
  <p:slideViewPr>
    <p:cSldViewPr snapToGrid="0" snapToObjects="1">
      <p:cViewPr varScale="1">
        <p:scale>
          <a:sx n="107" d="100"/>
          <a:sy n="107" d="100"/>
        </p:scale>
        <p:origin x="1472" y="168"/>
      </p:cViewPr>
      <p:guideLst>
        <p:guide pos="2026"/>
        <p:guide orient="horz" pos="1253"/>
        <p:guide orient="horz" pos="2160"/>
        <p:guide pos="2933"/>
        <p:guide pos="3840"/>
        <p:guide pos="5654"/>
        <p:guide pos="6562"/>
        <p:guide pos="1118"/>
        <p:guide orient="horz" pos="3974"/>
        <p:guide pos="4747"/>
        <p:guide orient="horz" pos="346"/>
        <p:guide orient="horz" pos="3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AD589-F146-EF49-91AF-3E2BFA08A49F}" type="datetimeFigureOut"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CC6C-6FED-8E49-910C-54CB2FD83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10FD-2A0E-714D-A195-B8EA4525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BA4B-4DFF-5141-8D30-58D93622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3F84-4DF4-064B-8452-EBDF33B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830C-BF22-F443-9A30-12E91336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8379-6E03-5E4E-B822-760ABEF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1DE8-F447-E041-9D67-FD0652E5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43DB7-5BC9-A44E-A43B-2284A8BCF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1095-B5B9-9D4B-B2E2-5081A7F8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BFCD-FD6B-1045-A81B-08B6981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2360-AB4D-6945-84D6-0DA4D65F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94F10-504E-B242-B609-9969A367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80618-C536-EC41-9361-06EDBF6B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0E0D-68F4-524D-A220-800DC2EE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0AC5-ADED-D544-ACD5-9571C1AD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C2C3-9494-184F-8102-144F7FFD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3419-8C54-574F-AFA8-5895D3B7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BC0C-F18E-804E-8F57-A4584D67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5DA84-8B0F-2D41-93C0-A6AF00B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93CA-3150-9B48-BDB8-A72B252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3294-51BC-CF4F-805F-5EBEC2E8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C3E-E74F-544D-B31D-AAC5B4EE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8852-B104-544D-BB17-F22F826C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61AA-E942-FF4A-B50F-A159178F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3F95-24C1-2A49-A83B-A41916CB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0A87-2882-094B-A4E9-0DB6CB0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BD1C-CE5B-614D-9C20-A79900AD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6CEA-6AAE-2D45-A57D-803D70343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1C073-06C1-9D4B-9E0D-8BC35F6D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C01B-3AF5-A543-990B-DDB5031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B105-BC30-BE4E-95DF-76639A11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4BCC7-3B33-9F44-A96E-5C6F588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26F1-48CB-9142-B948-092F9CCE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9521-CF27-6244-A49B-A6D029A8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5F28-BC93-634E-B4EE-535F00BD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5EE4C-AEC3-7446-9893-00E41B51E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3DBF0-B44F-BD4C-970E-C1DA9D0D6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E161-7458-1B48-B997-1B8AB7E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7E748-6073-1B4C-A466-B14D41E9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D1420-A949-E242-95E4-E6B33B6A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9282-8E5C-3F45-9A9F-C59CA85C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CEE5-6940-C645-A639-02654B26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28-A243-8E4F-BD8E-9F5469A9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12C9-9E99-0548-AE24-DE870851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9FA92-7E31-9942-AEF2-068BBC46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1D6C8-6DCD-2840-8B81-95968013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83554-9932-0F4E-A7A6-D790945C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07BC-77AE-854A-8560-7346C068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BCE9-5C83-ED41-B690-13976900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F748E-CCDD-B74B-BA9F-26B97B78C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4099-A9DB-F64E-8C84-EBC285DE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022A-0286-1E46-8391-D1686C90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0EBE-08B1-1944-B785-1970697F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D03-C17C-B64B-9147-F1D49F99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EE44A-23BF-9B4B-BBB5-F1D30C4A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2D5CF-6EAE-4B4F-87A2-1F73E5C0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C6960-7F38-7E48-9D6E-B89688B8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690C-4EA0-E945-BA91-05004F7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7D10-1D2C-B14B-9457-E4AECB33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8AE29-335D-F443-AA03-27BD1C5C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A25A-AC43-2944-AEB5-1A3B2380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625A-BB8F-A240-BB4F-9153B4E8E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7FDB-B2A3-894F-8537-54DDD911E16A}" type="datetimeFigureOut"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7483-9707-DE4B-90F4-1A11475A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4E09-6B43-8E43-A099-CD1505D9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6906-9E94-F344-9421-2028024C8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898253-1BEC-734F-8435-6118CECBF21C}"/>
              </a:ext>
            </a:extLst>
          </p:cNvPr>
          <p:cNvSpPr/>
          <p:nvPr/>
        </p:nvSpPr>
        <p:spPr>
          <a:xfrm>
            <a:off x="5735960" y="30689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tx1"/>
                </a:solidFill>
              </a:rPr>
              <a:t>t</a:t>
            </a:r>
            <a:r>
              <a:rPr lang="en-US" sz="3200" i="1" baseline="-25000">
                <a:solidFill>
                  <a:schemeClr val="tx1"/>
                </a:solidFill>
              </a:rPr>
              <a:t>P</a:t>
            </a:r>
            <a:endParaRPr lang="en-US" sz="3200" i="1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74727-97F5-0644-ACEB-CC974EDA3F24}"/>
              </a:ext>
            </a:extLst>
          </p:cNvPr>
          <p:cNvSpPr/>
          <p:nvPr/>
        </p:nvSpPr>
        <p:spPr>
          <a:xfrm>
            <a:off x="2856235" y="1629099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tx1"/>
                </a:solidFill>
              </a:rPr>
              <a:t>t</a:t>
            </a:r>
            <a:r>
              <a:rPr lang="en-US" sz="3200" i="1" baseline="-25000">
                <a:solidFill>
                  <a:schemeClr val="tx1"/>
                </a:solidFill>
              </a:rPr>
              <a:t>I</a:t>
            </a:r>
            <a:endParaRPr lang="en-US" sz="3200" i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AE8DF-9FE3-1E4C-A439-8AB126A39FAA}"/>
              </a:ext>
            </a:extLst>
          </p:cNvPr>
          <p:cNvSpPr/>
          <p:nvPr/>
        </p:nvSpPr>
        <p:spPr>
          <a:xfrm>
            <a:off x="2856235" y="4508823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tx1"/>
                </a:solidFill>
              </a:rPr>
              <a:t>y</a:t>
            </a:r>
            <a:r>
              <a:rPr lang="en-US" sz="3200" i="1" baseline="-25000">
                <a:solidFill>
                  <a:schemeClr val="tx1"/>
                </a:solidFill>
              </a:rPr>
              <a:t>P</a:t>
            </a:r>
            <a:endParaRPr lang="en-US" sz="3200" i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7947F6-9727-2C42-9BA3-3718D2B811FC}"/>
              </a:ext>
            </a:extLst>
          </p:cNvPr>
          <p:cNvSpPr/>
          <p:nvPr/>
        </p:nvSpPr>
        <p:spPr>
          <a:xfrm>
            <a:off x="8598308" y="1667543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tx1"/>
                </a:solidFill>
              </a:rPr>
              <a:t>y</a:t>
            </a:r>
            <a:r>
              <a:rPr lang="en-US" sz="3200" i="1" baseline="-25000">
                <a:solidFill>
                  <a:schemeClr val="tx1"/>
                </a:solidFill>
              </a:rPr>
              <a:t>I</a:t>
            </a:r>
            <a:endParaRPr lang="en-US" sz="3200" i="1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F41377-0733-5E4D-A414-609378781CC0}"/>
              </a:ext>
            </a:extLst>
          </p:cNvPr>
          <p:cNvSpPr/>
          <p:nvPr/>
        </p:nvSpPr>
        <p:spPr>
          <a:xfrm>
            <a:off x="8615687" y="4510134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BB8187-53A6-BB46-97D9-64D89ABCE472}"/>
              </a:ext>
            </a:extLst>
          </p:cNvPr>
          <p:cNvCxnSpPr>
            <a:cxnSpLocks/>
          </p:cNvCxnSpPr>
          <p:nvPr/>
        </p:nvCxnSpPr>
        <p:spPr>
          <a:xfrm>
            <a:off x="3719736" y="2204864"/>
            <a:ext cx="1872208" cy="1008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43065-162C-BD44-A124-8DC9F1546B49}"/>
              </a:ext>
            </a:extLst>
          </p:cNvPr>
          <p:cNvCxnSpPr>
            <a:cxnSpLocks/>
          </p:cNvCxnSpPr>
          <p:nvPr/>
        </p:nvCxnSpPr>
        <p:spPr>
          <a:xfrm flipH="1">
            <a:off x="6601341" y="2204864"/>
            <a:ext cx="1872208" cy="1008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CEC61F-A009-7D4D-909F-49EE4A447575}"/>
              </a:ext>
            </a:extLst>
          </p:cNvPr>
          <p:cNvCxnSpPr>
            <a:cxnSpLocks/>
          </p:cNvCxnSpPr>
          <p:nvPr/>
        </p:nvCxnSpPr>
        <p:spPr>
          <a:xfrm flipH="1">
            <a:off x="3647728" y="3717032"/>
            <a:ext cx="1872208" cy="100811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D3AC53-D50B-1449-ABAF-86CA706AA601}"/>
              </a:ext>
            </a:extLst>
          </p:cNvPr>
          <p:cNvCxnSpPr>
            <a:cxnSpLocks/>
          </p:cNvCxnSpPr>
          <p:nvPr/>
        </p:nvCxnSpPr>
        <p:spPr>
          <a:xfrm>
            <a:off x="6529333" y="3717032"/>
            <a:ext cx="1872208" cy="100811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59F289-BD6B-B849-8743-2763505A342D}"/>
              </a:ext>
            </a:extLst>
          </p:cNvPr>
          <p:cNvSpPr txBox="1"/>
          <p:nvPr/>
        </p:nvSpPr>
        <p:spPr>
          <a:xfrm>
            <a:off x="1774825" y="2399928"/>
            <a:ext cx="252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Light under sea 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4BF5B-44F8-844F-A618-70DE9EC7830A}"/>
              </a:ext>
            </a:extLst>
          </p:cNvPr>
          <p:cNvSpPr txBox="1"/>
          <p:nvPr/>
        </p:nvSpPr>
        <p:spPr>
          <a:xfrm>
            <a:off x="3576314" y="1713985"/>
            <a:ext cx="31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Date of bloom initiation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67D5BF-A17B-544D-AD62-984BFB0BCDBD}"/>
              </a:ext>
            </a:extLst>
          </p:cNvPr>
          <p:cNvSpPr txBox="1"/>
          <p:nvPr/>
        </p:nvSpPr>
        <p:spPr>
          <a:xfrm>
            <a:off x="9360701" y="1589891"/>
            <a:ext cx="2567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Chl </a:t>
            </a:r>
            <a:r>
              <a:rPr lang="en-US" sz="2400" i="1"/>
              <a:t>a</a:t>
            </a:r>
            <a:r>
              <a:rPr lang="en-US" sz="2400"/>
              <a:t> before bloom</a:t>
            </a:r>
          </a:p>
          <a:p>
            <a:r>
              <a:rPr lang="en-US" sz="2400"/>
              <a:t>initiation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0C0E1-0B36-8D41-A46F-BC62AD9076DF}"/>
              </a:ext>
            </a:extLst>
          </p:cNvPr>
          <p:cNvSpPr txBox="1"/>
          <p:nvPr/>
        </p:nvSpPr>
        <p:spPr>
          <a:xfrm>
            <a:off x="3576314" y="4638030"/>
            <a:ext cx="214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Maximum Chl </a:t>
            </a:r>
            <a:r>
              <a:rPr lang="en-US" sz="2400" i="1"/>
              <a:t>a</a:t>
            </a:r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C6E9B7-D8EA-8A49-9952-BD6545A9F119}"/>
              </a:ext>
            </a:extLst>
          </p:cNvPr>
          <p:cNvSpPr txBox="1"/>
          <p:nvPr/>
        </p:nvSpPr>
        <p:spPr>
          <a:xfrm>
            <a:off x="6501492" y="3223231"/>
            <a:ext cx="263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Date of bloom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2F7757-38D2-A74A-95E9-A66078977DAE}"/>
              </a:ext>
            </a:extLst>
          </p:cNvPr>
          <p:cNvSpPr txBox="1"/>
          <p:nvPr/>
        </p:nvSpPr>
        <p:spPr>
          <a:xfrm>
            <a:off x="9360701" y="4668768"/>
            <a:ext cx="282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Chl </a:t>
            </a:r>
            <a:r>
              <a:rPr lang="en-US" sz="2400" i="1"/>
              <a:t>a</a:t>
            </a:r>
            <a:r>
              <a:rPr lang="en-US" sz="2400"/>
              <a:t> net growth rate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CFC67E-F914-2C43-81E9-49B61637E1BD}"/>
              </a:ext>
            </a:extLst>
          </p:cNvPr>
          <p:cNvSpPr txBox="1"/>
          <p:nvPr/>
        </p:nvSpPr>
        <p:spPr>
          <a:xfrm>
            <a:off x="1774825" y="3632299"/>
            <a:ext cx="320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Winter pool of nutrients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22F93-7803-CC47-82CF-E1215890817A}"/>
              </a:ext>
            </a:extLst>
          </p:cNvPr>
          <p:cNvSpPr txBox="1"/>
          <p:nvPr/>
        </p:nvSpPr>
        <p:spPr>
          <a:xfrm>
            <a:off x="9048328" y="2315096"/>
            <a:ext cx="314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Minimum threshold of phytoplankton biomass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42A775-0575-6343-9FD7-A1356A2D0CD2}"/>
              </a:ext>
            </a:extLst>
          </p:cNvPr>
          <p:cNvSpPr txBox="1"/>
          <p:nvPr/>
        </p:nvSpPr>
        <p:spPr>
          <a:xfrm>
            <a:off x="9048328" y="3848348"/>
            <a:ext cx="32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Biomass net growth rate</a:t>
            </a:r>
          </a:p>
          <a:p>
            <a:r>
              <a:rPr lang="en-US" sz="2400">
                <a:solidFill>
                  <a:srgbClr val="FF0000"/>
                </a:solidFill>
              </a:rPr>
              <a:t>Photoacclimation</a:t>
            </a:r>
          </a:p>
        </p:txBody>
      </p:sp>
    </p:spTree>
    <p:extLst>
      <p:ext uri="{BB962C8B-B14F-4D97-AF65-F5344CB8AC3E}">
        <p14:creationId xmlns:p14="http://schemas.microsoft.com/office/powerpoint/2010/main" val="390142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Benoît-Gagné</dc:creator>
  <cp:lastModifiedBy>Maxime Benoît-Gagné</cp:lastModifiedBy>
  <cp:revision>52</cp:revision>
  <dcterms:created xsi:type="dcterms:W3CDTF">2021-05-25T15:59:17Z</dcterms:created>
  <dcterms:modified xsi:type="dcterms:W3CDTF">2022-12-09T20:48:08Z</dcterms:modified>
</cp:coreProperties>
</file>