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64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026" userDrawn="1">
          <p15:clr>
            <a:srgbClr val="A4A3A4"/>
          </p15:clr>
        </p15:guide>
        <p15:guide id="2" orient="horz" pos="1253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  <p15:guide id="4" pos="2933" userDrawn="1">
          <p15:clr>
            <a:srgbClr val="A4A3A4"/>
          </p15:clr>
        </p15:guide>
        <p15:guide id="5" pos="3840" userDrawn="1">
          <p15:clr>
            <a:srgbClr val="A4A3A4"/>
          </p15:clr>
        </p15:guide>
        <p15:guide id="6" pos="5654" userDrawn="1">
          <p15:clr>
            <a:srgbClr val="A4A3A4"/>
          </p15:clr>
        </p15:guide>
        <p15:guide id="8" pos="6562" userDrawn="1">
          <p15:clr>
            <a:srgbClr val="A4A3A4"/>
          </p15:clr>
        </p15:guide>
        <p15:guide id="9" pos="1118" userDrawn="1">
          <p15:clr>
            <a:srgbClr val="A4A3A4"/>
          </p15:clr>
        </p15:guide>
        <p15:guide id="10" orient="horz" pos="3974" userDrawn="1">
          <p15:clr>
            <a:srgbClr val="A4A3A4"/>
          </p15:clr>
        </p15:guide>
        <p15:guide id="11" pos="4747" userDrawn="1">
          <p15:clr>
            <a:srgbClr val="A4A3A4"/>
          </p15:clr>
        </p15:guide>
        <p15:guide id="12" orient="horz" pos="346" userDrawn="1">
          <p15:clr>
            <a:srgbClr val="A4A3A4"/>
          </p15:clr>
        </p15:guide>
        <p15:guide id="13" orient="horz" pos="306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34"/>
    <p:restoredTop sz="87619"/>
  </p:normalViewPr>
  <p:slideViewPr>
    <p:cSldViewPr snapToGrid="0" snapToObjects="1">
      <p:cViewPr varScale="1">
        <p:scale>
          <a:sx n="107" d="100"/>
          <a:sy n="107" d="100"/>
        </p:scale>
        <p:origin x="1472" y="168"/>
      </p:cViewPr>
      <p:guideLst>
        <p:guide pos="2026"/>
        <p:guide orient="horz" pos="1253"/>
        <p:guide orient="horz" pos="2160"/>
        <p:guide pos="2933"/>
        <p:guide pos="3840"/>
        <p:guide pos="5654"/>
        <p:guide pos="6562"/>
        <p:guide pos="1118"/>
        <p:guide orient="horz" pos="3974"/>
        <p:guide pos="4747"/>
        <p:guide orient="horz" pos="346"/>
        <p:guide orient="horz" pos="306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CAD589-F146-EF49-91AF-3E2BFA08A49F}" type="datetimeFigureOut">
              <a:t>12/12/22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C9CC6C-6FED-8E49-910C-54CB2FD8359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839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910FD-2A0E-714D-A195-B8EA4525DF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95BA4B-4DFF-5141-8D30-58D9362224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633F84-4DF4-064B-8452-EBDF33B76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47FDB-B2A3-894F-8537-54DDD911E16A}" type="datetimeFigureOut">
              <a:t>12/12/22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4830C-BF22-F443-9A30-12E913369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8379-6E03-5E4E-B822-760ABEF74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E6906-9E94-F344-9421-2028024C88E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642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91DE8-F447-E041-9D67-FD0652E59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843DB7-5BC9-A44E-A43B-2284A8BCF0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301095-B5B9-9D4B-B2E2-5081A7F8B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47FDB-B2A3-894F-8537-54DDD911E16A}" type="datetimeFigureOut">
              <a:t>12/12/22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BCBFCD-FD6B-1045-A81B-08B69810F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92360-AB4D-6945-84D6-0DA4D65F2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E6906-9E94-F344-9421-2028024C88E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89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A94F10-504E-B242-B609-9969A367D7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C80618-C536-EC41-9361-06EDBF6BC1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70E0D-68F4-524D-A220-800DC2EE4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47FDB-B2A3-894F-8537-54DDD911E16A}" type="datetimeFigureOut">
              <a:t>12/12/22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50AC5-ADED-D544-ACD5-9571C1AD4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6C2C3-9494-184F-8102-144F7FFD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E6906-9E94-F344-9421-2028024C88E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415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33419-8C54-574F-AFA8-5895D3B79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5BC0C-F18E-804E-8F57-A4584D67A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5DA84-8B0F-2D41-93C0-A6AF00BBD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47FDB-B2A3-894F-8537-54DDD911E16A}" type="datetimeFigureOut">
              <a:t>12/12/22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493CA-3150-9B48-BDB8-A72B25213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E3294-51BC-CF4F-805F-5EBEC2E8A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E6906-9E94-F344-9421-2028024C88E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162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4DC3E-E74F-544D-B31D-AAC5B4EEF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198852-B104-544D-BB17-F22F826CE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D561AA-E942-FF4A-B50F-A159178F2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47FDB-B2A3-894F-8537-54DDD911E16A}" type="datetimeFigureOut">
              <a:t>12/12/22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B3F95-24C1-2A49-A83B-A41916CBC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A40A87-2882-094B-A4E9-0DB6CB0A3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E6906-9E94-F344-9421-2028024C88E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308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FBD1C-CE5B-614D-9C20-A79900AD2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86CEA-6AAE-2D45-A57D-803D703435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71C073-06C1-9D4B-9E0D-8BC35F6DC3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B7C01B-3AF5-A543-990B-DDB50310A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47FDB-B2A3-894F-8537-54DDD911E16A}" type="datetimeFigureOut">
              <a:t>12/12/22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5CB105-BC30-BE4E-95DF-76639A112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64BCC7-3B33-9F44-A96E-5C6F58892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E6906-9E94-F344-9421-2028024C88E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980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F26F1-48CB-9142-B948-092F9CCE2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9B9521-CF27-6244-A49B-A6D029A84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D5F28-BC93-634E-B4EE-535F00BD6B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05EE4C-AEC3-7446-9893-00E41B51ED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33DBF0-B44F-BD4C-970E-C1DA9D0D68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8FE161-7458-1B48-B997-1B8AB7EE2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47FDB-B2A3-894F-8537-54DDD911E16A}" type="datetimeFigureOut">
              <a:t>12/12/22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07E748-6073-1B4C-A466-B14D41E99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ED1420-A949-E242-95E4-E6B33B6AE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E6906-9E94-F344-9421-2028024C88E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462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99282-8E5C-3F45-9A9F-C59CA85CF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95CEE5-6940-C645-A639-02654B261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47FDB-B2A3-894F-8537-54DDD911E16A}" type="datetimeFigureOut">
              <a:t>12/12/22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A87228-A243-8E4F-BD8E-9F5469A9E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1C12C9-9E99-0548-AE24-DE870851C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E6906-9E94-F344-9421-2028024C88E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919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39FA92-7E31-9942-AEF2-068BBC468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47FDB-B2A3-894F-8537-54DDD911E16A}" type="datetimeFigureOut">
              <a:t>12/12/22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D1D6C8-6DCD-2840-8B81-95968013F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283554-9932-0F4E-A7A6-D790945CC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E6906-9E94-F344-9421-2028024C88E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570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907BC-77AE-854A-8560-7346C0683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BBCE9-5C83-ED41-B690-13976900F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7F748E-CCDD-B74B-BA9F-26B97B78CB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F64099-A9DB-F64E-8C84-EBC285DEF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47FDB-B2A3-894F-8537-54DDD911E16A}" type="datetimeFigureOut">
              <a:t>12/12/22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BE022A-0286-1E46-8391-D1686C906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C50EBE-08B1-1944-B785-1970697F3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E6906-9E94-F344-9421-2028024C88E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17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9D03-C17C-B64B-9147-F1D49F995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BEE44A-23BF-9B4B-BBB5-F1D30C4A09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32D5CF-6EAE-4B4F-87A2-1F73E5C08B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DC6960-7F38-7E48-9D6E-B89688B87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47FDB-B2A3-894F-8537-54DDD911E16A}" type="datetimeFigureOut">
              <a:t>12/12/22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E5690C-4EA0-E945-BA91-05004F707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4E7D10-1D2C-B14B-9457-E4AECB336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E6906-9E94-F344-9421-2028024C88E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878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8AE29-335D-F443-AA03-27BD1C5C5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0BA25A-AC43-2944-AEB5-1A3B238055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D8625A-BB8F-A240-BB4F-9153B4E8EC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47FDB-B2A3-894F-8537-54DDD911E16A}" type="datetimeFigureOut">
              <a:t>12/12/22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E7483-9707-DE4B-90F4-1A11475A16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94E09-6B43-8E43-A099-CD1505D951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E6906-9E94-F344-9421-2028024C88E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475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8.png"/><Relationship Id="rId18" Type="http://schemas.openxmlformats.org/officeDocument/2006/relationships/image" Target="../media/image29.png"/><Relationship Id="rId12" Type="http://schemas.openxmlformats.org/officeDocument/2006/relationships/image" Target="../media/image27.png"/><Relationship Id="rId17" Type="http://schemas.openxmlformats.org/officeDocument/2006/relationships/image" Target="../media/image19.png"/><Relationship Id="rId2" Type="http://schemas.openxmlformats.org/officeDocument/2006/relationships/image" Target="../media/image15.png"/><Relationship Id="rId16" Type="http://schemas.openxmlformats.org/officeDocument/2006/relationships/image" Target="../media/image18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6.png"/><Relationship Id="rId15" Type="http://schemas.openxmlformats.org/officeDocument/2006/relationships/image" Target="../media/image17.png"/><Relationship Id="rId10" Type="http://schemas.openxmlformats.org/officeDocument/2006/relationships/image" Target="../media/image25.png"/><Relationship Id="rId19" Type="http://schemas.openxmlformats.org/officeDocument/2006/relationships/image" Target="../media/image30.png"/><Relationship Id="rId1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56C496-52AF-484F-915D-F91721DA0800}"/>
              </a:ext>
            </a:extLst>
          </p:cNvPr>
          <p:cNvSpPr/>
          <p:nvPr/>
        </p:nvSpPr>
        <p:spPr>
          <a:xfrm>
            <a:off x="2842953" y="1283110"/>
            <a:ext cx="3690582" cy="51914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93B626-EAB9-0046-AA3D-0D34ACA1542D}"/>
              </a:ext>
            </a:extLst>
          </p:cNvPr>
          <p:cNvSpPr/>
          <p:nvPr/>
        </p:nvSpPr>
        <p:spPr>
          <a:xfrm>
            <a:off x="2842953" y="498764"/>
            <a:ext cx="3690582" cy="7843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sea ice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7ACB26-69C6-6F4D-8E82-A3880AF0FF7C}"/>
              </a:ext>
            </a:extLst>
          </p:cNvPr>
          <p:cNvSpPr/>
          <p:nvPr/>
        </p:nvSpPr>
        <p:spPr>
          <a:xfrm>
            <a:off x="6548283" y="1283110"/>
            <a:ext cx="3690000" cy="51914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CCBD39-AD3F-BB44-9C74-FFDC7D840135}"/>
              </a:ext>
            </a:extLst>
          </p:cNvPr>
          <p:cNvSpPr/>
          <p:nvPr/>
        </p:nvSpPr>
        <p:spPr>
          <a:xfrm>
            <a:off x="6550160" y="1130531"/>
            <a:ext cx="4807974" cy="365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CFF012C-1D3C-ED40-BEFF-BA6E88FCD44D}"/>
              </a:ext>
            </a:extLst>
          </p:cNvPr>
          <p:cNvSpPr/>
          <p:nvPr/>
        </p:nvSpPr>
        <p:spPr>
          <a:xfrm>
            <a:off x="6533535" y="1280156"/>
            <a:ext cx="3690000" cy="45719"/>
          </a:xfrm>
          <a:custGeom>
            <a:avLst/>
            <a:gdLst>
              <a:gd name="connsiteX0" fmla="*/ 0 w 3690000"/>
              <a:gd name="connsiteY0" fmla="*/ 0 h 45719"/>
              <a:gd name="connsiteX1" fmla="*/ 490243 w 3690000"/>
              <a:gd name="connsiteY1" fmla="*/ 0 h 45719"/>
              <a:gd name="connsiteX2" fmla="*/ 906686 w 3690000"/>
              <a:gd name="connsiteY2" fmla="*/ 0 h 45719"/>
              <a:gd name="connsiteX3" fmla="*/ 1507629 w 3690000"/>
              <a:gd name="connsiteY3" fmla="*/ 0 h 45719"/>
              <a:gd name="connsiteX4" fmla="*/ 1997871 w 3690000"/>
              <a:gd name="connsiteY4" fmla="*/ 0 h 45719"/>
              <a:gd name="connsiteX5" fmla="*/ 2488114 w 3690000"/>
              <a:gd name="connsiteY5" fmla="*/ 0 h 45719"/>
              <a:gd name="connsiteX6" fmla="*/ 3089057 w 3690000"/>
              <a:gd name="connsiteY6" fmla="*/ 0 h 45719"/>
              <a:gd name="connsiteX7" fmla="*/ 3690000 w 3690000"/>
              <a:gd name="connsiteY7" fmla="*/ 0 h 45719"/>
              <a:gd name="connsiteX8" fmla="*/ 3690000 w 3690000"/>
              <a:gd name="connsiteY8" fmla="*/ 45719 h 45719"/>
              <a:gd name="connsiteX9" fmla="*/ 3236657 w 3690000"/>
              <a:gd name="connsiteY9" fmla="*/ 45719 h 45719"/>
              <a:gd name="connsiteX10" fmla="*/ 2709514 w 3690000"/>
              <a:gd name="connsiteY10" fmla="*/ 45719 h 45719"/>
              <a:gd name="connsiteX11" fmla="*/ 2182371 w 3690000"/>
              <a:gd name="connsiteY11" fmla="*/ 45719 h 45719"/>
              <a:gd name="connsiteX12" fmla="*/ 1692129 w 3690000"/>
              <a:gd name="connsiteY12" fmla="*/ 45719 h 45719"/>
              <a:gd name="connsiteX13" fmla="*/ 1091186 w 3690000"/>
              <a:gd name="connsiteY13" fmla="*/ 45719 h 45719"/>
              <a:gd name="connsiteX14" fmla="*/ 490243 w 3690000"/>
              <a:gd name="connsiteY14" fmla="*/ 45719 h 45719"/>
              <a:gd name="connsiteX15" fmla="*/ 0 w 3690000"/>
              <a:gd name="connsiteY15" fmla="*/ 45719 h 45719"/>
              <a:gd name="connsiteX16" fmla="*/ 0 w 3690000"/>
              <a:gd name="connsiteY16" fmla="*/ 0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690000" h="45719" extrusionOk="0">
                <a:moveTo>
                  <a:pt x="0" y="0"/>
                </a:moveTo>
                <a:cubicBezTo>
                  <a:pt x="218800" y="-37066"/>
                  <a:pt x="337012" y="30026"/>
                  <a:pt x="490243" y="0"/>
                </a:cubicBezTo>
                <a:cubicBezTo>
                  <a:pt x="643474" y="-30026"/>
                  <a:pt x="755490" y="25849"/>
                  <a:pt x="906686" y="0"/>
                </a:cubicBezTo>
                <a:cubicBezTo>
                  <a:pt x="1057882" y="-25849"/>
                  <a:pt x="1312247" y="17075"/>
                  <a:pt x="1507629" y="0"/>
                </a:cubicBezTo>
                <a:cubicBezTo>
                  <a:pt x="1703011" y="-17075"/>
                  <a:pt x="1850341" y="41757"/>
                  <a:pt x="1997871" y="0"/>
                </a:cubicBezTo>
                <a:cubicBezTo>
                  <a:pt x="2145401" y="-41757"/>
                  <a:pt x="2339351" y="22164"/>
                  <a:pt x="2488114" y="0"/>
                </a:cubicBezTo>
                <a:cubicBezTo>
                  <a:pt x="2636877" y="-22164"/>
                  <a:pt x="2895134" y="49348"/>
                  <a:pt x="3089057" y="0"/>
                </a:cubicBezTo>
                <a:cubicBezTo>
                  <a:pt x="3282980" y="-49348"/>
                  <a:pt x="3429311" y="16253"/>
                  <a:pt x="3690000" y="0"/>
                </a:cubicBezTo>
                <a:cubicBezTo>
                  <a:pt x="3691042" y="20692"/>
                  <a:pt x="3688564" y="26047"/>
                  <a:pt x="3690000" y="45719"/>
                </a:cubicBezTo>
                <a:cubicBezTo>
                  <a:pt x="3500516" y="74069"/>
                  <a:pt x="3395363" y="3345"/>
                  <a:pt x="3236657" y="45719"/>
                </a:cubicBezTo>
                <a:cubicBezTo>
                  <a:pt x="3077951" y="88093"/>
                  <a:pt x="2940862" y="34569"/>
                  <a:pt x="2709514" y="45719"/>
                </a:cubicBezTo>
                <a:cubicBezTo>
                  <a:pt x="2478166" y="56869"/>
                  <a:pt x="2389848" y="31666"/>
                  <a:pt x="2182371" y="45719"/>
                </a:cubicBezTo>
                <a:cubicBezTo>
                  <a:pt x="1974894" y="59772"/>
                  <a:pt x="1849587" y="13337"/>
                  <a:pt x="1692129" y="45719"/>
                </a:cubicBezTo>
                <a:cubicBezTo>
                  <a:pt x="1534671" y="78101"/>
                  <a:pt x="1337754" y="21906"/>
                  <a:pt x="1091186" y="45719"/>
                </a:cubicBezTo>
                <a:cubicBezTo>
                  <a:pt x="844618" y="69532"/>
                  <a:pt x="771691" y="-20709"/>
                  <a:pt x="490243" y="45719"/>
                </a:cubicBezTo>
                <a:cubicBezTo>
                  <a:pt x="208795" y="112147"/>
                  <a:pt x="111233" y="25119"/>
                  <a:pt x="0" y="45719"/>
                </a:cubicBezTo>
                <a:cubicBezTo>
                  <a:pt x="-1005" y="26819"/>
                  <a:pt x="5307" y="16515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0818BC-C8BA-B249-8181-CCEDD76D0949}"/>
              </a:ext>
            </a:extLst>
          </p:cNvPr>
          <p:cNvSpPr txBox="1"/>
          <p:nvPr/>
        </p:nvSpPr>
        <p:spPr>
          <a:xfrm>
            <a:off x="7571294" y="668866"/>
            <a:ext cx="1614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open water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172E4C-F723-394C-929A-E5D3EDD25F45}"/>
              </a:ext>
            </a:extLst>
          </p:cNvPr>
          <p:cNvSpPr/>
          <p:nvPr/>
        </p:nvSpPr>
        <p:spPr>
          <a:xfrm>
            <a:off x="2842953" y="1303014"/>
            <a:ext cx="3690582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859C0C4-4DA5-4340-AA02-9C937F7C29DB}"/>
              </a:ext>
            </a:extLst>
          </p:cNvPr>
          <p:cNvSpPr txBox="1"/>
          <p:nvPr/>
        </p:nvSpPr>
        <p:spPr>
          <a:xfrm>
            <a:off x="4295800" y="1236514"/>
            <a:ext cx="712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/>
              <a:t>I</a:t>
            </a:r>
            <a:r>
              <a:rPr lang="en-US" sz="2400" baseline="-25000"/>
              <a:t>i</a:t>
            </a:r>
            <a:r>
              <a:rPr lang="en-US" sz="2400"/>
              <a:t>(0</a:t>
            </a:r>
            <a:r>
              <a:rPr lang="en-US" sz="2400" baseline="30000"/>
              <a:t>-</a:t>
            </a:r>
            <a:r>
              <a:rPr lang="en-US" sz="240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7322A31-A559-BC40-83D1-3FFD26966203}"/>
                  </a:ext>
                </a:extLst>
              </p:cNvPr>
              <p:cNvSpPr txBox="1"/>
              <p:nvPr/>
            </p:nvSpPr>
            <p:spPr>
              <a:xfrm>
                <a:off x="4316779" y="1644309"/>
                <a:ext cx="7711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/>
                  <a:t>I</a:t>
                </a:r>
                <a:r>
                  <a:rPr lang="en-US" sz="2400" baseline="-25000"/>
                  <a:t>i</a:t>
                </a:r>
                <a:r>
                  <a:rPr lang="en-US" sz="240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CA" sz="2400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/>
                  <a:t>)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7322A31-A559-BC40-83D1-3FFD269662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6779" y="1644309"/>
                <a:ext cx="771109" cy="461665"/>
              </a:xfrm>
              <a:prstGeom prst="rect">
                <a:avLst/>
              </a:prstGeom>
              <a:blipFill>
                <a:blip r:embed="rId2"/>
                <a:stretch>
                  <a:fillRect l="-11290" t="-8108" r="-11290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920FE15D-3EC3-4843-97A5-D040B03E4EEA}"/>
              </a:ext>
            </a:extLst>
          </p:cNvPr>
          <p:cNvSpPr/>
          <p:nvPr/>
        </p:nvSpPr>
        <p:spPr>
          <a:xfrm>
            <a:off x="2847873" y="2192836"/>
            <a:ext cx="3690582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4B7779-35D6-0D4C-BDA7-8AD23867FBD1}"/>
              </a:ext>
            </a:extLst>
          </p:cNvPr>
          <p:cNvSpPr/>
          <p:nvPr/>
        </p:nvSpPr>
        <p:spPr>
          <a:xfrm>
            <a:off x="2838043" y="3097403"/>
            <a:ext cx="3690582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CC37E8-73AA-BC4F-994F-1EB40E83B5CC}"/>
              </a:ext>
            </a:extLst>
          </p:cNvPr>
          <p:cNvSpPr/>
          <p:nvPr/>
        </p:nvSpPr>
        <p:spPr>
          <a:xfrm>
            <a:off x="2842960" y="5580042"/>
            <a:ext cx="3690582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FB76212-A307-F946-BA55-C25134A6E2F0}"/>
              </a:ext>
            </a:extLst>
          </p:cNvPr>
          <p:cNvSpPr/>
          <p:nvPr/>
        </p:nvSpPr>
        <p:spPr>
          <a:xfrm>
            <a:off x="6539884" y="2197755"/>
            <a:ext cx="3690582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5AFC411-4BB8-C64D-BEB4-784930D35D97}"/>
              </a:ext>
            </a:extLst>
          </p:cNvPr>
          <p:cNvSpPr/>
          <p:nvPr/>
        </p:nvSpPr>
        <p:spPr>
          <a:xfrm>
            <a:off x="6544342" y="3102322"/>
            <a:ext cx="3690582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203B984-9543-4242-BD04-506F56FAD645}"/>
              </a:ext>
            </a:extLst>
          </p:cNvPr>
          <p:cNvSpPr/>
          <p:nvPr/>
        </p:nvSpPr>
        <p:spPr>
          <a:xfrm>
            <a:off x="6534971" y="5570213"/>
            <a:ext cx="3690582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12B09FB-8D42-B74B-A69F-693523D9357B}"/>
              </a:ext>
            </a:extLst>
          </p:cNvPr>
          <p:cNvCxnSpPr>
            <a:cxnSpLocks/>
          </p:cNvCxnSpPr>
          <p:nvPr/>
        </p:nvCxnSpPr>
        <p:spPr>
          <a:xfrm flipH="1" flipV="1">
            <a:off x="2479310" y="1698179"/>
            <a:ext cx="36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65D958B-2B00-8140-9F35-4191C6F78CA4}"/>
              </a:ext>
            </a:extLst>
          </p:cNvPr>
          <p:cNvCxnSpPr>
            <a:cxnSpLocks/>
          </p:cNvCxnSpPr>
          <p:nvPr/>
        </p:nvCxnSpPr>
        <p:spPr>
          <a:xfrm flipH="1" flipV="1">
            <a:off x="2501080" y="1295405"/>
            <a:ext cx="36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C44D5B9-BB83-9946-8D90-C38D035F2F45}"/>
              </a:ext>
            </a:extLst>
          </p:cNvPr>
          <p:cNvCxnSpPr>
            <a:cxnSpLocks/>
          </p:cNvCxnSpPr>
          <p:nvPr/>
        </p:nvCxnSpPr>
        <p:spPr>
          <a:xfrm flipH="1" flipV="1">
            <a:off x="2484751" y="2634352"/>
            <a:ext cx="36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B878780-CF85-3C40-8926-BAA43EED7ED7}"/>
              </a:ext>
            </a:extLst>
          </p:cNvPr>
          <p:cNvCxnSpPr>
            <a:cxnSpLocks/>
          </p:cNvCxnSpPr>
          <p:nvPr/>
        </p:nvCxnSpPr>
        <p:spPr>
          <a:xfrm flipH="1" flipV="1">
            <a:off x="2473862" y="3537870"/>
            <a:ext cx="36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C4AAAB5-6AD6-EB4E-AAFC-839B1AC5B58A}"/>
              </a:ext>
            </a:extLst>
          </p:cNvPr>
          <p:cNvCxnSpPr>
            <a:cxnSpLocks/>
          </p:cNvCxnSpPr>
          <p:nvPr/>
        </p:nvCxnSpPr>
        <p:spPr>
          <a:xfrm flipH="1" flipV="1">
            <a:off x="2484751" y="6041584"/>
            <a:ext cx="36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BC59CFF-F64E-6142-80EC-D5590B55C103}"/>
              </a:ext>
            </a:extLst>
          </p:cNvPr>
          <p:cNvCxnSpPr>
            <a:cxnSpLocks/>
          </p:cNvCxnSpPr>
          <p:nvPr/>
        </p:nvCxnSpPr>
        <p:spPr>
          <a:xfrm>
            <a:off x="1763486" y="1295405"/>
            <a:ext cx="0" cy="518463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4E487CC-822B-E748-AE50-BFBADBC289C6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1039800" y="1467347"/>
            <a:ext cx="3256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81EF86B-AB91-4A41-8468-45AF859F5E84}"/>
              </a:ext>
            </a:extLst>
          </p:cNvPr>
          <p:cNvCxnSpPr>
            <a:cxnSpLocks/>
          </p:cNvCxnSpPr>
          <p:nvPr/>
        </p:nvCxnSpPr>
        <p:spPr>
          <a:xfrm flipH="1" flipV="1">
            <a:off x="9346033" y="1491829"/>
            <a:ext cx="1594110" cy="2079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E2B4765-D84A-A146-B1CB-D052853030C8}"/>
              </a:ext>
            </a:extLst>
          </p:cNvPr>
          <p:cNvSpPr txBox="1"/>
          <p:nvPr/>
        </p:nvSpPr>
        <p:spPr>
          <a:xfrm>
            <a:off x="11045064" y="1273623"/>
            <a:ext cx="1044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forcing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2FE8ADB-97F6-7D4C-9342-C5EE887FCA26}"/>
              </a:ext>
            </a:extLst>
          </p:cNvPr>
          <p:cNvSpPr txBox="1"/>
          <p:nvPr/>
        </p:nvSpPr>
        <p:spPr>
          <a:xfrm>
            <a:off x="12461" y="1236513"/>
            <a:ext cx="1044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forcing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AA771C7-9EE2-ED49-AB29-576675BC89B3}"/>
              </a:ext>
            </a:extLst>
          </p:cNvPr>
          <p:cNvCxnSpPr>
            <a:cxnSpLocks/>
          </p:cNvCxnSpPr>
          <p:nvPr/>
        </p:nvCxnSpPr>
        <p:spPr>
          <a:xfrm>
            <a:off x="4655840" y="2089190"/>
            <a:ext cx="0" cy="36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228E265-2C80-5840-B014-DA468C14E121}"/>
              </a:ext>
            </a:extLst>
          </p:cNvPr>
          <p:cNvCxnSpPr>
            <a:cxnSpLocks/>
          </p:cNvCxnSpPr>
          <p:nvPr/>
        </p:nvCxnSpPr>
        <p:spPr>
          <a:xfrm>
            <a:off x="4655840" y="1628800"/>
            <a:ext cx="0" cy="1440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5FE90D0-585E-C646-8C2C-75C6A701058F}"/>
              </a:ext>
            </a:extLst>
          </p:cNvPr>
          <p:cNvCxnSpPr>
            <a:cxnSpLocks/>
          </p:cNvCxnSpPr>
          <p:nvPr/>
        </p:nvCxnSpPr>
        <p:spPr>
          <a:xfrm>
            <a:off x="4655840" y="2970260"/>
            <a:ext cx="0" cy="36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36A8E2E-ADD8-0941-BB02-CD54095A97EB}"/>
              </a:ext>
            </a:extLst>
          </p:cNvPr>
          <p:cNvCxnSpPr>
            <a:cxnSpLocks/>
          </p:cNvCxnSpPr>
          <p:nvPr/>
        </p:nvCxnSpPr>
        <p:spPr>
          <a:xfrm>
            <a:off x="4655840" y="3878826"/>
            <a:ext cx="0" cy="1932703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9AA9FB9-173D-BE4B-A4B3-27724484491D}"/>
              </a:ext>
            </a:extLst>
          </p:cNvPr>
          <p:cNvCxnSpPr>
            <a:cxnSpLocks/>
          </p:cNvCxnSpPr>
          <p:nvPr/>
        </p:nvCxnSpPr>
        <p:spPr>
          <a:xfrm>
            <a:off x="8400735" y="2112998"/>
            <a:ext cx="0" cy="36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7E82884-9EB8-3240-9083-E23D1FDF52B0}"/>
              </a:ext>
            </a:extLst>
          </p:cNvPr>
          <p:cNvCxnSpPr>
            <a:cxnSpLocks/>
          </p:cNvCxnSpPr>
          <p:nvPr/>
        </p:nvCxnSpPr>
        <p:spPr>
          <a:xfrm>
            <a:off x="8400735" y="2936918"/>
            <a:ext cx="0" cy="36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421655D7-E88E-364C-9404-F3CCB51C6F7E}"/>
              </a:ext>
            </a:extLst>
          </p:cNvPr>
          <p:cNvSpPr txBox="1"/>
          <p:nvPr/>
        </p:nvSpPr>
        <p:spPr>
          <a:xfrm rot="16200000">
            <a:off x="551385" y="3656055"/>
            <a:ext cx="14256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depth (m)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003360E-DEEA-F148-A7C1-99CF9EA3F1BF}"/>
              </a:ext>
            </a:extLst>
          </p:cNvPr>
          <p:cNvSpPr txBox="1"/>
          <p:nvPr/>
        </p:nvSpPr>
        <p:spPr>
          <a:xfrm>
            <a:off x="1942360" y="106457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B3916E3-EAEE-0B49-A937-C295E120A845}"/>
                  </a:ext>
                </a:extLst>
              </p:cNvPr>
              <p:cNvSpPr txBox="1"/>
              <p:nvPr/>
            </p:nvSpPr>
            <p:spPr>
              <a:xfrm>
                <a:off x="1942360" y="1417000"/>
                <a:ext cx="5306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b="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CA" sz="24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B3916E3-EAEE-0B49-A937-C295E120A8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2360" y="1417000"/>
                <a:ext cx="530658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5CDE2736-BC91-EE4F-9DB0-575072E6F49C}"/>
                  </a:ext>
                </a:extLst>
              </p:cNvPr>
              <p:cNvSpPr txBox="1"/>
              <p:nvPr/>
            </p:nvSpPr>
            <p:spPr>
              <a:xfrm>
                <a:off x="1942360" y="2320517"/>
                <a:ext cx="5377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b="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CA" sz="24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5CDE2736-BC91-EE4F-9DB0-575072E6F4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2360" y="2320517"/>
                <a:ext cx="537776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438CFA0-CF4D-F44F-8938-28238E4A7A83}"/>
                  </a:ext>
                </a:extLst>
              </p:cNvPr>
              <p:cNvSpPr txBox="1"/>
              <p:nvPr/>
            </p:nvSpPr>
            <p:spPr>
              <a:xfrm>
                <a:off x="1942360" y="3243609"/>
                <a:ext cx="5377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b="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CA" sz="2400" b="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438CFA0-CF4D-F44F-8938-28238E4A7A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2360" y="3243609"/>
                <a:ext cx="537776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2B12B464-A14C-0F4E-8FE9-1E453EEEA334}"/>
                  </a:ext>
                </a:extLst>
              </p:cNvPr>
              <p:cNvSpPr txBox="1"/>
              <p:nvPr/>
            </p:nvSpPr>
            <p:spPr>
              <a:xfrm>
                <a:off x="1942360" y="5757634"/>
                <a:ext cx="66761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b="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CA" sz="2400" b="0" i="1">
                              <a:latin typeface="Cambria Math" panose="02040503050406030204" pitchFamily="18" charset="0"/>
                            </a:rPr>
                            <m:t>75</m:t>
                          </m:r>
                        </m:sub>
                      </m:sSub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2B12B464-A14C-0F4E-8FE9-1E453EEEA3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2360" y="5757634"/>
                <a:ext cx="667619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E608218-04BF-2442-B3E2-48269B87F005}"/>
              </a:ext>
            </a:extLst>
          </p:cNvPr>
          <p:cNvCxnSpPr>
            <a:cxnSpLocks/>
          </p:cNvCxnSpPr>
          <p:nvPr/>
        </p:nvCxnSpPr>
        <p:spPr>
          <a:xfrm>
            <a:off x="8400735" y="3878826"/>
            <a:ext cx="0" cy="1932703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35A60D8-DC80-C64F-966E-DC4F8E6FE182}"/>
                  </a:ext>
                </a:extLst>
              </p:cNvPr>
              <p:cNvSpPr txBox="1"/>
              <p:nvPr/>
            </p:nvSpPr>
            <p:spPr>
              <a:xfrm>
                <a:off x="4309662" y="2463279"/>
                <a:ext cx="7782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/>
                  <a:t>I</a:t>
                </a:r>
                <a:r>
                  <a:rPr lang="en-US" sz="2400" baseline="-25000"/>
                  <a:t>i</a:t>
                </a:r>
                <a:r>
                  <a:rPr lang="en-US" sz="240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CA" sz="2400" b="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/>
                  <a:t>)</a:t>
                </a: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35A60D8-DC80-C64F-966E-DC4F8E6FE1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9662" y="2463279"/>
                <a:ext cx="778226" cy="461665"/>
              </a:xfrm>
              <a:prstGeom prst="rect">
                <a:avLst/>
              </a:prstGeom>
              <a:blipFill>
                <a:blip r:embed="rId14"/>
                <a:stretch>
                  <a:fillRect l="-12903" t="-5263" r="-11290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75EAF4A6-8B6D-B84D-8FE1-D917E8B6ABF7}"/>
                  </a:ext>
                </a:extLst>
              </p:cNvPr>
              <p:cNvSpPr txBox="1"/>
              <p:nvPr/>
            </p:nvSpPr>
            <p:spPr>
              <a:xfrm>
                <a:off x="4309662" y="3356992"/>
                <a:ext cx="7782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/>
                  <a:t>I</a:t>
                </a:r>
                <a:r>
                  <a:rPr lang="en-US" sz="2400" baseline="-25000"/>
                  <a:t>i</a:t>
                </a:r>
                <a:r>
                  <a:rPr lang="en-US" sz="240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CA" sz="2400" b="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/>
                  <a:t>)</a:t>
                </a: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75EAF4A6-8B6D-B84D-8FE1-D917E8B6AB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9662" y="3356992"/>
                <a:ext cx="778226" cy="461665"/>
              </a:xfrm>
              <a:prstGeom prst="rect">
                <a:avLst/>
              </a:prstGeom>
              <a:blipFill>
                <a:blip r:embed="rId15"/>
                <a:stretch>
                  <a:fillRect l="-12903" t="-8108" r="-11290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425817C1-9F11-A645-AA04-9C5D7F5EEC7C}"/>
                  </a:ext>
                </a:extLst>
              </p:cNvPr>
              <p:cNvSpPr txBox="1"/>
              <p:nvPr/>
            </p:nvSpPr>
            <p:spPr>
              <a:xfrm>
                <a:off x="4223792" y="5805264"/>
                <a:ext cx="90806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/>
                  <a:t>I</a:t>
                </a:r>
                <a:r>
                  <a:rPr lang="en-US" sz="2400" baseline="-25000"/>
                  <a:t>i</a:t>
                </a:r>
                <a:r>
                  <a:rPr lang="en-US" sz="240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CA" sz="2400" b="0" i="1">
                            <a:latin typeface="Cambria Math" panose="02040503050406030204" pitchFamily="18" charset="0"/>
                          </a:rPr>
                          <m:t>75</m:t>
                        </m:r>
                      </m:sub>
                    </m:sSub>
                  </m:oMath>
                </a14:m>
                <a:r>
                  <a:rPr lang="en-US" sz="2400"/>
                  <a:t>)</a:t>
                </a: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425817C1-9F11-A645-AA04-9C5D7F5EEC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3792" y="5805264"/>
                <a:ext cx="908069" cy="461665"/>
              </a:xfrm>
              <a:prstGeom prst="rect">
                <a:avLst/>
              </a:prstGeom>
              <a:blipFill>
                <a:blip r:embed="rId16"/>
                <a:stretch>
                  <a:fillRect l="-10959" t="-5263" r="-8219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TextBox 58">
            <a:extLst>
              <a:ext uri="{FF2B5EF4-FFF2-40B4-BE49-F238E27FC236}">
                <a16:creationId xmlns:a16="http://schemas.microsoft.com/office/drawing/2014/main" id="{F8F9AAE7-DFB6-A642-9073-62F93CE86A7A}"/>
              </a:ext>
            </a:extLst>
          </p:cNvPr>
          <p:cNvSpPr txBox="1"/>
          <p:nvPr/>
        </p:nvSpPr>
        <p:spPr>
          <a:xfrm>
            <a:off x="8040216" y="1234800"/>
            <a:ext cx="8130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/>
              <a:t>I</a:t>
            </a:r>
            <a:r>
              <a:rPr lang="en-US" sz="2400" i="1" baseline="-25000"/>
              <a:t>w</a:t>
            </a:r>
            <a:r>
              <a:rPr lang="en-US" sz="2400"/>
              <a:t>(0</a:t>
            </a:r>
            <a:r>
              <a:rPr lang="en-US" sz="2400" baseline="30000"/>
              <a:t>-</a:t>
            </a:r>
            <a:r>
              <a:rPr lang="en-US" sz="240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3429D159-F98B-3749-8ECC-C81B9C7DC68D}"/>
                  </a:ext>
                </a:extLst>
              </p:cNvPr>
              <p:cNvSpPr txBox="1"/>
              <p:nvPr/>
            </p:nvSpPr>
            <p:spPr>
              <a:xfrm>
                <a:off x="8061195" y="1614692"/>
                <a:ext cx="87209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/>
                  <a:t>I</a:t>
                </a:r>
                <a:r>
                  <a:rPr lang="en-US" sz="2400" baseline="-25000"/>
                  <a:t>w</a:t>
                </a:r>
                <a:r>
                  <a:rPr lang="en-US" sz="240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CA" sz="2400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/>
                  <a:t>)</a:t>
                </a: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3429D159-F98B-3749-8ECC-C81B9C7DC6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1195" y="1614692"/>
                <a:ext cx="872098" cy="461665"/>
              </a:xfrm>
              <a:prstGeom prst="rect">
                <a:avLst/>
              </a:prstGeom>
              <a:blipFill>
                <a:blip r:embed="rId17"/>
                <a:stretch>
                  <a:fillRect l="-10000" t="-8108" r="-10000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1DF5E429-6910-924B-BD45-D9BD7D10C12E}"/>
                  </a:ext>
                </a:extLst>
              </p:cNvPr>
              <p:cNvSpPr txBox="1"/>
              <p:nvPr/>
            </p:nvSpPr>
            <p:spPr>
              <a:xfrm>
                <a:off x="8054078" y="2433662"/>
                <a:ext cx="8792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/>
                  <a:t>I</a:t>
                </a:r>
                <a:r>
                  <a:rPr lang="en-US" sz="2400" baseline="-25000"/>
                  <a:t>w</a:t>
                </a:r>
                <a:r>
                  <a:rPr lang="en-US" sz="240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CA" sz="2400" b="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/>
                  <a:t>)</a:t>
                </a: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1DF5E429-6910-924B-BD45-D9BD7D10C1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4078" y="2433662"/>
                <a:ext cx="879215" cy="461665"/>
              </a:xfrm>
              <a:prstGeom prst="rect">
                <a:avLst/>
              </a:prstGeom>
              <a:blipFill>
                <a:blip r:embed="rId18"/>
                <a:stretch>
                  <a:fillRect l="-11429" t="-7895" r="-10000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F99F52B-ED3B-3140-A0C7-C284EF33C5B2}"/>
                  </a:ext>
                </a:extLst>
              </p:cNvPr>
              <p:cNvSpPr txBox="1"/>
              <p:nvPr/>
            </p:nvSpPr>
            <p:spPr>
              <a:xfrm>
                <a:off x="8054078" y="3327375"/>
                <a:ext cx="8792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/>
                  <a:t>I</a:t>
                </a:r>
                <a:r>
                  <a:rPr lang="en-US" sz="2400" baseline="-25000"/>
                  <a:t>w</a:t>
                </a:r>
                <a:r>
                  <a:rPr lang="en-US" sz="240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CA" sz="2400" b="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/>
                  <a:t>)</a:t>
                </a: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F99F52B-ED3B-3140-A0C7-C284EF33C5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4078" y="3327375"/>
                <a:ext cx="879215" cy="461665"/>
              </a:xfrm>
              <a:prstGeom prst="rect">
                <a:avLst/>
              </a:prstGeom>
              <a:blipFill>
                <a:blip r:embed="rId19"/>
                <a:stretch>
                  <a:fillRect l="-11429" t="-8108" r="-10000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8EB363FC-FAB1-D64B-B7C8-AC9C0EB92859}"/>
                  </a:ext>
                </a:extLst>
              </p:cNvPr>
              <p:cNvSpPr txBox="1"/>
              <p:nvPr/>
            </p:nvSpPr>
            <p:spPr>
              <a:xfrm>
                <a:off x="7968208" y="5775647"/>
                <a:ext cx="100905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/>
                  <a:t>I</a:t>
                </a:r>
                <a:r>
                  <a:rPr lang="en-US" sz="2400" baseline="-25000"/>
                  <a:t>w</a:t>
                </a:r>
                <a:r>
                  <a:rPr lang="en-US" sz="240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CA" sz="2400" b="0" i="1">
                            <a:latin typeface="Cambria Math" panose="02040503050406030204" pitchFamily="18" charset="0"/>
                          </a:rPr>
                          <m:t>75</m:t>
                        </m:r>
                      </m:sub>
                    </m:sSub>
                  </m:oMath>
                </a14:m>
                <a:r>
                  <a:rPr lang="en-US" sz="2400"/>
                  <a:t>)</a:t>
                </a: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8EB363FC-FAB1-D64B-B7C8-AC9C0EB928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8208" y="5775647"/>
                <a:ext cx="1009059" cy="461665"/>
              </a:xfrm>
              <a:prstGeom prst="rect">
                <a:avLst/>
              </a:prstGeom>
              <a:blipFill>
                <a:blip r:embed="rId20"/>
                <a:stretch>
                  <a:fillRect l="-9877" t="-7895" r="-7407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C945495-C2A9-9F4E-A703-09CA7E142B05}"/>
              </a:ext>
            </a:extLst>
          </p:cNvPr>
          <p:cNvCxnSpPr>
            <a:cxnSpLocks/>
          </p:cNvCxnSpPr>
          <p:nvPr/>
        </p:nvCxnSpPr>
        <p:spPr>
          <a:xfrm>
            <a:off x="8496000" y="1628800"/>
            <a:ext cx="0" cy="1440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297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1560</TotalTime>
  <Words>55</Words>
  <Application>Microsoft Macintosh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Maxime Benoît-Gagné</dc:creator>
  <cp:lastModifiedBy>Maxime Benoît-Gagné</cp:lastModifiedBy>
  <cp:revision>51</cp:revision>
  <dcterms:created xsi:type="dcterms:W3CDTF">2021-05-25T15:59:17Z</dcterms:created>
  <dcterms:modified xsi:type="dcterms:W3CDTF">2022-12-12T18:51:00Z</dcterms:modified>
</cp:coreProperties>
</file>