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2BB88-8E63-46D1-B89A-8F4E10F2D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F451972-B57B-4584-9275-25C05D7B4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221140-3FEB-497A-9E50-C1716A114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891F9-9B48-428A-AEFC-515F693D5DCD}" type="datetimeFigureOut">
              <a:rPr lang="en-GB" smtClean="0"/>
              <a:t>19/06/2020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5D9933-5491-4174-8EB6-EECD332B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AD0EAE-4D9A-4CF6-A6F9-2AB73F2F7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3598-4E92-4EA8-87EB-ECE1EC4B7DB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22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B7E7EE-80CE-4BCB-9180-7F2C62A18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6C5FF7-214F-4EDC-BF90-39666DD7D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975273-ABE3-48B6-8163-F6A513455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891F9-9B48-428A-AEFC-515F693D5DCD}" type="datetimeFigureOut">
              <a:rPr lang="en-GB" smtClean="0"/>
              <a:t>19/06/2020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F30BFC-BD8C-4E92-92F2-6B9328B24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3F234F-7474-4FDA-BD37-64E574A02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3598-4E92-4EA8-87EB-ECE1EC4B7DB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02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E15F451-1DDE-402E-B87A-851CDE0479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C16AF41-A9CC-4917-A4C0-BAE284ABA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951B03-5092-46F4-B2CC-39C6DC182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891F9-9B48-428A-AEFC-515F693D5DCD}" type="datetimeFigureOut">
              <a:rPr lang="en-GB" smtClean="0"/>
              <a:t>19/06/2020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8958EF-507F-4A73-AC76-CD31B227C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44DFEA-D1B1-488B-A500-6DE3C5DD0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3598-4E92-4EA8-87EB-ECE1EC4B7DB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76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236FEF-B932-48C9-ADF5-51C04D85E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E588F1-C43B-4D81-AF13-C9BF8C5DA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33F5A2-3F87-41A5-8AE2-FC876835B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891F9-9B48-428A-AEFC-515F693D5DCD}" type="datetimeFigureOut">
              <a:rPr lang="en-GB" smtClean="0"/>
              <a:t>19/06/2020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9B0F2D-AA14-4A44-B794-5AF30B006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362404-1457-457F-BA32-A948E281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3598-4E92-4EA8-87EB-ECE1EC4B7DB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935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0CE20-5E38-4376-BB5F-533D3705B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7E99545-0253-4C3C-9FC4-BE3F2B86F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F3B55E-DF5A-4BC2-A8FC-EB5301DC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891F9-9B48-428A-AEFC-515F693D5DCD}" type="datetimeFigureOut">
              <a:rPr lang="en-GB" smtClean="0"/>
              <a:t>19/06/2020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DD62B3-48D6-4318-9063-74319491E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46AF18-06E3-44F5-90FF-58EC5ABB3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3598-4E92-4EA8-87EB-ECE1EC4B7DB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51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A7EF54-556B-4CB2-B946-F73BC82C4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55EA5E-EFFC-4490-82E8-87AE27F58F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F9EF252-D7C8-453A-8021-9CA693070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40617A0-FD30-4BF0-A08C-026183370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891F9-9B48-428A-AEFC-515F693D5DCD}" type="datetimeFigureOut">
              <a:rPr lang="en-GB" smtClean="0"/>
              <a:t>19/06/2020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0044C83-4799-4901-A697-AD3370FD8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3F0289-2798-43F9-ABCB-14F1F5000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3598-4E92-4EA8-87EB-ECE1EC4B7DB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952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3D210F-5AD9-48E0-A2B6-5EAF432B3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C807D1-9D60-4D13-851D-0424F1F74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C1A448A-8864-414E-B388-751816A67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04E322D-C71F-4F86-B353-E48AFCC3F2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75FCBD8-133C-4E11-B687-EA2D331F54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4A209BB-7B47-489C-8205-A6BC19ACC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891F9-9B48-428A-AEFC-515F693D5DCD}" type="datetimeFigureOut">
              <a:rPr lang="en-GB" smtClean="0"/>
              <a:t>19/06/2020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DF6D678-03CF-40C2-AB32-949552B8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991FCEF-C144-4AEB-9C05-AE4E7B49A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3598-4E92-4EA8-87EB-ECE1EC4B7DB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27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7BE0D0-5D5D-4334-BA53-0E7B7496C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B34C2D8-CC39-412D-ADF4-B82BF2C69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891F9-9B48-428A-AEFC-515F693D5DCD}" type="datetimeFigureOut">
              <a:rPr lang="en-GB" smtClean="0"/>
              <a:t>19/06/2020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FB2BA4-64EA-481D-AB71-F2749098B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843AE50-1387-455F-87F6-8C3D32941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3598-4E92-4EA8-87EB-ECE1EC4B7DB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565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333F1B2-B2D3-4F5D-8D3F-60AFA84C3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891F9-9B48-428A-AEFC-515F693D5DCD}" type="datetimeFigureOut">
              <a:rPr lang="en-GB" smtClean="0"/>
              <a:t>19/06/2020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AE770F5-B039-4F3A-82CF-D12DA4CF5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60F1B5E-D755-45C8-90C3-7224EA71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3598-4E92-4EA8-87EB-ECE1EC4B7DB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727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5B2213-0A72-41FC-8526-F60559E2C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326799-1125-4D49-88E3-CEC9AA475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E046F15-A1CE-4EB4-A8E7-950380BEE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18C9DEC-07BB-4CE7-8198-E7E4C20D2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891F9-9B48-428A-AEFC-515F693D5DCD}" type="datetimeFigureOut">
              <a:rPr lang="en-GB" smtClean="0"/>
              <a:t>19/06/2020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8CBF3DD-C57C-43FE-9E47-AEB8D5371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EF8A795-1CCB-4129-816D-56657EF5B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3598-4E92-4EA8-87EB-ECE1EC4B7DB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441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EDC894-030B-44A8-911B-762F80114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1537AF8-4548-44C1-BD76-BE1FE6777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9B5E49-9748-424D-BE63-8D20337F8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E54B262-A926-4D00-9A66-1643576EC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891F9-9B48-428A-AEFC-515F693D5DCD}" type="datetimeFigureOut">
              <a:rPr lang="en-GB" smtClean="0"/>
              <a:t>19/06/2020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1EDDC6-7A93-4A46-B1C8-710EC058F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4598B5B-440D-44C3-83B9-984179C4C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3598-4E92-4EA8-87EB-ECE1EC4B7DB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755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2ADA6EF-9693-4389-89EC-2AEFF882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6B88A1-8A32-44A2-BA6C-53C0F48A7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729967-18A1-46C7-AFCE-475DCEA975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891F9-9B48-428A-AEFC-515F693D5DCD}" type="datetimeFigureOut">
              <a:rPr lang="en-GB" smtClean="0"/>
              <a:t>19/06/2020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0194DD-FD0A-45F8-A4D9-1A9E85CC8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915239-3995-4783-9210-39D64240C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83598-4E92-4EA8-87EB-ECE1EC4B7DB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07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06E5DCFA-5D1E-4018-A653-60665E6ED04D}"/>
              </a:ext>
            </a:extLst>
          </p:cNvPr>
          <p:cNvGrpSpPr/>
          <p:nvPr/>
        </p:nvGrpSpPr>
        <p:grpSpPr>
          <a:xfrm>
            <a:off x="920455" y="67075"/>
            <a:ext cx="10351089" cy="4377858"/>
            <a:chOff x="841943" y="102586"/>
            <a:chExt cx="10351089" cy="4377858"/>
          </a:xfrm>
        </p:grpSpPr>
        <p:cxnSp>
          <p:nvCxnSpPr>
            <p:cNvPr id="191" name="Connecteur droit 190">
              <a:extLst>
                <a:ext uri="{FF2B5EF4-FFF2-40B4-BE49-F238E27FC236}">
                  <a16:creationId xmlns:a16="http://schemas.microsoft.com/office/drawing/2014/main" id="{E63E3296-0C0D-45D7-AF50-89B7843F8F55}"/>
                </a:ext>
              </a:extLst>
            </p:cNvPr>
            <p:cNvCxnSpPr>
              <a:cxnSpLocks/>
            </p:cNvCxnSpPr>
            <p:nvPr/>
          </p:nvCxnSpPr>
          <p:spPr>
            <a:xfrm>
              <a:off x="3531316" y="1808733"/>
              <a:ext cx="1531959" cy="1525601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81852532-89A5-42DF-A466-6C9CE0BEF896}"/>
                </a:ext>
              </a:extLst>
            </p:cNvPr>
            <p:cNvSpPr/>
            <p:nvPr/>
          </p:nvSpPr>
          <p:spPr>
            <a:xfrm>
              <a:off x="4688888" y="3015628"/>
              <a:ext cx="2814221" cy="1464816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Quiz App</a:t>
              </a: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60446F60-8DD2-40F9-913E-61C830144048}"/>
                </a:ext>
              </a:extLst>
            </p:cNvPr>
            <p:cNvSpPr/>
            <p:nvPr/>
          </p:nvSpPr>
          <p:spPr>
            <a:xfrm>
              <a:off x="8378811" y="834994"/>
              <a:ext cx="2814221" cy="146481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ordinateur</a:t>
              </a:r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C962B6D5-DEB6-43AD-9E09-CDAEEC5C13C4}"/>
                </a:ext>
              </a:extLst>
            </p:cNvPr>
            <p:cNvSpPr/>
            <p:nvPr/>
          </p:nvSpPr>
          <p:spPr>
            <a:xfrm>
              <a:off x="4688888" y="102586"/>
              <a:ext cx="2814221" cy="146481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Celene</a:t>
              </a:r>
              <a:endParaRPr lang="fr-FR" dirty="0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4E837E4-314D-4376-8896-697D5514AA93}"/>
                </a:ext>
              </a:extLst>
            </p:cNvPr>
            <p:cNvSpPr/>
            <p:nvPr/>
          </p:nvSpPr>
          <p:spPr>
            <a:xfrm>
              <a:off x="841943" y="834994"/>
              <a:ext cx="2814221" cy="146481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enseignants</a:t>
              </a:r>
            </a:p>
          </p:txBody>
        </p: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39533154-4DB5-4D46-B167-E9E043F042B7}"/>
                </a:ext>
              </a:extLst>
            </p:cNvPr>
            <p:cNvSpPr/>
            <p:nvPr/>
          </p:nvSpPr>
          <p:spPr>
            <a:xfrm rot="10800000">
              <a:off x="3306617" y="955157"/>
              <a:ext cx="4294907" cy="2913044"/>
            </a:xfrm>
            <a:prstGeom prst="arc">
              <a:avLst>
                <a:gd name="adj1" fmla="val 17937418"/>
                <a:gd name="adj2" fmla="val 3798310"/>
              </a:avLst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4952DC71-5F8F-4D1B-9DE9-E8590F370D1C}"/>
                </a:ext>
              </a:extLst>
            </p:cNvPr>
            <p:cNvSpPr/>
            <p:nvPr/>
          </p:nvSpPr>
          <p:spPr>
            <a:xfrm rot="10800000">
              <a:off x="2373744" y="193965"/>
              <a:ext cx="7536873" cy="4202544"/>
            </a:xfrm>
            <a:prstGeom prst="arc">
              <a:avLst>
                <a:gd name="adj1" fmla="val 10804589"/>
                <a:gd name="adj2" fmla="val 0"/>
              </a:avLst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53217132-14F7-4BD8-811F-BD26BC0658B0}"/>
                </a:ext>
              </a:extLst>
            </p:cNvPr>
            <p:cNvCxnSpPr>
              <a:cxnSpLocks/>
              <a:stCxn id="32" idx="4"/>
              <a:endCxn id="5" idx="0"/>
            </p:cNvCxnSpPr>
            <p:nvPr/>
          </p:nvCxnSpPr>
          <p:spPr>
            <a:xfrm>
              <a:off x="6095999" y="1567402"/>
              <a:ext cx="0" cy="144822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ZoneTexte 192">
              <a:extLst>
                <a:ext uri="{FF2B5EF4-FFF2-40B4-BE49-F238E27FC236}">
                  <a16:creationId xmlns:a16="http://schemas.microsoft.com/office/drawing/2014/main" id="{594F1EBE-CAAD-4735-9EC6-EA4D23C91997}"/>
                </a:ext>
              </a:extLst>
            </p:cNvPr>
            <p:cNvSpPr txBox="1"/>
            <p:nvPr/>
          </p:nvSpPr>
          <p:spPr>
            <a:xfrm>
              <a:off x="3217280" y="3154463"/>
              <a:ext cx="628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FP 1</a:t>
              </a:r>
            </a:p>
          </p:txBody>
        </p:sp>
        <p:sp>
          <p:nvSpPr>
            <p:cNvPr id="194" name="ZoneTexte 193">
              <a:extLst>
                <a:ext uri="{FF2B5EF4-FFF2-40B4-BE49-F238E27FC236}">
                  <a16:creationId xmlns:a16="http://schemas.microsoft.com/office/drawing/2014/main" id="{17160F3E-1B40-4689-98A1-7E93FD30C657}"/>
                </a:ext>
              </a:extLst>
            </p:cNvPr>
            <p:cNvSpPr txBox="1"/>
            <p:nvPr/>
          </p:nvSpPr>
          <p:spPr>
            <a:xfrm>
              <a:off x="3342127" y="3862641"/>
              <a:ext cx="628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FP 2</a:t>
              </a:r>
            </a:p>
          </p:txBody>
        </p:sp>
        <p:sp>
          <p:nvSpPr>
            <p:cNvPr id="197" name="ZoneTexte 196">
              <a:extLst>
                <a:ext uri="{FF2B5EF4-FFF2-40B4-BE49-F238E27FC236}">
                  <a16:creationId xmlns:a16="http://schemas.microsoft.com/office/drawing/2014/main" id="{A9F8AF09-AA42-47A9-B529-AB95A7D1F657}"/>
                </a:ext>
              </a:extLst>
            </p:cNvPr>
            <p:cNvSpPr txBox="1"/>
            <p:nvPr/>
          </p:nvSpPr>
          <p:spPr>
            <a:xfrm>
              <a:off x="4331854" y="2369363"/>
              <a:ext cx="628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C00000"/>
                  </a:solidFill>
                </a:rPr>
                <a:t>FC 1</a:t>
              </a:r>
            </a:p>
          </p:txBody>
        </p:sp>
        <p:sp>
          <p:nvSpPr>
            <p:cNvPr id="198" name="ZoneTexte 197">
              <a:extLst>
                <a:ext uri="{FF2B5EF4-FFF2-40B4-BE49-F238E27FC236}">
                  <a16:creationId xmlns:a16="http://schemas.microsoft.com/office/drawing/2014/main" id="{62A20549-1E31-4BD2-A7BA-62247DAE340F}"/>
                </a:ext>
              </a:extLst>
            </p:cNvPr>
            <p:cNvSpPr txBox="1"/>
            <p:nvPr/>
          </p:nvSpPr>
          <p:spPr>
            <a:xfrm>
              <a:off x="6095998" y="2386867"/>
              <a:ext cx="628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C00000"/>
                  </a:solidFill>
                </a:rPr>
                <a:t>FC 2</a:t>
              </a:r>
            </a:p>
          </p:txBody>
        </p:sp>
      </p:grpSp>
      <p:sp>
        <p:nvSpPr>
          <p:cNvPr id="199" name="ZoneTexte 198">
            <a:extLst>
              <a:ext uri="{FF2B5EF4-FFF2-40B4-BE49-F238E27FC236}">
                <a16:creationId xmlns:a16="http://schemas.microsoft.com/office/drawing/2014/main" id="{87A05173-CABC-4670-B7F3-F43BD960D1CA}"/>
              </a:ext>
            </a:extLst>
          </p:cNvPr>
          <p:cNvSpPr txBox="1"/>
          <p:nvPr/>
        </p:nvSpPr>
        <p:spPr>
          <a:xfrm>
            <a:off x="495657" y="5343894"/>
            <a:ext cx="89285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FP 1 : </a:t>
            </a:r>
            <a:r>
              <a:rPr lang="fr-FR" sz="1400" dirty="0"/>
              <a:t>Permettre à l’enseignant de créer des questions depuis l’application et des les importer sur </a:t>
            </a:r>
            <a:r>
              <a:rPr lang="fr-FR" sz="1400" dirty="0" err="1"/>
              <a:t>Celene</a:t>
            </a:r>
            <a:endParaRPr lang="fr-FR" sz="1400" dirty="0"/>
          </a:p>
          <a:p>
            <a:r>
              <a:rPr lang="fr-FR" sz="1400" b="1" dirty="0"/>
              <a:t>FP 2 : </a:t>
            </a:r>
            <a:r>
              <a:rPr lang="fr-FR" sz="1400" dirty="0"/>
              <a:t>Permettre à l’enseignant de pouvoir organiser et ranger ses questions sur son ordinateur comme il le souhaite</a:t>
            </a:r>
          </a:p>
          <a:p>
            <a:endParaRPr lang="fr-FR" sz="1400" b="1" dirty="0"/>
          </a:p>
          <a:p>
            <a:r>
              <a:rPr lang="fr-FR" sz="1400" dirty="0">
                <a:solidFill>
                  <a:srgbClr val="C00000"/>
                </a:solidFill>
              </a:rPr>
              <a:t>FC 1 : L’application doit être ergonomique pour l’enseignant</a:t>
            </a:r>
          </a:p>
          <a:p>
            <a:r>
              <a:rPr lang="fr-FR" sz="1400" dirty="0">
                <a:solidFill>
                  <a:srgbClr val="C00000"/>
                </a:solidFill>
              </a:rPr>
              <a:t>FC 2 : Les questions doivent être compatible avec la plateforme </a:t>
            </a:r>
            <a:r>
              <a:rPr lang="fr-FR" sz="1400" dirty="0" err="1">
                <a:solidFill>
                  <a:srgbClr val="C00000"/>
                </a:solidFill>
              </a:rPr>
              <a:t>Celene</a:t>
            </a:r>
            <a:endParaRPr lang="fr-FR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39505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Grand écran</PresentationFormat>
  <Paragraphs>13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caudron</dc:creator>
  <cp:lastModifiedBy>maxime caudron</cp:lastModifiedBy>
  <cp:revision>9</cp:revision>
  <dcterms:created xsi:type="dcterms:W3CDTF">2020-06-17T08:03:07Z</dcterms:created>
  <dcterms:modified xsi:type="dcterms:W3CDTF">2020-06-19T18:22:50Z</dcterms:modified>
</cp:coreProperties>
</file>