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8"/>
  </p:notesMasterIdLst>
  <p:sldIdLst>
    <p:sldId id="276" r:id="rId2"/>
    <p:sldId id="282" r:id="rId3"/>
    <p:sldId id="283" r:id="rId4"/>
    <p:sldId id="288" r:id="rId5"/>
    <p:sldId id="292" r:id="rId6"/>
    <p:sldId id="290" r:id="rId7"/>
    <p:sldId id="293" r:id="rId8"/>
    <p:sldId id="285" r:id="rId9"/>
    <p:sldId id="286" r:id="rId10"/>
    <p:sldId id="294" r:id="rId11"/>
    <p:sldId id="295" r:id="rId12"/>
    <p:sldId id="296" r:id="rId13"/>
    <p:sldId id="297" r:id="rId14"/>
    <p:sldId id="277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3DFB1C0-47C7-4E84-8601-B2F9AB837350}">
          <p14:sldIdLst>
            <p14:sldId id="276"/>
            <p14:sldId id="282"/>
            <p14:sldId id="283"/>
          </p14:sldIdLst>
        </p14:section>
        <p14:section name="Features" id="{0FE6246B-416F-4369-8A6E-604FC8296655}">
          <p14:sldIdLst>
            <p14:sldId id="288"/>
            <p14:sldId id="292"/>
            <p14:sldId id="290"/>
            <p14:sldId id="293"/>
          </p14:sldIdLst>
        </p14:section>
        <p14:section name="Computation" id="{84E6A45E-9E90-47DD-A841-4F5B91C3DB5F}">
          <p14:sldIdLst>
            <p14:sldId id="285"/>
            <p14:sldId id="286"/>
            <p14:sldId id="294"/>
            <p14:sldId id="295"/>
            <p14:sldId id="296"/>
            <p14:sldId id="297"/>
            <p14:sldId id="277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1B4"/>
    <a:srgbClr val="0E3DA6"/>
    <a:srgbClr val="003CB4"/>
    <a:srgbClr val="707A88"/>
    <a:srgbClr val="F2D6D6"/>
    <a:srgbClr val="FF5757"/>
    <a:srgbClr val="F5C7C7"/>
    <a:srgbClr val="EC9898"/>
    <a:srgbClr val="E4E3E8"/>
    <a:srgbClr val="09A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CF7BF-A41B-46B8-BD77-40E941B40791}" v="178" dt="2020-06-08T14:43:46.112"/>
    <p1510:client id="{47A6595E-3C40-4A4C-88AD-35D23AE346DE}" v="6" dt="2020-06-08T08:55:28.285"/>
    <p1510:client id="{AFFD865B-2FBD-466B-B6E0-991E3516B719}" v="96" dt="2020-06-08T08:08:11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57" autoAdjust="0"/>
  </p:normalViewPr>
  <p:slideViewPr>
    <p:cSldViewPr snapToGrid="0">
      <p:cViewPr varScale="1">
        <p:scale>
          <a:sx n="96" d="100"/>
          <a:sy n="96" d="100"/>
        </p:scale>
        <p:origin x="102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F1104-FF90-4603-B872-87C82A6A23F6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</dgm:pt>
    <dgm:pt modelId="{00ADC39E-A500-476F-BF5E-CA4133C17FBE}">
      <dgm:prSet phldrT="[Texte]" custT="1"/>
      <dgm:spPr/>
      <dgm:t>
        <a:bodyPr/>
        <a:lstStyle/>
        <a:p>
          <a:r>
            <a:rPr lang="fr-CH" sz="1800" dirty="0"/>
            <a:t>Lier par paire les réplique/réponses</a:t>
          </a:r>
        </a:p>
      </dgm:t>
    </dgm:pt>
    <dgm:pt modelId="{5EA2D24C-5D49-4586-9CA8-F3B7D5AA7C51}" type="parTrans" cxnId="{7C811BFA-A58D-4C61-90E5-4E342392AEC6}">
      <dgm:prSet/>
      <dgm:spPr/>
      <dgm:t>
        <a:bodyPr/>
        <a:lstStyle/>
        <a:p>
          <a:endParaRPr lang="fr-CH"/>
        </a:p>
      </dgm:t>
    </dgm:pt>
    <dgm:pt modelId="{482F9BF0-5767-47B5-BFD9-0726F83EFF97}" type="sibTrans" cxnId="{7C811BFA-A58D-4C61-90E5-4E342392AEC6}">
      <dgm:prSet/>
      <dgm:spPr/>
      <dgm:t>
        <a:bodyPr/>
        <a:lstStyle/>
        <a:p>
          <a:endParaRPr lang="fr-CH"/>
        </a:p>
      </dgm:t>
    </dgm:pt>
    <dgm:pt modelId="{8BE6F513-18CA-4A08-B642-9BD96290AC39}">
      <dgm:prSet phldrT="[Texte]"/>
      <dgm:spPr/>
      <dgm:t>
        <a:bodyPr/>
        <a:lstStyle/>
        <a:p>
          <a:r>
            <a:rPr lang="fr-CH" dirty="0"/>
            <a:t>Mise en forme des répliques</a:t>
          </a:r>
        </a:p>
      </dgm:t>
    </dgm:pt>
    <dgm:pt modelId="{9582A7A7-F01A-4ED1-8813-8962E69A8A0E}" type="parTrans" cxnId="{080549CC-BD56-4DA6-A03B-8E1BAACC2497}">
      <dgm:prSet/>
      <dgm:spPr/>
      <dgm:t>
        <a:bodyPr/>
        <a:lstStyle/>
        <a:p>
          <a:endParaRPr lang="fr-CH"/>
        </a:p>
      </dgm:t>
    </dgm:pt>
    <dgm:pt modelId="{BFA698D6-3653-42E8-8428-74D587C591AE}" type="sibTrans" cxnId="{080549CC-BD56-4DA6-A03B-8E1BAACC2497}">
      <dgm:prSet/>
      <dgm:spPr/>
      <dgm:t>
        <a:bodyPr/>
        <a:lstStyle/>
        <a:p>
          <a:endParaRPr lang="fr-CH"/>
        </a:p>
      </dgm:t>
    </dgm:pt>
    <dgm:pt modelId="{A2A5503F-54CA-4272-9B80-E9B552571FFB}">
      <dgm:prSet phldrT="[Texte]"/>
      <dgm:spPr/>
      <dgm:t>
        <a:bodyPr/>
        <a:lstStyle/>
        <a:p>
          <a:r>
            <a:rPr lang="fr-CH" dirty="0"/>
            <a:t>Numériser les répliques</a:t>
          </a:r>
        </a:p>
      </dgm:t>
    </dgm:pt>
    <dgm:pt modelId="{5D762406-09C4-4698-B4DD-58584E4A2459}" type="parTrans" cxnId="{A544207C-5479-4257-B7CA-090786EC7053}">
      <dgm:prSet/>
      <dgm:spPr/>
      <dgm:t>
        <a:bodyPr/>
        <a:lstStyle/>
        <a:p>
          <a:endParaRPr lang="fr-CH"/>
        </a:p>
      </dgm:t>
    </dgm:pt>
    <dgm:pt modelId="{2C6CF5C3-9524-48B2-A56E-D9659123C088}" type="sibTrans" cxnId="{A544207C-5479-4257-B7CA-090786EC7053}">
      <dgm:prSet/>
      <dgm:spPr/>
      <dgm:t>
        <a:bodyPr/>
        <a:lstStyle/>
        <a:p>
          <a:endParaRPr lang="fr-CH"/>
        </a:p>
      </dgm:t>
    </dgm:pt>
    <dgm:pt modelId="{4E191304-84CA-49ED-B605-914D692301A0}">
      <dgm:prSet phldrT="[Texte]"/>
      <dgm:spPr/>
      <dgm:t>
        <a:bodyPr/>
        <a:lstStyle/>
        <a:p>
          <a:r>
            <a:rPr lang="fr-CH"/>
            <a:t>Stocker ces paires</a:t>
          </a:r>
        </a:p>
      </dgm:t>
    </dgm:pt>
    <dgm:pt modelId="{CCE53F46-4A4A-4F2B-9743-0BCE41E0ED75}" type="parTrans" cxnId="{78A20B7E-966E-455E-A727-690BFB93AE13}">
      <dgm:prSet/>
      <dgm:spPr/>
      <dgm:t>
        <a:bodyPr/>
        <a:lstStyle/>
        <a:p>
          <a:endParaRPr lang="fr-CH"/>
        </a:p>
      </dgm:t>
    </dgm:pt>
    <dgm:pt modelId="{1E80A335-6B46-44C3-9A02-73F5298D3041}" type="sibTrans" cxnId="{78A20B7E-966E-455E-A727-690BFB93AE13}">
      <dgm:prSet/>
      <dgm:spPr/>
      <dgm:t>
        <a:bodyPr/>
        <a:lstStyle/>
        <a:p>
          <a:endParaRPr lang="fr-CH"/>
        </a:p>
      </dgm:t>
    </dgm:pt>
    <dgm:pt modelId="{AA38097D-17E4-4E61-8F4B-14C29D3EBD06}" type="pres">
      <dgm:prSet presAssocID="{F9DF1104-FF90-4603-B872-87C82A6A23F6}" presName="rootnode" presStyleCnt="0">
        <dgm:presLayoutVars>
          <dgm:chMax/>
          <dgm:chPref/>
          <dgm:dir/>
          <dgm:animLvl val="lvl"/>
        </dgm:presLayoutVars>
      </dgm:prSet>
      <dgm:spPr/>
    </dgm:pt>
    <dgm:pt modelId="{CBF3F50C-2920-4ECB-938E-43540FEC7B8D}" type="pres">
      <dgm:prSet presAssocID="{00ADC39E-A500-476F-BF5E-CA4133C17FBE}" presName="composite" presStyleCnt="0"/>
      <dgm:spPr/>
    </dgm:pt>
    <dgm:pt modelId="{21A7FB6F-0C6D-471C-86FB-C817CB8751CB}" type="pres">
      <dgm:prSet presAssocID="{00ADC39E-A500-476F-BF5E-CA4133C17FBE}" presName="bentUpArrow1" presStyleLbl="alignImgPlace1" presStyleIdx="0" presStyleCnt="3"/>
      <dgm:spPr/>
    </dgm:pt>
    <dgm:pt modelId="{FF58E75F-E68D-4D66-891F-99EFB083F0B8}" type="pres">
      <dgm:prSet presAssocID="{00ADC39E-A500-476F-BF5E-CA4133C17FBE}" presName="ParentText" presStyleLbl="node1" presStyleIdx="0" presStyleCnt="4" custScaleX="135760">
        <dgm:presLayoutVars>
          <dgm:chMax val="1"/>
          <dgm:chPref val="1"/>
          <dgm:bulletEnabled val="1"/>
        </dgm:presLayoutVars>
      </dgm:prSet>
      <dgm:spPr/>
    </dgm:pt>
    <dgm:pt modelId="{DE3AC0C0-CA44-4BB9-9E41-1E97B78548C7}" type="pres">
      <dgm:prSet presAssocID="{00ADC39E-A500-476F-BF5E-CA4133C17FB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E4DC5FA-CFCF-4FA0-8541-934E0D0B7773}" type="pres">
      <dgm:prSet presAssocID="{482F9BF0-5767-47B5-BFD9-0726F83EFF97}" presName="sibTrans" presStyleCnt="0"/>
      <dgm:spPr/>
    </dgm:pt>
    <dgm:pt modelId="{154BF1A1-1B0B-44C2-A102-0468AFC94293}" type="pres">
      <dgm:prSet presAssocID="{8BE6F513-18CA-4A08-B642-9BD96290AC39}" presName="composite" presStyleCnt="0"/>
      <dgm:spPr/>
    </dgm:pt>
    <dgm:pt modelId="{5FC59CC3-2BFF-49BB-8658-09499CAA28D0}" type="pres">
      <dgm:prSet presAssocID="{8BE6F513-18CA-4A08-B642-9BD96290AC39}" presName="bentUpArrow1" presStyleLbl="alignImgPlace1" presStyleIdx="1" presStyleCnt="3" custLinFactNeighborX="14738" custLinFactNeighborY="-1961"/>
      <dgm:spPr/>
    </dgm:pt>
    <dgm:pt modelId="{B518486C-D044-4E18-AF96-22C5D57FE531}" type="pres">
      <dgm:prSet presAssocID="{8BE6F513-18CA-4A08-B642-9BD96290AC39}" presName="ParentText" presStyleLbl="node1" presStyleIdx="1" presStyleCnt="4" custLinFactNeighborX="10454" custLinFactNeighborY="-1713">
        <dgm:presLayoutVars>
          <dgm:chMax val="1"/>
          <dgm:chPref val="1"/>
          <dgm:bulletEnabled val="1"/>
        </dgm:presLayoutVars>
      </dgm:prSet>
      <dgm:spPr/>
    </dgm:pt>
    <dgm:pt modelId="{2AD0A76F-6B96-4E51-9AD1-570B691378F8}" type="pres">
      <dgm:prSet presAssocID="{8BE6F513-18CA-4A08-B642-9BD96290AC3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31AD0E9-7C76-41F1-80BC-59FD9B5CFF36}" type="pres">
      <dgm:prSet presAssocID="{BFA698D6-3653-42E8-8428-74D587C591AE}" presName="sibTrans" presStyleCnt="0"/>
      <dgm:spPr/>
    </dgm:pt>
    <dgm:pt modelId="{BD7E0F29-6A33-46F7-AFE9-746493D2C01A}" type="pres">
      <dgm:prSet presAssocID="{A2A5503F-54CA-4272-9B80-E9B552571FFB}" presName="composite" presStyleCnt="0"/>
      <dgm:spPr/>
    </dgm:pt>
    <dgm:pt modelId="{5C586D09-D8CC-4E8C-92DB-26E2B4D0A624}" type="pres">
      <dgm:prSet presAssocID="{A2A5503F-54CA-4272-9B80-E9B552571FFB}" presName="bentUpArrow1" presStyleLbl="alignImgPlace1" presStyleIdx="2" presStyleCnt="3"/>
      <dgm:spPr/>
    </dgm:pt>
    <dgm:pt modelId="{FC760DBC-117D-4E95-AED7-2153C9482B52}" type="pres">
      <dgm:prSet presAssocID="{A2A5503F-54CA-4272-9B80-E9B552571FF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4E3EFC5-A155-447C-AA92-6DECD4A81228}" type="pres">
      <dgm:prSet presAssocID="{A2A5503F-54CA-4272-9B80-E9B552571FF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1D8DBEA-3110-4C87-9292-6EFD12E164FF}" type="pres">
      <dgm:prSet presAssocID="{2C6CF5C3-9524-48B2-A56E-D9659123C088}" presName="sibTrans" presStyleCnt="0"/>
      <dgm:spPr/>
    </dgm:pt>
    <dgm:pt modelId="{547D8691-D655-4D22-B20F-9E97AC454072}" type="pres">
      <dgm:prSet presAssocID="{4E191304-84CA-49ED-B605-914D692301A0}" presName="composite" presStyleCnt="0"/>
      <dgm:spPr/>
    </dgm:pt>
    <dgm:pt modelId="{B2CEA1F8-DD78-4EFC-BBF2-949F7F091585}" type="pres">
      <dgm:prSet presAssocID="{4E191304-84CA-49ED-B605-914D692301A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538B220B-B032-49B1-97D3-08410F8B1800}" type="presOf" srcId="{A2A5503F-54CA-4272-9B80-E9B552571FFB}" destId="{FC760DBC-117D-4E95-AED7-2153C9482B52}" srcOrd="0" destOrd="0" presId="urn:microsoft.com/office/officeart/2005/8/layout/StepDownProcess"/>
    <dgm:cxn modelId="{06EDD97B-7E33-44B8-98D0-0614CACA1FD5}" type="presOf" srcId="{F9DF1104-FF90-4603-B872-87C82A6A23F6}" destId="{AA38097D-17E4-4E61-8F4B-14C29D3EBD06}" srcOrd="0" destOrd="0" presId="urn:microsoft.com/office/officeart/2005/8/layout/StepDownProcess"/>
    <dgm:cxn modelId="{A544207C-5479-4257-B7CA-090786EC7053}" srcId="{F9DF1104-FF90-4603-B872-87C82A6A23F6}" destId="{A2A5503F-54CA-4272-9B80-E9B552571FFB}" srcOrd="2" destOrd="0" parTransId="{5D762406-09C4-4698-B4DD-58584E4A2459}" sibTransId="{2C6CF5C3-9524-48B2-A56E-D9659123C088}"/>
    <dgm:cxn modelId="{78A20B7E-966E-455E-A727-690BFB93AE13}" srcId="{F9DF1104-FF90-4603-B872-87C82A6A23F6}" destId="{4E191304-84CA-49ED-B605-914D692301A0}" srcOrd="3" destOrd="0" parTransId="{CCE53F46-4A4A-4F2B-9743-0BCE41E0ED75}" sibTransId="{1E80A335-6B46-44C3-9A02-73F5298D3041}"/>
    <dgm:cxn modelId="{BBF1FFA7-DD46-49F7-AA60-04F27ABC6FA9}" type="presOf" srcId="{00ADC39E-A500-476F-BF5E-CA4133C17FBE}" destId="{FF58E75F-E68D-4D66-891F-99EFB083F0B8}" srcOrd="0" destOrd="0" presId="urn:microsoft.com/office/officeart/2005/8/layout/StepDownProcess"/>
    <dgm:cxn modelId="{458E54BE-288E-45A8-8D98-501EDE130082}" type="presOf" srcId="{8BE6F513-18CA-4A08-B642-9BD96290AC39}" destId="{B518486C-D044-4E18-AF96-22C5D57FE531}" srcOrd="0" destOrd="0" presId="urn:microsoft.com/office/officeart/2005/8/layout/StepDownProcess"/>
    <dgm:cxn modelId="{080549CC-BD56-4DA6-A03B-8E1BAACC2497}" srcId="{F9DF1104-FF90-4603-B872-87C82A6A23F6}" destId="{8BE6F513-18CA-4A08-B642-9BD96290AC39}" srcOrd="1" destOrd="0" parTransId="{9582A7A7-F01A-4ED1-8813-8962E69A8A0E}" sibTransId="{BFA698D6-3653-42E8-8428-74D587C591AE}"/>
    <dgm:cxn modelId="{FB9E43F4-1A4A-46CC-9D34-05CAA8284F12}" type="presOf" srcId="{4E191304-84CA-49ED-B605-914D692301A0}" destId="{B2CEA1F8-DD78-4EFC-BBF2-949F7F091585}" srcOrd="0" destOrd="0" presId="urn:microsoft.com/office/officeart/2005/8/layout/StepDownProcess"/>
    <dgm:cxn modelId="{7C811BFA-A58D-4C61-90E5-4E342392AEC6}" srcId="{F9DF1104-FF90-4603-B872-87C82A6A23F6}" destId="{00ADC39E-A500-476F-BF5E-CA4133C17FBE}" srcOrd="0" destOrd="0" parTransId="{5EA2D24C-5D49-4586-9CA8-F3B7D5AA7C51}" sibTransId="{482F9BF0-5767-47B5-BFD9-0726F83EFF97}"/>
    <dgm:cxn modelId="{D84FD1B7-6834-4A29-905B-64A0532105E2}" type="presParOf" srcId="{AA38097D-17E4-4E61-8F4B-14C29D3EBD06}" destId="{CBF3F50C-2920-4ECB-938E-43540FEC7B8D}" srcOrd="0" destOrd="0" presId="urn:microsoft.com/office/officeart/2005/8/layout/StepDownProcess"/>
    <dgm:cxn modelId="{3E0D34E7-E65B-4164-8064-AC5AB296EF89}" type="presParOf" srcId="{CBF3F50C-2920-4ECB-938E-43540FEC7B8D}" destId="{21A7FB6F-0C6D-471C-86FB-C817CB8751CB}" srcOrd="0" destOrd="0" presId="urn:microsoft.com/office/officeart/2005/8/layout/StepDownProcess"/>
    <dgm:cxn modelId="{2E0879A9-49A4-4FC2-BA8D-ABA0E93FD23E}" type="presParOf" srcId="{CBF3F50C-2920-4ECB-938E-43540FEC7B8D}" destId="{FF58E75F-E68D-4D66-891F-99EFB083F0B8}" srcOrd="1" destOrd="0" presId="urn:microsoft.com/office/officeart/2005/8/layout/StepDownProcess"/>
    <dgm:cxn modelId="{25D02569-F92D-4B52-A203-E18A91175F9E}" type="presParOf" srcId="{CBF3F50C-2920-4ECB-938E-43540FEC7B8D}" destId="{DE3AC0C0-CA44-4BB9-9E41-1E97B78548C7}" srcOrd="2" destOrd="0" presId="urn:microsoft.com/office/officeart/2005/8/layout/StepDownProcess"/>
    <dgm:cxn modelId="{41FBAA3C-0544-4E83-A529-873159A4EA8C}" type="presParOf" srcId="{AA38097D-17E4-4E61-8F4B-14C29D3EBD06}" destId="{6E4DC5FA-CFCF-4FA0-8541-934E0D0B7773}" srcOrd="1" destOrd="0" presId="urn:microsoft.com/office/officeart/2005/8/layout/StepDownProcess"/>
    <dgm:cxn modelId="{5111F6A6-6892-4F41-8516-1A7CF21F6F66}" type="presParOf" srcId="{AA38097D-17E4-4E61-8F4B-14C29D3EBD06}" destId="{154BF1A1-1B0B-44C2-A102-0468AFC94293}" srcOrd="2" destOrd="0" presId="urn:microsoft.com/office/officeart/2005/8/layout/StepDownProcess"/>
    <dgm:cxn modelId="{3457096D-0851-4952-971D-C325539E91AC}" type="presParOf" srcId="{154BF1A1-1B0B-44C2-A102-0468AFC94293}" destId="{5FC59CC3-2BFF-49BB-8658-09499CAA28D0}" srcOrd="0" destOrd="0" presId="urn:microsoft.com/office/officeart/2005/8/layout/StepDownProcess"/>
    <dgm:cxn modelId="{B4CC8B6D-7222-4271-BAAC-907DFEB34511}" type="presParOf" srcId="{154BF1A1-1B0B-44C2-A102-0468AFC94293}" destId="{B518486C-D044-4E18-AF96-22C5D57FE531}" srcOrd="1" destOrd="0" presId="urn:microsoft.com/office/officeart/2005/8/layout/StepDownProcess"/>
    <dgm:cxn modelId="{2617ACD3-32F4-497A-9D95-79CF907882CA}" type="presParOf" srcId="{154BF1A1-1B0B-44C2-A102-0468AFC94293}" destId="{2AD0A76F-6B96-4E51-9AD1-570B691378F8}" srcOrd="2" destOrd="0" presId="urn:microsoft.com/office/officeart/2005/8/layout/StepDownProcess"/>
    <dgm:cxn modelId="{42743595-1A43-440C-8889-B727F1A7621A}" type="presParOf" srcId="{AA38097D-17E4-4E61-8F4B-14C29D3EBD06}" destId="{531AD0E9-7C76-41F1-80BC-59FD9B5CFF36}" srcOrd="3" destOrd="0" presId="urn:microsoft.com/office/officeart/2005/8/layout/StepDownProcess"/>
    <dgm:cxn modelId="{73726387-50EA-4E73-9BD3-76EF578A09EF}" type="presParOf" srcId="{AA38097D-17E4-4E61-8F4B-14C29D3EBD06}" destId="{BD7E0F29-6A33-46F7-AFE9-746493D2C01A}" srcOrd="4" destOrd="0" presId="urn:microsoft.com/office/officeart/2005/8/layout/StepDownProcess"/>
    <dgm:cxn modelId="{CA0983CF-F80B-4E97-B85D-05D13F9AD771}" type="presParOf" srcId="{BD7E0F29-6A33-46F7-AFE9-746493D2C01A}" destId="{5C586D09-D8CC-4E8C-92DB-26E2B4D0A624}" srcOrd="0" destOrd="0" presId="urn:microsoft.com/office/officeart/2005/8/layout/StepDownProcess"/>
    <dgm:cxn modelId="{D56FD2D5-17AA-47D2-BA7C-DAADDF07DDC3}" type="presParOf" srcId="{BD7E0F29-6A33-46F7-AFE9-746493D2C01A}" destId="{FC760DBC-117D-4E95-AED7-2153C9482B52}" srcOrd="1" destOrd="0" presId="urn:microsoft.com/office/officeart/2005/8/layout/StepDownProcess"/>
    <dgm:cxn modelId="{3100DD2E-A79E-457C-AC8F-C8EC0AFC6983}" type="presParOf" srcId="{BD7E0F29-6A33-46F7-AFE9-746493D2C01A}" destId="{E4E3EFC5-A155-447C-AA92-6DECD4A81228}" srcOrd="2" destOrd="0" presId="urn:microsoft.com/office/officeart/2005/8/layout/StepDownProcess"/>
    <dgm:cxn modelId="{2463336A-3649-490E-A6E0-899CA0992780}" type="presParOf" srcId="{AA38097D-17E4-4E61-8F4B-14C29D3EBD06}" destId="{21D8DBEA-3110-4C87-9292-6EFD12E164FF}" srcOrd="5" destOrd="0" presId="urn:microsoft.com/office/officeart/2005/8/layout/StepDownProcess"/>
    <dgm:cxn modelId="{7DB01931-FEF2-49AF-961C-225F89AD478A}" type="presParOf" srcId="{AA38097D-17E4-4E61-8F4B-14C29D3EBD06}" destId="{547D8691-D655-4D22-B20F-9E97AC454072}" srcOrd="6" destOrd="0" presId="urn:microsoft.com/office/officeart/2005/8/layout/StepDownProcess"/>
    <dgm:cxn modelId="{566AF09C-15C8-4581-BAF6-7CD1F320399D}" type="presParOf" srcId="{547D8691-D655-4D22-B20F-9E97AC454072}" destId="{B2CEA1F8-DD78-4EFC-BBF2-949F7F09158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DF1104-FF90-4603-B872-87C82A6A23F6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</dgm:pt>
    <dgm:pt modelId="{00ADC39E-A500-476F-BF5E-CA4133C17FBE}">
      <dgm:prSet phldrT="[Texte]" custT="1"/>
      <dgm:spPr/>
      <dgm:t>
        <a:bodyPr/>
        <a:lstStyle/>
        <a:p>
          <a:r>
            <a:rPr lang="fr-CH" sz="1800" dirty="0"/>
            <a:t>Input utilisateur</a:t>
          </a:r>
        </a:p>
      </dgm:t>
    </dgm:pt>
    <dgm:pt modelId="{5EA2D24C-5D49-4586-9CA8-F3B7D5AA7C51}" type="parTrans" cxnId="{7C811BFA-A58D-4C61-90E5-4E342392AEC6}">
      <dgm:prSet/>
      <dgm:spPr/>
      <dgm:t>
        <a:bodyPr/>
        <a:lstStyle/>
        <a:p>
          <a:endParaRPr lang="fr-CH"/>
        </a:p>
      </dgm:t>
    </dgm:pt>
    <dgm:pt modelId="{482F9BF0-5767-47B5-BFD9-0726F83EFF97}" type="sibTrans" cxnId="{7C811BFA-A58D-4C61-90E5-4E342392AEC6}">
      <dgm:prSet/>
      <dgm:spPr/>
      <dgm:t>
        <a:bodyPr/>
        <a:lstStyle/>
        <a:p>
          <a:endParaRPr lang="fr-CH"/>
        </a:p>
      </dgm:t>
    </dgm:pt>
    <dgm:pt modelId="{8BE6F513-18CA-4A08-B642-9BD96290AC39}">
      <dgm:prSet phldrT="[Texte]"/>
      <dgm:spPr/>
      <dgm:t>
        <a:bodyPr/>
        <a:lstStyle/>
        <a:p>
          <a:r>
            <a:rPr lang="fr-CH" dirty="0"/>
            <a:t>Mise en forme</a:t>
          </a:r>
        </a:p>
      </dgm:t>
    </dgm:pt>
    <dgm:pt modelId="{9582A7A7-F01A-4ED1-8813-8962E69A8A0E}" type="parTrans" cxnId="{080549CC-BD56-4DA6-A03B-8E1BAACC2497}">
      <dgm:prSet/>
      <dgm:spPr/>
      <dgm:t>
        <a:bodyPr/>
        <a:lstStyle/>
        <a:p>
          <a:endParaRPr lang="fr-CH"/>
        </a:p>
      </dgm:t>
    </dgm:pt>
    <dgm:pt modelId="{BFA698D6-3653-42E8-8428-74D587C591AE}" type="sibTrans" cxnId="{080549CC-BD56-4DA6-A03B-8E1BAACC2497}">
      <dgm:prSet/>
      <dgm:spPr/>
      <dgm:t>
        <a:bodyPr/>
        <a:lstStyle/>
        <a:p>
          <a:endParaRPr lang="fr-CH"/>
        </a:p>
      </dgm:t>
    </dgm:pt>
    <dgm:pt modelId="{4E191304-84CA-49ED-B605-914D692301A0}">
      <dgm:prSet phldrT="[Texte]"/>
      <dgm:spPr/>
      <dgm:t>
        <a:bodyPr/>
        <a:lstStyle/>
        <a:p>
          <a:r>
            <a:rPr lang="fr-CH" dirty="0"/>
            <a:t>Afficher la réponse correspondante</a:t>
          </a:r>
        </a:p>
      </dgm:t>
    </dgm:pt>
    <dgm:pt modelId="{CCE53F46-4A4A-4F2B-9743-0BCE41E0ED75}" type="parTrans" cxnId="{78A20B7E-966E-455E-A727-690BFB93AE13}">
      <dgm:prSet/>
      <dgm:spPr/>
      <dgm:t>
        <a:bodyPr/>
        <a:lstStyle/>
        <a:p>
          <a:endParaRPr lang="fr-CH"/>
        </a:p>
      </dgm:t>
    </dgm:pt>
    <dgm:pt modelId="{1E80A335-6B46-44C3-9A02-73F5298D3041}" type="sibTrans" cxnId="{78A20B7E-966E-455E-A727-690BFB93AE13}">
      <dgm:prSet/>
      <dgm:spPr/>
      <dgm:t>
        <a:bodyPr/>
        <a:lstStyle/>
        <a:p>
          <a:endParaRPr lang="fr-CH"/>
        </a:p>
      </dgm:t>
    </dgm:pt>
    <dgm:pt modelId="{22E787F7-D04F-4EC1-8DC2-BB9980078808}">
      <dgm:prSet phldrT="[Texte]"/>
      <dgm:spPr>
        <a:solidFill>
          <a:schemeClr val="accent6"/>
        </a:solidFill>
      </dgm:spPr>
      <dgm:t>
        <a:bodyPr/>
        <a:lstStyle/>
        <a:p>
          <a:r>
            <a:rPr lang="fr-CH" dirty="0"/>
            <a:t>Best-fit</a:t>
          </a:r>
        </a:p>
      </dgm:t>
    </dgm:pt>
    <dgm:pt modelId="{FF0581D9-42E9-4FFF-A9C1-7516E8CB4D96}" type="parTrans" cxnId="{D102F7BE-8DC5-4FC2-91AA-EB2B67AB1CE3}">
      <dgm:prSet/>
      <dgm:spPr/>
      <dgm:t>
        <a:bodyPr/>
        <a:lstStyle/>
        <a:p>
          <a:endParaRPr lang="fr-CH"/>
        </a:p>
      </dgm:t>
    </dgm:pt>
    <dgm:pt modelId="{0FA24059-248F-493D-88CA-84B197C0FE05}" type="sibTrans" cxnId="{D102F7BE-8DC5-4FC2-91AA-EB2B67AB1CE3}">
      <dgm:prSet/>
      <dgm:spPr/>
      <dgm:t>
        <a:bodyPr/>
        <a:lstStyle/>
        <a:p>
          <a:endParaRPr lang="fr-CH"/>
        </a:p>
      </dgm:t>
    </dgm:pt>
    <dgm:pt modelId="{AA38097D-17E4-4E61-8F4B-14C29D3EBD06}" type="pres">
      <dgm:prSet presAssocID="{F9DF1104-FF90-4603-B872-87C82A6A23F6}" presName="rootnode" presStyleCnt="0">
        <dgm:presLayoutVars>
          <dgm:chMax/>
          <dgm:chPref/>
          <dgm:dir/>
          <dgm:animLvl val="lvl"/>
        </dgm:presLayoutVars>
      </dgm:prSet>
      <dgm:spPr/>
    </dgm:pt>
    <dgm:pt modelId="{CBF3F50C-2920-4ECB-938E-43540FEC7B8D}" type="pres">
      <dgm:prSet presAssocID="{00ADC39E-A500-476F-BF5E-CA4133C17FBE}" presName="composite" presStyleCnt="0"/>
      <dgm:spPr/>
    </dgm:pt>
    <dgm:pt modelId="{21A7FB6F-0C6D-471C-86FB-C817CB8751CB}" type="pres">
      <dgm:prSet presAssocID="{00ADC39E-A500-476F-BF5E-CA4133C17FBE}" presName="bentUpArrow1" presStyleLbl="alignImgPlace1" presStyleIdx="0" presStyleCnt="3"/>
      <dgm:spPr/>
    </dgm:pt>
    <dgm:pt modelId="{FF58E75F-E68D-4D66-891F-99EFB083F0B8}" type="pres">
      <dgm:prSet presAssocID="{00ADC39E-A500-476F-BF5E-CA4133C17FBE}" presName="ParentText" presStyleLbl="node1" presStyleIdx="0" presStyleCnt="4" custScaleX="135760">
        <dgm:presLayoutVars>
          <dgm:chMax val="1"/>
          <dgm:chPref val="1"/>
          <dgm:bulletEnabled val="1"/>
        </dgm:presLayoutVars>
      </dgm:prSet>
      <dgm:spPr/>
    </dgm:pt>
    <dgm:pt modelId="{DE3AC0C0-CA44-4BB9-9E41-1E97B78548C7}" type="pres">
      <dgm:prSet presAssocID="{00ADC39E-A500-476F-BF5E-CA4133C17FB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E4DC5FA-CFCF-4FA0-8541-934E0D0B7773}" type="pres">
      <dgm:prSet presAssocID="{482F9BF0-5767-47B5-BFD9-0726F83EFF97}" presName="sibTrans" presStyleCnt="0"/>
      <dgm:spPr/>
    </dgm:pt>
    <dgm:pt modelId="{154BF1A1-1B0B-44C2-A102-0468AFC94293}" type="pres">
      <dgm:prSet presAssocID="{8BE6F513-18CA-4A08-B642-9BD96290AC39}" presName="composite" presStyleCnt="0"/>
      <dgm:spPr/>
    </dgm:pt>
    <dgm:pt modelId="{5FC59CC3-2BFF-49BB-8658-09499CAA28D0}" type="pres">
      <dgm:prSet presAssocID="{8BE6F513-18CA-4A08-B642-9BD96290AC39}" presName="bentUpArrow1" presStyleLbl="alignImgPlace1" presStyleIdx="1" presStyleCnt="3" custLinFactNeighborX="42572" custLinFactNeighborY="-1231"/>
      <dgm:spPr/>
    </dgm:pt>
    <dgm:pt modelId="{B518486C-D044-4E18-AF96-22C5D57FE531}" type="pres">
      <dgm:prSet presAssocID="{8BE6F513-18CA-4A08-B642-9BD96290AC39}" presName="ParentText" presStyleLbl="node1" presStyleIdx="1" presStyleCnt="4" custScaleX="73111" custScaleY="103483" custLinFactNeighborX="10454" custLinFactNeighborY="-1713">
        <dgm:presLayoutVars>
          <dgm:chMax val="1"/>
          <dgm:chPref val="1"/>
          <dgm:bulletEnabled val="1"/>
        </dgm:presLayoutVars>
      </dgm:prSet>
      <dgm:spPr/>
    </dgm:pt>
    <dgm:pt modelId="{2AD0A76F-6B96-4E51-9AD1-570B691378F8}" type="pres">
      <dgm:prSet presAssocID="{8BE6F513-18CA-4A08-B642-9BD96290AC3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31AD0E9-7C76-41F1-80BC-59FD9B5CFF36}" type="pres">
      <dgm:prSet presAssocID="{BFA698D6-3653-42E8-8428-74D587C591AE}" presName="sibTrans" presStyleCnt="0"/>
      <dgm:spPr/>
    </dgm:pt>
    <dgm:pt modelId="{4B0F22B8-FC7D-411B-B5D9-A509663C71D6}" type="pres">
      <dgm:prSet presAssocID="{22E787F7-D04F-4EC1-8DC2-BB9980078808}" presName="composite" presStyleCnt="0"/>
      <dgm:spPr/>
    </dgm:pt>
    <dgm:pt modelId="{457C02DD-96F7-47B0-A894-AF00884E094E}" type="pres">
      <dgm:prSet presAssocID="{22E787F7-D04F-4EC1-8DC2-BB9980078808}" presName="bentUpArrow1" presStyleLbl="alignImgPlace1" presStyleIdx="2" presStyleCnt="3"/>
      <dgm:spPr/>
    </dgm:pt>
    <dgm:pt modelId="{464DA94A-83BF-476D-89F1-9EDC2FC0EE6A}" type="pres">
      <dgm:prSet presAssocID="{22E787F7-D04F-4EC1-8DC2-BB9980078808}" presName="ParentText" presStyleLbl="node1" presStyleIdx="2" presStyleCnt="4" custScaleX="82202">
        <dgm:presLayoutVars>
          <dgm:chMax val="1"/>
          <dgm:chPref val="1"/>
          <dgm:bulletEnabled val="1"/>
        </dgm:presLayoutVars>
      </dgm:prSet>
      <dgm:spPr/>
    </dgm:pt>
    <dgm:pt modelId="{4AC48706-0692-4F9F-8B2D-345A9197DC16}" type="pres">
      <dgm:prSet presAssocID="{22E787F7-D04F-4EC1-8DC2-BB9980078808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8BC665C-E6C7-41C8-B611-615053EE505D}" type="pres">
      <dgm:prSet presAssocID="{0FA24059-248F-493D-88CA-84B197C0FE05}" presName="sibTrans" presStyleCnt="0"/>
      <dgm:spPr/>
    </dgm:pt>
    <dgm:pt modelId="{547D8691-D655-4D22-B20F-9E97AC454072}" type="pres">
      <dgm:prSet presAssocID="{4E191304-84CA-49ED-B605-914D692301A0}" presName="composite" presStyleCnt="0"/>
      <dgm:spPr/>
    </dgm:pt>
    <dgm:pt modelId="{B2CEA1F8-DD78-4EFC-BBF2-949F7F091585}" type="pres">
      <dgm:prSet presAssocID="{4E191304-84CA-49ED-B605-914D692301A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06EDD97B-7E33-44B8-98D0-0614CACA1FD5}" type="presOf" srcId="{F9DF1104-FF90-4603-B872-87C82A6A23F6}" destId="{AA38097D-17E4-4E61-8F4B-14C29D3EBD06}" srcOrd="0" destOrd="0" presId="urn:microsoft.com/office/officeart/2005/8/layout/StepDownProcess"/>
    <dgm:cxn modelId="{78A20B7E-966E-455E-A727-690BFB93AE13}" srcId="{F9DF1104-FF90-4603-B872-87C82A6A23F6}" destId="{4E191304-84CA-49ED-B605-914D692301A0}" srcOrd="3" destOrd="0" parTransId="{CCE53F46-4A4A-4F2B-9743-0BCE41E0ED75}" sibTransId="{1E80A335-6B46-44C3-9A02-73F5298D3041}"/>
    <dgm:cxn modelId="{BBF1FFA7-DD46-49F7-AA60-04F27ABC6FA9}" type="presOf" srcId="{00ADC39E-A500-476F-BF5E-CA4133C17FBE}" destId="{FF58E75F-E68D-4D66-891F-99EFB083F0B8}" srcOrd="0" destOrd="0" presId="urn:microsoft.com/office/officeart/2005/8/layout/StepDownProcess"/>
    <dgm:cxn modelId="{458E54BE-288E-45A8-8D98-501EDE130082}" type="presOf" srcId="{8BE6F513-18CA-4A08-B642-9BD96290AC39}" destId="{B518486C-D044-4E18-AF96-22C5D57FE531}" srcOrd="0" destOrd="0" presId="urn:microsoft.com/office/officeart/2005/8/layout/StepDownProcess"/>
    <dgm:cxn modelId="{D102F7BE-8DC5-4FC2-91AA-EB2B67AB1CE3}" srcId="{F9DF1104-FF90-4603-B872-87C82A6A23F6}" destId="{22E787F7-D04F-4EC1-8DC2-BB9980078808}" srcOrd="2" destOrd="0" parTransId="{FF0581D9-42E9-4FFF-A9C1-7516E8CB4D96}" sibTransId="{0FA24059-248F-493D-88CA-84B197C0FE05}"/>
    <dgm:cxn modelId="{36CED2C9-1B30-42B0-9FFD-EEFC69895841}" type="presOf" srcId="{22E787F7-D04F-4EC1-8DC2-BB9980078808}" destId="{464DA94A-83BF-476D-89F1-9EDC2FC0EE6A}" srcOrd="0" destOrd="0" presId="urn:microsoft.com/office/officeart/2005/8/layout/StepDownProcess"/>
    <dgm:cxn modelId="{080549CC-BD56-4DA6-A03B-8E1BAACC2497}" srcId="{F9DF1104-FF90-4603-B872-87C82A6A23F6}" destId="{8BE6F513-18CA-4A08-B642-9BD96290AC39}" srcOrd="1" destOrd="0" parTransId="{9582A7A7-F01A-4ED1-8813-8962E69A8A0E}" sibTransId="{BFA698D6-3653-42E8-8428-74D587C591AE}"/>
    <dgm:cxn modelId="{FB9E43F4-1A4A-46CC-9D34-05CAA8284F12}" type="presOf" srcId="{4E191304-84CA-49ED-B605-914D692301A0}" destId="{B2CEA1F8-DD78-4EFC-BBF2-949F7F091585}" srcOrd="0" destOrd="0" presId="urn:microsoft.com/office/officeart/2005/8/layout/StepDownProcess"/>
    <dgm:cxn modelId="{7C811BFA-A58D-4C61-90E5-4E342392AEC6}" srcId="{F9DF1104-FF90-4603-B872-87C82A6A23F6}" destId="{00ADC39E-A500-476F-BF5E-CA4133C17FBE}" srcOrd="0" destOrd="0" parTransId="{5EA2D24C-5D49-4586-9CA8-F3B7D5AA7C51}" sibTransId="{482F9BF0-5767-47B5-BFD9-0726F83EFF97}"/>
    <dgm:cxn modelId="{D84FD1B7-6834-4A29-905B-64A0532105E2}" type="presParOf" srcId="{AA38097D-17E4-4E61-8F4B-14C29D3EBD06}" destId="{CBF3F50C-2920-4ECB-938E-43540FEC7B8D}" srcOrd="0" destOrd="0" presId="urn:microsoft.com/office/officeart/2005/8/layout/StepDownProcess"/>
    <dgm:cxn modelId="{3E0D34E7-E65B-4164-8064-AC5AB296EF89}" type="presParOf" srcId="{CBF3F50C-2920-4ECB-938E-43540FEC7B8D}" destId="{21A7FB6F-0C6D-471C-86FB-C817CB8751CB}" srcOrd="0" destOrd="0" presId="urn:microsoft.com/office/officeart/2005/8/layout/StepDownProcess"/>
    <dgm:cxn modelId="{2E0879A9-49A4-4FC2-BA8D-ABA0E93FD23E}" type="presParOf" srcId="{CBF3F50C-2920-4ECB-938E-43540FEC7B8D}" destId="{FF58E75F-E68D-4D66-891F-99EFB083F0B8}" srcOrd="1" destOrd="0" presId="urn:microsoft.com/office/officeart/2005/8/layout/StepDownProcess"/>
    <dgm:cxn modelId="{25D02569-F92D-4B52-A203-E18A91175F9E}" type="presParOf" srcId="{CBF3F50C-2920-4ECB-938E-43540FEC7B8D}" destId="{DE3AC0C0-CA44-4BB9-9E41-1E97B78548C7}" srcOrd="2" destOrd="0" presId="urn:microsoft.com/office/officeart/2005/8/layout/StepDownProcess"/>
    <dgm:cxn modelId="{41FBAA3C-0544-4E83-A529-873159A4EA8C}" type="presParOf" srcId="{AA38097D-17E4-4E61-8F4B-14C29D3EBD06}" destId="{6E4DC5FA-CFCF-4FA0-8541-934E0D0B7773}" srcOrd="1" destOrd="0" presId="urn:microsoft.com/office/officeart/2005/8/layout/StepDownProcess"/>
    <dgm:cxn modelId="{5111F6A6-6892-4F41-8516-1A7CF21F6F66}" type="presParOf" srcId="{AA38097D-17E4-4E61-8F4B-14C29D3EBD06}" destId="{154BF1A1-1B0B-44C2-A102-0468AFC94293}" srcOrd="2" destOrd="0" presId="urn:microsoft.com/office/officeart/2005/8/layout/StepDownProcess"/>
    <dgm:cxn modelId="{3457096D-0851-4952-971D-C325539E91AC}" type="presParOf" srcId="{154BF1A1-1B0B-44C2-A102-0468AFC94293}" destId="{5FC59CC3-2BFF-49BB-8658-09499CAA28D0}" srcOrd="0" destOrd="0" presId="urn:microsoft.com/office/officeart/2005/8/layout/StepDownProcess"/>
    <dgm:cxn modelId="{B4CC8B6D-7222-4271-BAAC-907DFEB34511}" type="presParOf" srcId="{154BF1A1-1B0B-44C2-A102-0468AFC94293}" destId="{B518486C-D044-4E18-AF96-22C5D57FE531}" srcOrd="1" destOrd="0" presId="urn:microsoft.com/office/officeart/2005/8/layout/StepDownProcess"/>
    <dgm:cxn modelId="{2617ACD3-32F4-497A-9D95-79CF907882CA}" type="presParOf" srcId="{154BF1A1-1B0B-44C2-A102-0468AFC94293}" destId="{2AD0A76F-6B96-4E51-9AD1-570B691378F8}" srcOrd="2" destOrd="0" presId="urn:microsoft.com/office/officeart/2005/8/layout/StepDownProcess"/>
    <dgm:cxn modelId="{42743595-1A43-440C-8889-B727F1A7621A}" type="presParOf" srcId="{AA38097D-17E4-4E61-8F4B-14C29D3EBD06}" destId="{531AD0E9-7C76-41F1-80BC-59FD9B5CFF36}" srcOrd="3" destOrd="0" presId="urn:microsoft.com/office/officeart/2005/8/layout/StepDownProcess"/>
    <dgm:cxn modelId="{E48D410D-DAAB-429B-8EC5-2FFCD0C4557B}" type="presParOf" srcId="{AA38097D-17E4-4E61-8F4B-14C29D3EBD06}" destId="{4B0F22B8-FC7D-411B-B5D9-A509663C71D6}" srcOrd="4" destOrd="0" presId="urn:microsoft.com/office/officeart/2005/8/layout/StepDownProcess"/>
    <dgm:cxn modelId="{6D5A31E7-3037-4ADA-AEBA-C2039B75095F}" type="presParOf" srcId="{4B0F22B8-FC7D-411B-B5D9-A509663C71D6}" destId="{457C02DD-96F7-47B0-A894-AF00884E094E}" srcOrd="0" destOrd="0" presId="urn:microsoft.com/office/officeart/2005/8/layout/StepDownProcess"/>
    <dgm:cxn modelId="{81BFF0CC-542F-4C89-A5BF-44714863098A}" type="presParOf" srcId="{4B0F22B8-FC7D-411B-B5D9-A509663C71D6}" destId="{464DA94A-83BF-476D-89F1-9EDC2FC0EE6A}" srcOrd="1" destOrd="0" presId="urn:microsoft.com/office/officeart/2005/8/layout/StepDownProcess"/>
    <dgm:cxn modelId="{25B20D4D-DDE7-4C45-9976-B2B3E798D8A5}" type="presParOf" srcId="{4B0F22B8-FC7D-411B-B5D9-A509663C71D6}" destId="{4AC48706-0692-4F9F-8B2D-345A9197DC16}" srcOrd="2" destOrd="0" presId="urn:microsoft.com/office/officeart/2005/8/layout/StepDownProcess"/>
    <dgm:cxn modelId="{C8EB9C03-8331-4E86-BC07-B29E4A897C34}" type="presParOf" srcId="{AA38097D-17E4-4E61-8F4B-14C29D3EBD06}" destId="{E8BC665C-E6C7-41C8-B611-615053EE505D}" srcOrd="5" destOrd="0" presId="urn:microsoft.com/office/officeart/2005/8/layout/StepDownProcess"/>
    <dgm:cxn modelId="{7DB01931-FEF2-49AF-961C-225F89AD478A}" type="presParOf" srcId="{AA38097D-17E4-4E61-8F4B-14C29D3EBD06}" destId="{547D8691-D655-4D22-B20F-9E97AC454072}" srcOrd="6" destOrd="0" presId="urn:microsoft.com/office/officeart/2005/8/layout/StepDownProcess"/>
    <dgm:cxn modelId="{566AF09C-15C8-4581-BAF6-7CD1F320399D}" type="presParOf" srcId="{547D8691-D655-4D22-B20F-9E97AC454072}" destId="{B2CEA1F8-DD78-4EFC-BBF2-949F7F09158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7FB6F-0C6D-471C-86FB-C817CB8751CB}">
      <dsp:nvSpPr>
        <dsp:cNvPr id="0" name=""/>
        <dsp:cNvSpPr/>
      </dsp:nvSpPr>
      <dsp:spPr>
        <a:xfrm rot="5400000">
          <a:off x="486676" y="1091912"/>
          <a:ext cx="859146" cy="9781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8E75F-E68D-4D66-891F-99EFB083F0B8}">
      <dsp:nvSpPr>
        <dsp:cNvPr id="0" name=""/>
        <dsp:cNvSpPr/>
      </dsp:nvSpPr>
      <dsp:spPr>
        <a:xfrm>
          <a:off x="456" y="139532"/>
          <a:ext cx="1963491" cy="101236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 dirty="0"/>
            <a:t>Lier par paire les réplique/réponses</a:t>
          </a:r>
        </a:p>
      </dsp:txBody>
      <dsp:txXfrm>
        <a:off x="49884" y="188960"/>
        <a:ext cx="1864635" cy="913504"/>
      </dsp:txXfrm>
    </dsp:sp>
    <dsp:sp modelId="{DE3AC0C0-CA44-4BB9-9E41-1E97B78548C7}">
      <dsp:nvSpPr>
        <dsp:cNvPr id="0" name=""/>
        <dsp:cNvSpPr/>
      </dsp:nvSpPr>
      <dsp:spPr>
        <a:xfrm>
          <a:off x="1705350" y="236083"/>
          <a:ext cx="1051897" cy="818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59CC3-2BFF-49BB-8658-09499CAA28D0}">
      <dsp:nvSpPr>
        <dsp:cNvPr id="0" name=""/>
        <dsp:cNvSpPr/>
      </dsp:nvSpPr>
      <dsp:spPr>
        <a:xfrm rot="5400000">
          <a:off x="1695491" y="2212279"/>
          <a:ext cx="859146" cy="9781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704586"/>
            <a:satOff val="8546"/>
            <a:lumOff val="76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8486C-D044-4E18-AF96-22C5D57FE531}">
      <dsp:nvSpPr>
        <dsp:cNvPr id="0" name=""/>
        <dsp:cNvSpPr/>
      </dsp:nvSpPr>
      <dsp:spPr>
        <a:xfrm>
          <a:off x="1474912" y="1259405"/>
          <a:ext cx="1446296" cy="101236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 dirty="0"/>
            <a:t>Mise en forme des répliques</a:t>
          </a:r>
        </a:p>
      </dsp:txBody>
      <dsp:txXfrm>
        <a:off x="1524340" y="1308833"/>
        <a:ext cx="1347440" cy="913504"/>
      </dsp:txXfrm>
    </dsp:sp>
    <dsp:sp modelId="{2AD0A76F-6B96-4E51-9AD1-570B691378F8}">
      <dsp:nvSpPr>
        <dsp:cNvPr id="0" name=""/>
        <dsp:cNvSpPr/>
      </dsp:nvSpPr>
      <dsp:spPr>
        <a:xfrm>
          <a:off x="2770013" y="1373298"/>
          <a:ext cx="1051897" cy="818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86D09-D8CC-4E8C-92DB-26E2B4D0A624}">
      <dsp:nvSpPr>
        <dsp:cNvPr id="0" name=""/>
        <dsp:cNvSpPr/>
      </dsp:nvSpPr>
      <dsp:spPr>
        <a:xfrm rot="5400000">
          <a:off x="2874598" y="3366342"/>
          <a:ext cx="859146" cy="9781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409171"/>
            <a:satOff val="17092"/>
            <a:lumOff val="153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0DBC-117D-4E95-AED7-2153C9482B52}">
      <dsp:nvSpPr>
        <dsp:cNvPr id="0" name=""/>
        <dsp:cNvSpPr/>
      </dsp:nvSpPr>
      <dsp:spPr>
        <a:xfrm>
          <a:off x="2646976" y="2413961"/>
          <a:ext cx="1446296" cy="101236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 dirty="0"/>
            <a:t>Numériser les répliques</a:t>
          </a:r>
        </a:p>
      </dsp:txBody>
      <dsp:txXfrm>
        <a:off x="2696404" y="2463389"/>
        <a:ext cx="1347440" cy="913504"/>
      </dsp:txXfrm>
    </dsp:sp>
    <dsp:sp modelId="{E4E3EFC5-A155-447C-AA92-6DECD4A81228}">
      <dsp:nvSpPr>
        <dsp:cNvPr id="0" name=""/>
        <dsp:cNvSpPr/>
      </dsp:nvSpPr>
      <dsp:spPr>
        <a:xfrm>
          <a:off x="4093273" y="2510513"/>
          <a:ext cx="1051897" cy="818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EA1F8-DD78-4EFC-BBF2-949F7F091585}">
      <dsp:nvSpPr>
        <dsp:cNvPr id="0" name=""/>
        <dsp:cNvSpPr/>
      </dsp:nvSpPr>
      <dsp:spPr>
        <a:xfrm>
          <a:off x="3970237" y="3551176"/>
          <a:ext cx="1446296" cy="101236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Stocker ces paires</a:t>
          </a:r>
        </a:p>
      </dsp:txBody>
      <dsp:txXfrm>
        <a:off x="4019665" y="3600604"/>
        <a:ext cx="1347440" cy="913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7FB6F-0C6D-471C-86FB-C817CB8751CB}">
      <dsp:nvSpPr>
        <dsp:cNvPr id="0" name=""/>
        <dsp:cNvSpPr/>
      </dsp:nvSpPr>
      <dsp:spPr>
        <a:xfrm rot="5400000">
          <a:off x="535341" y="1051321"/>
          <a:ext cx="945056" cy="10759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8E75F-E68D-4D66-891F-99EFB083F0B8}">
      <dsp:nvSpPr>
        <dsp:cNvPr id="0" name=""/>
        <dsp:cNvSpPr/>
      </dsp:nvSpPr>
      <dsp:spPr>
        <a:xfrm>
          <a:off x="502" y="3706"/>
          <a:ext cx="2159832" cy="111359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 dirty="0"/>
            <a:t>Input utilisateur</a:t>
          </a:r>
        </a:p>
      </dsp:txBody>
      <dsp:txXfrm>
        <a:off x="54873" y="58077"/>
        <a:ext cx="2051090" cy="1004849"/>
      </dsp:txXfrm>
    </dsp:sp>
    <dsp:sp modelId="{DE3AC0C0-CA44-4BB9-9E41-1E97B78548C7}">
      <dsp:nvSpPr>
        <dsp:cNvPr id="0" name=""/>
        <dsp:cNvSpPr/>
      </dsp:nvSpPr>
      <dsp:spPr>
        <a:xfrm>
          <a:off x="1875878" y="109913"/>
          <a:ext cx="1157083" cy="90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59CC3-2BFF-49BB-8658-09499CAA28D0}">
      <dsp:nvSpPr>
        <dsp:cNvPr id="0" name=""/>
        <dsp:cNvSpPr/>
      </dsp:nvSpPr>
      <dsp:spPr>
        <a:xfrm rot="5400000">
          <a:off x="1979549" y="2310011"/>
          <a:ext cx="945056" cy="10759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704586"/>
            <a:satOff val="8546"/>
            <a:lumOff val="76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8486C-D044-4E18-AF96-22C5D57FE531}">
      <dsp:nvSpPr>
        <dsp:cNvPr id="0" name=""/>
        <dsp:cNvSpPr/>
      </dsp:nvSpPr>
      <dsp:spPr>
        <a:xfrm>
          <a:off x="1651334" y="1235562"/>
          <a:ext cx="1163137" cy="11523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Mise en forme</a:t>
          </a:r>
        </a:p>
      </dsp:txBody>
      <dsp:txXfrm>
        <a:off x="1707599" y="1291827"/>
        <a:ext cx="1050607" cy="1039848"/>
      </dsp:txXfrm>
    </dsp:sp>
    <dsp:sp modelId="{2AD0A76F-6B96-4E51-9AD1-570B691378F8}">
      <dsp:nvSpPr>
        <dsp:cNvPr id="0" name=""/>
        <dsp:cNvSpPr/>
      </dsp:nvSpPr>
      <dsp:spPr>
        <a:xfrm>
          <a:off x="2862047" y="1380237"/>
          <a:ext cx="1157083" cy="90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C02DD-96F7-47B0-A894-AF00884E094E}">
      <dsp:nvSpPr>
        <dsp:cNvPr id="0" name=""/>
        <dsp:cNvSpPr/>
      </dsp:nvSpPr>
      <dsp:spPr>
        <a:xfrm rot="5400000">
          <a:off x="3020469" y="3572576"/>
          <a:ext cx="945056" cy="10759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409171"/>
            <a:satOff val="17092"/>
            <a:lumOff val="153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DA94A-83BF-476D-89F1-9EDC2FC0EE6A}">
      <dsp:nvSpPr>
        <dsp:cNvPr id="0" name=""/>
        <dsp:cNvSpPr/>
      </dsp:nvSpPr>
      <dsp:spPr>
        <a:xfrm>
          <a:off x="2911662" y="2524962"/>
          <a:ext cx="1307767" cy="1113591"/>
        </a:xfrm>
        <a:prstGeom prst="roundRect">
          <a:avLst>
            <a:gd name="adj" fmla="val 16670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Best-fit</a:t>
          </a:r>
        </a:p>
      </dsp:txBody>
      <dsp:txXfrm>
        <a:off x="2966033" y="2579333"/>
        <a:ext cx="1199025" cy="1004849"/>
      </dsp:txXfrm>
    </dsp:sp>
    <dsp:sp modelId="{4AC48706-0692-4F9F-8B2D-345A9197DC16}">
      <dsp:nvSpPr>
        <dsp:cNvPr id="0" name=""/>
        <dsp:cNvSpPr/>
      </dsp:nvSpPr>
      <dsp:spPr>
        <a:xfrm>
          <a:off x="4361006" y="2631168"/>
          <a:ext cx="1157083" cy="90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EA1F8-DD78-4EFC-BBF2-949F7F091585}">
      <dsp:nvSpPr>
        <dsp:cNvPr id="0" name=""/>
        <dsp:cNvSpPr/>
      </dsp:nvSpPr>
      <dsp:spPr>
        <a:xfrm>
          <a:off x="4367243" y="3775893"/>
          <a:ext cx="1590919" cy="1113591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Afficher la réponse correspondante</a:t>
          </a:r>
        </a:p>
      </dsp:txBody>
      <dsp:txXfrm>
        <a:off x="4421614" y="3830264"/>
        <a:ext cx="1482177" cy="100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14834-81FD-4FCB-9BF1-3FA82AD247DA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F27AB-C755-4C45-BE4F-3F72A61A3A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73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Explication du</a:t>
            </a:r>
            <a:r>
              <a:rPr lang="fr-CH" baseline="0" dirty="0"/>
              <a:t> projet chat bot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486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Structure</a:t>
            </a:r>
            <a:r>
              <a:rPr lang="fr-CH" baseline="0" dirty="0"/>
              <a:t> de la DB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263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Proposition  des</a:t>
            </a:r>
            <a:r>
              <a:rPr lang="fr-CH" baseline="0" dirty="0"/>
              <a:t> solutions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215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668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0294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F27AB-C755-4C45-BE4F-3F72A61A3AE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430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8DBC78-E408-4CA3-806A-EED23C577A40}"/>
              </a:ext>
            </a:extLst>
          </p:cNvPr>
          <p:cNvSpPr/>
          <p:nvPr/>
        </p:nvSpPr>
        <p:spPr>
          <a:xfrm>
            <a:off x="6954712" y="9"/>
            <a:ext cx="5237285" cy="6857991"/>
          </a:xfrm>
          <a:prstGeom prst="rect">
            <a:avLst/>
          </a:prstGeom>
          <a:solidFill>
            <a:srgbClr val="707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E5B1B6FD-22A8-4D2E-BE29-62C5D084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715" y="852854"/>
            <a:ext cx="5237285" cy="319160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2E91E4FF-19C9-464E-B6AC-07441DA517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4712" y="4844559"/>
            <a:ext cx="5237286" cy="1160587"/>
          </a:xfrm>
        </p:spPr>
        <p:txBody>
          <a:bodyPr anchor="ctr"/>
          <a:lstStyle>
            <a:lvl1pPr marL="45720" indent="0" algn="ctr">
              <a:buNone/>
              <a:defRPr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fr-FR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03719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Plein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701313-827B-4FBC-B375-986054924C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1942" y="239697"/>
            <a:ext cx="11727171" cy="6383353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73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3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'élément multimédia 2">
            <a:extLst>
              <a:ext uri="{FF2B5EF4-FFF2-40B4-BE49-F238E27FC236}">
                <a16:creationId xmlns:a16="http://schemas.microsoft.com/office/drawing/2014/main" id="{9FD60C6D-D6A7-49E5-8711-B18F769B99C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19075" y="238125"/>
            <a:ext cx="11730038" cy="6391275"/>
          </a:xfrm>
        </p:spPr>
        <p:txBody>
          <a:bodyPr/>
          <a:lstStyle/>
          <a:p>
            <a:r>
              <a:rPr lang="fr-FR"/>
              <a:t>Cliquez sur l'icône pour ajouter l'élément multimédia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482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>
            <a:lvl1pPr marL="228600" indent="-182880">
              <a:buFont typeface="Wingdings" panose="05000000000000000000" pitchFamily="2" charset="2"/>
              <a:buChar char="§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  <a:lvl3pPr marL="731520" indent="-182880">
              <a:buFont typeface="Wingdings" panose="05000000000000000000" pitchFamily="2" charset="2"/>
              <a:buChar char="§"/>
              <a:defRPr/>
            </a:lvl3pPr>
            <a:lvl4pPr marL="1005840" indent="-182880">
              <a:buFont typeface="Wingdings" panose="05000000000000000000" pitchFamily="2" charset="2"/>
              <a:buChar char="§"/>
              <a:defRPr/>
            </a:lvl4pPr>
            <a:lvl5pPr marL="1280160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0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543800" cy="13563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5B2CB68-B66C-45BD-BE34-11F67386C460}"/>
              </a:ext>
            </a:extLst>
          </p:cNvPr>
          <p:cNvGrpSpPr/>
          <p:nvPr/>
        </p:nvGrpSpPr>
        <p:grpSpPr>
          <a:xfrm>
            <a:off x="7858555" y="-163890"/>
            <a:ext cx="5833429" cy="7320952"/>
            <a:chOff x="8449938" y="-259140"/>
            <a:chExt cx="5833429" cy="7320952"/>
          </a:xfrm>
          <a:solidFill>
            <a:srgbClr val="707A88"/>
          </a:solidFill>
        </p:grpSpPr>
        <p:sp>
          <p:nvSpPr>
            <p:cNvPr id="8" name="Trapèze 7">
              <a:extLst>
                <a:ext uri="{FF2B5EF4-FFF2-40B4-BE49-F238E27FC236}">
                  <a16:creationId xmlns:a16="http://schemas.microsoft.com/office/drawing/2014/main" id="{00D5B908-A216-4311-9D4E-F229ABA90DEA}"/>
                </a:ext>
              </a:extLst>
            </p:cNvPr>
            <p:cNvSpPr/>
            <p:nvPr/>
          </p:nvSpPr>
          <p:spPr>
            <a:xfrm>
              <a:off x="8449938" y="2531126"/>
              <a:ext cx="5833429" cy="4530686"/>
            </a:xfrm>
            <a:prstGeom prst="trapezoid">
              <a:avLst>
                <a:gd name="adj" fmla="val 363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3B408D-4485-4D4D-8810-DA578C6E6489}"/>
                </a:ext>
              </a:extLst>
            </p:cNvPr>
            <p:cNvSpPr/>
            <p:nvPr/>
          </p:nvSpPr>
          <p:spPr>
            <a:xfrm>
              <a:off x="10083472" y="-259140"/>
              <a:ext cx="3090041" cy="34684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5B6FCD7-144F-4515-A839-850CDF5E22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2170113"/>
            <a:ext cx="7131050" cy="3800475"/>
          </a:xfrm>
        </p:spPr>
        <p:txBody>
          <a:bodyPr/>
          <a:lstStyle>
            <a:lvl1pPr marL="228600" indent="-182880">
              <a:buFont typeface="Wingdings" panose="05000000000000000000" pitchFamily="2" charset="2"/>
              <a:buChar char="§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  <a:lvl3pPr marL="891540" indent="-342900">
              <a:buFont typeface="Wingdings" panose="05000000000000000000" pitchFamily="2" charset="2"/>
              <a:buChar char="§"/>
              <a:defRPr/>
            </a:lvl3pPr>
            <a:lvl4pPr marL="1108710" indent="-285750">
              <a:buFont typeface="Wingdings" panose="05000000000000000000" pitchFamily="2" charset="2"/>
              <a:buChar char="§"/>
              <a:defRPr/>
            </a:lvl4pPr>
            <a:lvl5pPr marL="1280160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181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bg>
      <p:bgPr>
        <a:solidFill>
          <a:srgbClr val="707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25905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Triangle rectangle 7">
            <a:extLst>
              <a:ext uri="{FF2B5EF4-FFF2-40B4-BE49-F238E27FC236}">
                <a16:creationId xmlns:a16="http://schemas.microsoft.com/office/drawing/2014/main" id="{BCE73D83-F968-4622-83DA-31E9259E98DA}"/>
              </a:ext>
            </a:extLst>
          </p:cNvPr>
          <p:cNvSpPr/>
          <p:nvPr/>
        </p:nvSpPr>
        <p:spPr>
          <a:xfrm>
            <a:off x="154236" y="2214390"/>
            <a:ext cx="8075364" cy="4442442"/>
          </a:xfrm>
          <a:prstGeom prst="rtTriangle">
            <a:avLst/>
          </a:prstGeom>
          <a:solidFill>
            <a:srgbClr val="707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11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2778254"/>
            <a:ext cx="9966960" cy="1242154"/>
          </a:xfr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60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2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C46119-A1C6-4011-A474-9E09B4444E9A}"/>
              </a:ext>
            </a:extLst>
          </p:cNvPr>
          <p:cNvGrpSpPr/>
          <p:nvPr/>
        </p:nvGrpSpPr>
        <p:grpSpPr>
          <a:xfrm>
            <a:off x="1450731" y="2725615"/>
            <a:ext cx="9337030" cy="3147648"/>
            <a:chOff x="1373761" y="2647178"/>
            <a:chExt cx="9413999" cy="3226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CD9D38-077F-4A1A-8009-C21ABF259EEE}"/>
                </a:ext>
              </a:extLst>
            </p:cNvPr>
            <p:cNvSpPr/>
            <p:nvPr/>
          </p:nvSpPr>
          <p:spPr>
            <a:xfrm>
              <a:off x="1373761" y="2647178"/>
              <a:ext cx="9413998" cy="456507"/>
            </a:xfrm>
            <a:prstGeom prst="rect">
              <a:avLst/>
            </a:prstGeom>
            <a:solidFill>
              <a:srgbClr val="088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937FF4-0B22-4734-B778-6D2E26562F69}"/>
                </a:ext>
              </a:extLst>
            </p:cNvPr>
            <p:cNvSpPr/>
            <p:nvPr/>
          </p:nvSpPr>
          <p:spPr>
            <a:xfrm>
              <a:off x="1373762" y="2647179"/>
              <a:ext cx="9413998" cy="322608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3154646-B02A-4675-880D-6E26A6AE7B15}"/>
                </a:ext>
              </a:extLst>
            </p:cNvPr>
            <p:cNvCxnSpPr>
              <a:cxnSpLocks/>
            </p:cNvCxnSpPr>
            <p:nvPr/>
          </p:nvCxnSpPr>
          <p:spPr>
            <a:xfrm>
              <a:off x="1373761" y="3103686"/>
              <a:ext cx="941399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C3706267-D0D1-4430-9653-58BB79A54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0975" y="2725738"/>
            <a:ext cx="4645025" cy="444500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977C1355-ACF2-4578-A916-1084CDA130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50731" y="3170238"/>
            <a:ext cx="4645023" cy="2702902"/>
          </a:xfrm>
        </p:spPr>
        <p:txBody>
          <a:bodyPr/>
          <a:lstStyle>
            <a:lvl1pPr marL="228600" indent="-182880">
              <a:buFont typeface="Wingdings" panose="05000000000000000000" pitchFamily="2" charset="2"/>
              <a:buChar char="§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  <a:lvl3pPr marL="731520" indent="-182880">
              <a:buFont typeface="Wingdings" panose="05000000000000000000" pitchFamily="2" charset="2"/>
              <a:buChar char="§"/>
              <a:defRPr/>
            </a:lvl3pPr>
            <a:lvl4pPr marL="1005840" indent="-182880">
              <a:buFont typeface="Wingdings" panose="05000000000000000000" pitchFamily="2" charset="2"/>
              <a:buChar char="§"/>
              <a:defRPr/>
            </a:lvl4pPr>
            <a:lvl5pPr marL="1280160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C4D94C98-ADA6-4BB1-BD51-C01D812111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19245" y="2725128"/>
            <a:ext cx="4645025" cy="444500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7949BEAF-685D-42B5-8198-BD07D885F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755" y="3169628"/>
            <a:ext cx="4668516" cy="2703512"/>
          </a:xfrm>
        </p:spPr>
        <p:txBody>
          <a:bodyPr/>
          <a:lstStyle>
            <a:lvl1pPr marL="228600" indent="-182880">
              <a:buFont typeface="Wingdings" panose="05000000000000000000" pitchFamily="2" charset="2"/>
              <a:buChar char="§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  <a:lvl3pPr marL="731520" indent="-182880">
              <a:buFont typeface="Wingdings" panose="05000000000000000000" pitchFamily="2" charset="2"/>
              <a:buChar char="§"/>
              <a:defRPr/>
            </a:lvl3pPr>
            <a:lvl4pPr marL="1005840" indent="-182880">
              <a:buFont typeface="Wingdings" panose="05000000000000000000" pitchFamily="2" charset="2"/>
              <a:buChar char="§"/>
              <a:defRPr/>
            </a:lvl4pPr>
            <a:lvl5pPr marL="1280160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4650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 marL="228600" indent="-182880">
              <a:buFont typeface="Wingdings" panose="05000000000000000000" pitchFamily="2" charset="2"/>
              <a:buChar char="§"/>
              <a:defRPr sz="2200"/>
            </a:lvl1pPr>
            <a:lvl2pPr marL="457200" indent="-182880">
              <a:buFont typeface="Wingdings" panose="05000000000000000000" pitchFamily="2" charset="2"/>
              <a:buChar char="§"/>
              <a:defRPr sz="2000"/>
            </a:lvl2pPr>
            <a:lvl3pPr marL="731520" indent="-182880">
              <a:buFont typeface="Wingdings" panose="05000000000000000000" pitchFamily="2" charset="2"/>
              <a:buChar char="§"/>
              <a:defRPr sz="1800"/>
            </a:lvl3pPr>
            <a:lvl4pPr marL="1005840" indent="-182880">
              <a:buFont typeface="Wingdings" panose="05000000000000000000" pitchFamily="2" charset="2"/>
              <a:buChar char="§"/>
              <a:defRPr sz="1600"/>
            </a:lvl4pPr>
            <a:lvl5pPr marL="1280160" indent="-182880"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 marL="228600" indent="-182880">
              <a:buFont typeface="Wingdings" panose="05000000000000000000" pitchFamily="2" charset="2"/>
              <a:buChar char="§"/>
              <a:defRPr sz="2200"/>
            </a:lvl1pPr>
            <a:lvl2pPr marL="457200" indent="-182880">
              <a:buFont typeface="Wingdings" panose="05000000000000000000" pitchFamily="2" charset="2"/>
              <a:buChar char="§"/>
              <a:defRPr sz="2000"/>
            </a:lvl2pPr>
            <a:lvl3pPr marL="731520" indent="-182880">
              <a:buFont typeface="Wingdings" panose="05000000000000000000" pitchFamily="2" charset="2"/>
              <a:buChar char="§"/>
              <a:defRPr sz="1800"/>
            </a:lvl3pPr>
            <a:lvl4pPr marL="1005840" indent="-182880">
              <a:buFont typeface="Wingdings" panose="05000000000000000000" pitchFamily="2" charset="2"/>
              <a:buChar char="§"/>
              <a:defRPr sz="1600"/>
            </a:lvl4pPr>
            <a:lvl5pPr marL="1280160" indent="-182880"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8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FF88A-C19A-48C1-B38D-99B1FDB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C1319A6-8E93-4034-BA26-326BF9C132A5}"/>
              </a:ext>
            </a:extLst>
          </p:cNvPr>
          <p:cNvSpPr/>
          <p:nvPr/>
        </p:nvSpPr>
        <p:spPr>
          <a:xfrm>
            <a:off x="7131294" y="3741681"/>
            <a:ext cx="3159530" cy="12666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CDBB675-3C34-4E76-9501-F9773795F427}"/>
              </a:ext>
            </a:extLst>
          </p:cNvPr>
          <p:cNvSpPr/>
          <p:nvPr/>
        </p:nvSpPr>
        <p:spPr>
          <a:xfrm>
            <a:off x="1517573" y="2475030"/>
            <a:ext cx="3159530" cy="12666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4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9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6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92" r:id="rId3"/>
    <p:sldLayoutId id="2147483787" r:id="rId4"/>
    <p:sldLayoutId id="2147483789" r:id="rId5"/>
    <p:sldLayoutId id="2147483788" r:id="rId6"/>
    <p:sldLayoutId id="2147483790" r:id="rId7"/>
    <p:sldLayoutId id="2147483797" r:id="rId8"/>
    <p:sldLayoutId id="2147483791" r:id="rId9"/>
    <p:sldLayoutId id="2147483798" r:id="rId10"/>
    <p:sldLayoutId id="2147483793" r:id="rId11"/>
    <p:sldLayoutId id="2147483796" r:id="rId12"/>
    <p:sldLayoutId id="2147483795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8E4D-CBF0-4C43-9184-2E8B4DF7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Movie Line Chat Bot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0E13B5-6D24-4D0D-92C8-FC682C4706BA}"/>
              </a:ext>
            </a:extLst>
          </p:cNvPr>
          <p:cNvGrpSpPr/>
          <p:nvPr/>
        </p:nvGrpSpPr>
        <p:grpSpPr>
          <a:xfrm>
            <a:off x="2471391" y="2364947"/>
            <a:ext cx="7170965" cy="3059147"/>
            <a:chOff x="2471391" y="2364947"/>
            <a:chExt cx="7170965" cy="3059147"/>
          </a:xfrm>
        </p:grpSpPr>
        <p:pic>
          <p:nvPicPr>
            <p:cNvPr id="4" name="Picture 3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0AC4AE81-94DA-4820-8CFB-816B5FA4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26" b="94725" l="10000" r="90000">
                          <a14:foregroundMark x1="29890" y1="36484" x2="27253" y2="35714"/>
                          <a14:foregroundMark x1="31648" y1="33956" x2="23407" y2="37692"/>
                          <a14:foregroundMark x1="20879" y1="40769" x2="40440" y2="20989"/>
                          <a14:foregroundMark x1="40440" y1="20989" x2="69231" y2="25055"/>
                          <a14:foregroundMark x1="69231" y1="25055" x2="48352" y2="47033"/>
                          <a14:foregroundMark x1="48352" y1="47033" x2="20110" y2="46374"/>
                          <a14:foregroundMark x1="20110" y1="46374" x2="39341" y2="22967"/>
                          <a14:foregroundMark x1="39341" y1="22967" x2="39341" y2="26154"/>
                          <a14:foregroundMark x1="45055" y1="25495" x2="43407" y2="39890"/>
                          <a14:foregroundMark x1="46593" y1="42967" x2="40769" y2="26703"/>
                          <a14:foregroundMark x1="41868" y1="30659" x2="43297" y2="38571"/>
                          <a14:foregroundMark x1="37802" y1="26154" x2="36593" y2="42857"/>
                          <a14:foregroundMark x1="66813" y1="33077" x2="69011" y2="38462"/>
                          <a14:foregroundMark x1="66264" y1="29341" x2="66923" y2="26044"/>
                          <a14:foregroundMark x1="67033" y1="26374" x2="67143" y2="28462"/>
                          <a14:foregroundMark x1="67473" y1="28132" x2="62527" y2="37363"/>
                          <a14:foregroundMark x1="70220" y1="32637" x2="66923" y2="38791"/>
                          <a14:foregroundMark x1="72527" y1="32967" x2="70330" y2="40989"/>
                          <a14:foregroundMark x1="68462" y1="31978" x2="72637" y2="36923"/>
                          <a14:foregroundMark x1="69121" y1="29780" x2="73077" y2="35495"/>
                          <a14:foregroundMark x1="69341" y1="29121" x2="75055" y2="34615"/>
                          <a14:foregroundMark x1="71209" y1="28132" x2="78242" y2="40989"/>
                          <a14:foregroundMark x1="74945" y1="34725" x2="79121" y2="47033"/>
                          <a14:foregroundMark x1="80110" y1="46923" x2="49121" y2="47253"/>
                          <a14:foregroundMark x1="48022" y1="47802" x2="54286" y2="47692"/>
                          <a14:foregroundMark x1="24505" y1="50440" x2="24615" y2="78571"/>
                          <a14:foregroundMark x1="24615" y1="78571" x2="47363" y2="94835"/>
                          <a14:foregroundMark x1="47363" y1="94835" x2="72088" y2="87802"/>
                          <a14:foregroundMark x1="67802" y1="89231" x2="81758" y2="65275"/>
                          <a14:foregroundMark x1="81758" y1="65275" x2="73846" y2="48791"/>
                          <a14:foregroundMark x1="79780" y1="72418" x2="59780" y2="52967"/>
                          <a14:foregroundMark x1="59780" y1="52967" x2="31538" y2="54396"/>
                          <a14:foregroundMark x1="31538" y1="54396" x2="21209" y2="74505"/>
                          <a14:foregroundMark x1="24945" y1="71099" x2="56593" y2="61209"/>
                          <a14:foregroundMark x1="33846" y1="60330" x2="69011" y2="72308"/>
                          <a14:foregroundMark x1="67033" y1="65934" x2="36703" y2="72308"/>
                          <a14:foregroundMark x1="47802" y1="31868" x2="55165" y2="41099"/>
                          <a14:foregroundMark x1="51209" y1="30549" x2="53297" y2="38791"/>
                          <a14:foregroundMark x1="27143" y1="52527" x2="22088" y2="69560"/>
                          <a14:foregroundMark x1="21209" y1="60220" x2="24176" y2="70879"/>
                          <a14:foregroundMark x1="30220" y1="59890" x2="38022" y2="65385"/>
                          <a14:foregroundMark x1="32637" y1="56154" x2="32088" y2="83077"/>
                          <a14:foregroundMark x1="28352" y1="75934" x2="49011" y2="81429"/>
                          <a14:foregroundMark x1="34286" y1="74725" x2="60879" y2="74945"/>
                          <a14:foregroundMark x1="51648" y1="73077" x2="74835" y2="76923"/>
                          <a14:foregroundMark x1="68462" y1="50769" x2="75165" y2="63846"/>
                          <a14:foregroundMark x1="55055" y1="83297" x2="43516" y2="85275"/>
                          <a14:foregroundMark x1="43956" y1="86593" x2="61538" y2="87582"/>
                          <a14:foregroundMark x1="52198" y1="10659" x2="52198" y2="3626"/>
                          <a14:foregroundMark x1="41648" y1="62967" x2="66703" y2="61319"/>
                          <a14:foregroundMark x1="72967" y1="69121" x2="77802" y2="609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71391" y="3058153"/>
              <a:ext cx="779973" cy="741694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FA52FC3-609E-4CDE-8E55-62ECDF931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0678" y="2428950"/>
              <a:ext cx="661678" cy="629203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E0C0359-C531-4F2F-BE0B-AD2338FC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0678" y="4020263"/>
              <a:ext cx="661678" cy="629203"/>
            </a:xfrm>
            <a:prstGeom prst="rect">
              <a:avLst/>
            </a:prstGeom>
          </p:spPr>
        </p:pic>
        <p:pic>
          <p:nvPicPr>
            <p:cNvPr id="10" name="Picture 9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145719EF-812B-4FA5-A484-70267BA4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26" b="94725" l="10000" r="90000">
                          <a14:foregroundMark x1="29890" y1="36484" x2="27253" y2="35714"/>
                          <a14:foregroundMark x1="31648" y1="33956" x2="23407" y2="37692"/>
                          <a14:foregroundMark x1="20879" y1="40769" x2="40440" y2="20989"/>
                          <a14:foregroundMark x1="40440" y1="20989" x2="69231" y2="25055"/>
                          <a14:foregroundMark x1="69231" y1="25055" x2="48352" y2="47033"/>
                          <a14:foregroundMark x1="48352" y1="47033" x2="20110" y2="46374"/>
                          <a14:foregroundMark x1="20110" y1="46374" x2="39341" y2="22967"/>
                          <a14:foregroundMark x1="39341" y1="22967" x2="39341" y2="26154"/>
                          <a14:foregroundMark x1="45055" y1="25495" x2="43407" y2="39890"/>
                          <a14:foregroundMark x1="46593" y1="42967" x2="40769" y2="26703"/>
                          <a14:foregroundMark x1="41868" y1="30659" x2="43297" y2="38571"/>
                          <a14:foregroundMark x1="37802" y1="26154" x2="36593" y2="42857"/>
                          <a14:foregroundMark x1="66813" y1="33077" x2="69011" y2="38462"/>
                          <a14:foregroundMark x1="66264" y1="29341" x2="66923" y2="26044"/>
                          <a14:foregroundMark x1="67033" y1="26374" x2="67143" y2="28462"/>
                          <a14:foregroundMark x1="67473" y1="28132" x2="62527" y2="37363"/>
                          <a14:foregroundMark x1="70220" y1="32637" x2="66923" y2="38791"/>
                          <a14:foregroundMark x1="72527" y1="32967" x2="70330" y2="40989"/>
                          <a14:foregroundMark x1="68462" y1="31978" x2="72637" y2="36923"/>
                          <a14:foregroundMark x1="69121" y1="29780" x2="73077" y2="35495"/>
                          <a14:foregroundMark x1="69341" y1="29121" x2="75055" y2="34615"/>
                          <a14:foregroundMark x1="71209" y1="28132" x2="78242" y2="40989"/>
                          <a14:foregroundMark x1="74945" y1="34725" x2="79121" y2="47033"/>
                          <a14:foregroundMark x1="80110" y1="46923" x2="49121" y2="47253"/>
                          <a14:foregroundMark x1="48022" y1="47802" x2="54286" y2="47692"/>
                          <a14:foregroundMark x1="24505" y1="50440" x2="24615" y2="78571"/>
                          <a14:foregroundMark x1="24615" y1="78571" x2="47363" y2="94835"/>
                          <a14:foregroundMark x1="47363" y1="94835" x2="72088" y2="87802"/>
                          <a14:foregroundMark x1="67802" y1="89231" x2="81758" y2="65275"/>
                          <a14:foregroundMark x1="81758" y1="65275" x2="73846" y2="48791"/>
                          <a14:foregroundMark x1="79780" y1="72418" x2="59780" y2="52967"/>
                          <a14:foregroundMark x1="59780" y1="52967" x2="31538" y2="54396"/>
                          <a14:foregroundMark x1="31538" y1="54396" x2="21209" y2="74505"/>
                          <a14:foregroundMark x1="24945" y1="71099" x2="56593" y2="61209"/>
                          <a14:foregroundMark x1="33846" y1="60330" x2="69011" y2="72308"/>
                          <a14:foregroundMark x1="67033" y1="65934" x2="36703" y2="72308"/>
                          <a14:foregroundMark x1="47802" y1="31868" x2="55165" y2="41099"/>
                          <a14:foregroundMark x1="51209" y1="30549" x2="53297" y2="38791"/>
                          <a14:foregroundMark x1="27143" y1="52527" x2="22088" y2="69560"/>
                          <a14:foregroundMark x1="21209" y1="60220" x2="24176" y2="70879"/>
                          <a14:foregroundMark x1="30220" y1="59890" x2="38022" y2="65385"/>
                          <a14:foregroundMark x1="32637" y1="56154" x2="32088" y2="83077"/>
                          <a14:foregroundMark x1="28352" y1="75934" x2="49011" y2="81429"/>
                          <a14:foregroundMark x1="34286" y1="74725" x2="60879" y2="74945"/>
                          <a14:foregroundMark x1="51648" y1="73077" x2="74835" y2="76923"/>
                          <a14:foregroundMark x1="68462" y1="50769" x2="75165" y2="63846"/>
                          <a14:foregroundMark x1="55055" y1="83297" x2="43516" y2="85275"/>
                          <a14:foregroundMark x1="43956" y1="86593" x2="61538" y2="87582"/>
                          <a14:foregroundMark x1="52198" y1="10659" x2="52198" y2="3626"/>
                          <a14:foregroundMark x1="41648" y1="62967" x2="66703" y2="61319"/>
                          <a14:foregroundMark x1="72967" y1="69121" x2="77802" y2="609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71391" y="4682400"/>
              <a:ext cx="779973" cy="741694"/>
            </a:xfrm>
            <a:prstGeom prst="rect">
              <a:avLst/>
            </a:prstGeom>
          </p:spPr>
        </p:pic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DF5ED6AA-D855-4D57-80B9-4AE87080968C}"/>
                </a:ext>
              </a:extLst>
            </p:cNvPr>
            <p:cNvSpPr/>
            <p:nvPr/>
          </p:nvSpPr>
          <p:spPr>
            <a:xfrm>
              <a:off x="3383122" y="3176016"/>
              <a:ext cx="3103022" cy="554736"/>
            </a:xfrm>
            <a:prstGeom prst="wedgeRoundRectCallout">
              <a:avLst>
                <a:gd name="adj1" fmla="val -54820"/>
                <a:gd name="adj2" fmla="val 25137"/>
                <a:gd name="adj3" fmla="val 16667"/>
              </a:avLst>
            </a:prstGeom>
            <a:solidFill>
              <a:srgbClr val="E4E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Do. Or do not. There is no try.</a:t>
              </a:r>
              <a:r>
                <a:rPr lang="fr-CH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- Yoda</a:t>
              </a:r>
              <a:endParaRPr lang="fr-CH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3B107788-EE89-413A-A108-5A0BF1634B28}"/>
                </a:ext>
              </a:extLst>
            </p:cNvPr>
            <p:cNvSpPr/>
            <p:nvPr/>
          </p:nvSpPr>
          <p:spPr>
            <a:xfrm>
              <a:off x="3383122" y="4684475"/>
              <a:ext cx="3103022" cy="554736"/>
            </a:xfrm>
            <a:prstGeom prst="wedgeRoundRectCallout">
              <a:avLst>
                <a:gd name="adj1" fmla="val -55409"/>
                <a:gd name="adj2" fmla="val 28433"/>
                <a:gd name="adj3" fmla="val 16667"/>
              </a:avLst>
            </a:prstGeom>
            <a:solidFill>
              <a:srgbClr val="E4E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No. I am your father. </a:t>
              </a:r>
              <a:r>
                <a:rPr lang="fr-CH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Darth Vader</a:t>
              </a:r>
              <a:endParaRPr lang="fr-CH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512A8787-231A-48F9-B6CA-3368B7FF0F6D}"/>
                </a:ext>
              </a:extLst>
            </p:cNvPr>
            <p:cNvSpPr/>
            <p:nvPr/>
          </p:nvSpPr>
          <p:spPr>
            <a:xfrm>
              <a:off x="5754466" y="2364947"/>
              <a:ext cx="3103022" cy="554736"/>
            </a:xfrm>
            <a:prstGeom prst="wedgeRoundRectCallout">
              <a:avLst>
                <a:gd name="adj1" fmla="val 54605"/>
                <a:gd name="adj2" fmla="val 32830"/>
                <a:gd name="adj3" fmla="val 16667"/>
              </a:avLst>
            </a:prstGeom>
            <a:solidFill>
              <a:srgbClr val="3DA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I’ll try to finish it for tommorow.</a:t>
              </a:r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1A52E28E-A690-4519-A50E-B29D5B540CD4}"/>
                </a:ext>
              </a:extLst>
            </p:cNvPr>
            <p:cNvSpPr/>
            <p:nvPr/>
          </p:nvSpPr>
          <p:spPr>
            <a:xfrm>
              <a:off x="5754466" y="3967474"/>
              <a:ext cx="3103022" cy="554736"/>
            </a:xfrm>
            <a:prstGeom prst="wedgeRoundRectCallout">
              <a:avLst>
                <a:gd name="adj1" fmla="val 54408"/>
                <a:gd name="adj2" fmla="val 30632"/>
                <a:gd name="adj3" fmla="val 16667"/>
              </a:avLst>
            </a:prstGeom>
            <a:solidFill>
              <a:srgbClr val="3DA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I visited my father today.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1E9545D-D489-45DC-9BF8-D2FB36088588}"/>
              </a:ext>
            </a:extLst>
          </p:cNvPr>
          <p:cNvSpPr txBox="1"/>
          <p:nvPr/>
        </p:nvSpPr>
        <p:spPr>
          <a:xfrm>
            <a:off x="9982200" y="286434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Charrière Maxime</a:t>
            </a:r>
          </a:p>
          <a:p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Morocutti Dylan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F96BA-FD05-4CF9-B5C3-6DFB93F313C3}"/>
              </a:ext>
            </a:extLst>
          </p:cNvPr>
          <p:cNvSpPr txBox="1"/>
          <p:nvPr/>
        </p:nvSpPr>
        <p:spPr>
          <a:xfrm>
            <a:off x="313407" y="6306647"/>
            <a:ext cx="215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Projet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8931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6D909-A3E8-42B4-921E-9384A911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Unsupervised clustering</a:t>
            </a:r>
            <a:endParaRPr lang="fr-CH" sz="3600" dirty="0"/>
          </a:p>
        </p:txBody>
      </p:sp>
      <p:pic>
        <p:nvPicPr>
          <p:cNvPr id="5122" name="Picture 2" descr="Detecting Patterns with Unsupervised Learning – mc.ai">
            <a:extLst>
              <a:ext uri="{FF2B5EF4-FFF2-40B4-BE49-F238E27FC236}">
                <a16:creationId xmlns:a16="http://schemas.microsoft.com/office/drawing/2014/main" id="{C925D47E-BDC9-47AF-A7D7-382B2289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2253092"/>
            <a:ext cx="6848475" cy="304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A0625E4-11D3-4A40-905C-02F878765DF6}"/>
              </a:ext>
            </a:extLst>
          </p:cNvPr>
          <p:cNvSpPr txBox="1"/>
          <p:nvPr/>
        </p:nvSpPr>
        <p:spPr>
          <a:xfrm>
            <a:off x="2900775" y="5340598"/>
            <a:ext cx="2209387" cy="93871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[[	-0.3	0.24 	…	-0.61 	1.92	]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-0.02 	1.09 	…	1.83 	1.86	] 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… 	…	… 	…	…	] 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-0.56 	0.72 	… 	-0.71 	0.08	]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-0.61 	-1.31 	… 	-1.05 	-1.48	]]</a:t>
            </a:r>
          </a:p>
        </p:txBody>
      </p:sp>
    </p:spTree>
    <p:extLst>
      <p:ext uri="{BB962C8B-B14F-4D97-AF65-F5344CB8AC3E}">
        <p14:creationId xmlns:p14="http://schemas.microsoft.com/office/powerpoint/2010/main" val="16200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6D909-A3E8-42B4-921E-9384A911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55" y="348848"/>
            <a:ext cx="6226521" cy="1259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Supervised Classification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Avec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répliques</a:t>
            </a:r>
            <a:endParaRPr lang="fr-CH" sz="3600" dirty="0"/>
          </a:p>
        </p:txBody>
      </p:sp>
      <p:sp>
        <p:nvSpPr>
          <p:cNvPr id="23" name="Speech Bubble: Rectangle with Corners Rounded 13">
            <a:extLst>
              <a:ext uri="{FF2B5EF4-FFF2-40B4-BE49-F238E27FC236}">
                <a16:creationId xmlns:a16="http://schemas.microsoft.com/office/drawing/2014/main" id="{BB60CD0D-41B8-421C-90EA-DB59A5B850EA}"/>
              </a:ext>
            </a:extLst>
          </p:cNvPr>
          <p:cNvSpPr/>
          <p:nvPr/>
        </p:nvSpPr>
        <p:spPr>
          <a:xfrm>
            <a:off x="5530156" y="1923641"/>
            <a:ext cx="5567881" cy="782624"/>
          </a:xfrm>
          <a:prstGeom prst="wedgeRoundRectCallout">
            <a:avLst>
              <a:gd name="adj1" fmla="val -52861"/>
              <a:gd name="adj2" fmla="val 43463"/>
              <a:gd name="adj3" fmla="val 16667"/>
            </a:avLst>
          </a:prstGeom>
          <a:solidFill>
            <a:srgbClr val="E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“Nice to meet you! Do you know where the HEIG-VD is?”</a:t>
            </a:r>
            <a:endParaRPr lang="fr-CH" sz="20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C72B984-DB26-4986-B054-BD731140CBE2}"/>
              </a:ext>
            </a:extLst>
          </p:cNvPr>
          <p:cNvSpPr/>
          <p:nvPr/>
        </p:nvSpPr>
        <p:spPr>
          <a:xfrm>
            <a:off x="6494457" y="2817920"/>
            <a:ext cx="1090835" cy="31687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Greeting</a:t>
            </a:r>
            <a:endParaRPr lang="fr-CH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3758FBC-9901-4E8D-82ED-E54F3D2505B8}"/>
              </a:ext>
            </a:extLst>
          </p:cNvPr>
          <p:cNvSpPr/>
          <p:nvPr/>
        </p:nvSpPr>
        <p:spPr>
          <a:xfrm>
            <a:off x="7665372" y="2817920"/>
            <a:ext cx="1090835" cy="31687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Question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8D28AC1-D313-4916-8793-05C27E6B14DE}"/>
              </a:ext>
            </a:extLst>
          </p:cNvPr>
          <p:cNvSpPr/>
          <p:nvPr/>
        </p:nvSpPr>
        <p:spPr>
          <a:xfrm>
            <a:off x="8836287" y="2808867"/>
            <a:ext cx="1090835" cy="31687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School</a:t>
            </a:r>
            <a:endParaRPr lang="fr-CH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449BF61-2EAA-4E69-8D45-AF05365CC54D}"/>
              </a:ext>
            </a:extLst>
          </p:cNvPr>
          <p:cNvSpPr/>
          <p:nvPr/>
        </p:nvSpPr>
        <p:spPr>
          <a:xfrm>
            <a:off x="10007202" y="2808867"/>
            <a:ext cx="1090835" cy="31687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Positive</a:t>
            </a:r>
          </a:p>
        </p:txBody>
      </p:sp>
      <p:sp>
        <p:nvSpPr>
          <p:cNvPr id="22" name="Flèche : droite rayée 21">
            <a:extLst>
              <a:ext uri="{FF2B5EF4-FFF2-40B4-BE49-F238E27FC236}">
                <a16:creationId xmlns:a16="http://schemas.microsoft.com/office/drawing/2014/main" id="{86E6920C-A34E-4A60-B01F-C2F635E90D7B}"/>
              </a:ext>
            </a:extLst>
          </p:cNvPr>
          <p:cNvSpPr/>
          <p:nvPr/>
        </p:nvSpPr>
        <p:spPr>
          <a:xfrm>
            <a:off x="5726314" y="2849608"/>
            <a:ext cx="633742" cy="2534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6E6A1EF-7E5A-48D2-9E6C-8A0BDA567C55}"/>
              </a:ext>
            </a:extLst>
          </p:cNvPr>
          <p:cNvGrpSpPr/>
          <p:nvPr/>
        </p:nvGrpSpPr>
        <p:grpSpPr>
          <a:xfrm>
            <a:off x="474471" y="3522260"/>
            <a:ext cx="7088543" cy="990600"/>
            <a:chOff x="3209924" y="5562600"/>
            <a:chExt cx="7088543" cy="990600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06AD8D84-8AA5-483F-A6D5-A7B90FA5D88F}"/>
                </a:ext>
              </a:extLst>
            </p:cNvPr>
            <p:cNvSpPr/>
            <p:nvPr/>
          </p:nvSpPr>
          <p:spPr>
            <a:xfrm>
              <a:off x="3209924" y="5562600"/>
              <a:ext cx="6457950" cy="990600"/>
            </a:xfrm>
            <a:prstGeom prst="roundRect">
              <a:avLst/>
            </a:prstGeom>
            <a:solidFill>
              <a:srgbClr val="F2D6D6"/>
            </a:solidFill>
            <a:ln>
              <a:solidFill>
                <a:srgbClr val="FF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E6331A9F-FFBA-43C6-94D3-B721DC442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418" y="5669704"/>
              <a:ext cx="879762" cy="77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36BF76ED-BA6A-4AD8-AFF6-40DF1412F1F8}"/>
                </a:ext>
              </a:extLst>
            </p:cNvPr>
            <p:cNvSpPr txBox="1"/>
            <p:nvPr/>
          </p:nvSpPr>
          <p:spPr>
            <a:xfrm>
              <a:off x="4554892" y="5734734"/>
              <a:ext cx="5743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La base de donnée n’est pas catégorisé</a:t>
              </a:r>
            </a:p>
            <a:p>
              <a:r>
                <a:rPr lang="fr-CH" dirty="0"/>
                <a:t>Il n’est donc pas possible de faire du ML supervisé</a:t>
              </a:r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480E5ECA-0E0F-4652-BE6D-9D6266BE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013" y="4932018"/>
            <a:ext cx="6533876" cy="1381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90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6D909-A3E8-42B4-921E-9384A911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Supervised Classification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Genre des films</a:t>
            </a:r>
            <a:endParaRPr lang="fr-CH" sz="3600" dirty="0"/>
          </a:p>
        </p:txBody>
      </p:sp>
    </p:spTree>
    <p:extLst>
      <p:ext uri="{BB962C8B-B14F-4D97-AF65-F5344CB8AC3E}">
        <p14:creationId xmlns:p14="http://schemas.microsoft.com/office/powerpoint/2010/main" val="261532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F77DCF24-FD37-470D-AA53-A7096C63637B}"/>
              </a:ext>
            </a:extLst>
          </p:cNvPr>
          <p:cNvGrpSpPr/>
          <p:nvPr/>
        </p:nvGrpSpPr>
        <p:grpSpPr>
          <a:xfrm>
            <a:off x="3408008" y="2021185"/>
            <a:ext cx="5375981" cy="2073244"/>
            <a:chOff x="4081414" y="2137931"/>
            <a:chExt cx="4729213" cy="1771658"/>
          </a:xfrm>
        </p:grpSpPr>
        <p:sp>
          <p:nvSpPr>
            <p:cNvPr id="7" name="Bulle narrative : rectangle à coins arrondis 6">
              <a:extLst>
                <a:ext uri="{FF2B5EF4-FFF2-40B4-BE49-F238E27FC236}">
                  <a16:creationId xmlns:a16="http://schemas.microsoft.com/office/drawing/2014/main" id="{37C44EEA-4C40-4E24-9107-8E1222D7A152}"/>
                </a:ext>
              </a:extLst>
            </p:cNvPr>
            <p:cNvSpPr/>
            <p:nvPr/>
          </p:nvSpPr>
          <p:spPr>
            <a:xfrm>
              <a:off x="5430617" y="2137931"/>
              <a:ext cx="3126716" cy="611304"/>
            </a:xfrm>
            <a:prstGeom prst="wedgeRoundRectCallout">
              <a:avLst>
                <a:gd name="adj1" fmla="val -57088"/>
                <a:gd name="adj2" fmla="val 33665"/>
                <a:gd name="adj3" fmla="val 16667"/>
              </a:avLst>
            </a:prstGeom>
            <a:solidFill>
              <a:schemeClr val="accent1">
                <a:tint val="66000"/>
                <a:satMod val="1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“It is the future you see”</a:t>
              </a:r>
              <a:endParaRPr lang="fr-CH" sz="2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Image 8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BB2E415F-C592-40E8-875E-14C68B9AC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414" y="2525070"/>
              <a:ext cx="1781355" cy="1384519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C1A0F0D-02C6-40A2-869F-CDEA8238807E}"/>
                </a:ext>
              </a:extLst>
            </p:cNvPr>
            <p:cNvSpPr txBox="1"/>
            <p:nvPr/>
          </p:nvSpPr>
          <p:spPr>
            <a:xfrm>
              <a:off x="5862769" y="2749235"/>
              <a:ext cx="2947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H" sz="1200" b="1" i="1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Yoda</a:t>
              </a:r>
              <a:r>
                <a:rPr lang="fr-CH" sz="1200" i="1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- </a:t>
              </a:r>
              <a:r>
                <a:rPr lang="en-US" sz="1200" i="1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 Wars: The empire strikes back</a:t>
              </a:r>
              <a:endParaRPr lang="fr-CH" sz="1200" i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270" name="Picture 6" descr="What is Git and GitHub? And how to use GitHub? - DEV">
            <a:extLst>
              <a:ext uri="{FF2B5EF4-FFF2-40B4-BE49-F238E27FC236}">
                <a16:creationId xmlns:a16="http://schemas.microsoft.com/office/drawing/2014/main" id="{CE8C6408-6A00-4BF7-BE66-90C4AB170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671" y="5872275"/>
            <a:ext cx="1208656" cy="50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8F96C20-497E-4A79-BE1D-51047A3B1AFC}"/>
              </a:ext>
            </a:extLst>
          </p:cNvPr>
          <p:cNvSpPr txBox="1"/>
          <p:nvPr/>
        </p:nvSpPr>
        <p:spPr>
          <a:xfrm>
            <a:off x="4500274" y="6272823"/>
            <a:ext cx="3191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github.com/maximecharriere/movie-chatbot</a:t>
            </a:r>
          </a:p>
        </p:txBody>
      </p:sp>
    </p:spTree>
    <p:extLst>
      <p:ext uri="{BB962C8B-B14F-4D97-AF65-F5344CB8AC3E}">
        <p14:creationId xmlns:p14="http://schemas.microsoft.com/office/powerpoint/2010/main" val="70889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F3E1-6530-4396-A6B7-4FE33D83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Structure du projet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1CEAD6-2B53-4204-8C44-0961EDB25ED9}"/>
              </a:ext>
            </a:extLst>
          </p:cNvPr>
          <p:cNvSpPr/>
          <p:nvPr/>
        </p:nvSpPr>
        <p:spPr>
          <a:xfrm>
            <a:off x="1353312" y="2121408"/>
            <a:ext cx="1743456" cy="941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Base de données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3E5766-D2F8-4D82-B146-8692E1CE1C4D}"/>
              </a:ext>
            </a:extLst>
          </p:cNvPr>
          <p:cNvSpPr/>
          <p:nvPr/>
        </p:nvSpPr>
        <p:spPr>
          <a:xfrm>
            <a:off x="3755136" y="3657600"/>
            <a:ext cx="1743456" cy="941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Features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4D5380-2D91-4FFB-B033-6EB334A5DE06}"/>
              </a:ext>
            </a:extLst>
          </p:cNvPr>
          <p:cNvSpPr/>
          <p:nvPr/>
        </p:nvSpPr>
        <p:spPr>
          <a:xfrm>
            <a:off x="6245352" y="5158741"/>
            <a:ext cx="1743456" cy="941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Catégorisation non supervisée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D792DD-F70F-43C3-97BE-D1FBA128C212}"/>
              </a:ext>
            </a:extLst>
          </p:cNvPr>
          <p:cNvSpPr/>
          <p:nvPr/>
        </p:nvSpPr>
        <p:spPr>
          <a:xfrm>
            <a:off x="7723632" y="2121408"/>
            <a:ext cx="1743456" cy="9418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Saisie utilisateur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483C0B-29BC-4C1E-B199-FE7DE4C7AA03}"/>
              </a:ext>
            </a:extLst>
          </p:cNvPr>
          <p:cNvSpPr/>
          <p:nvPr/>
        </p:nvSpPr>
        <p:spPr>
          <a:xfrm rot="2622282">
            <a:off x="2822274" y="3430063"/>
            <a:ext cx="743712" cy="264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74853A-E5DC-4A9D-8176-52EF1FD64078}"/>
              </a:ext>
            </a:extLst>
          </p:cNvPr>
          <p:cNvSpPr/>
          <p:nvPr/>
        </p:nvSpPr>
        <p:spPr>
          <a:xfrm rot="2622282">
            <a:off x="5214570" y="5112316"/>
            <a:ext cx="743712" cy="264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5CA8F2-36A2-48EF-9D99-8F8716275CA1}"/>
              </a:ext>
            </a:extLst>
          </p:cNvPr>
          <p:cNvSpPr/>
          <p:nvPr/>
        </p:nvSpPr>
        <p:spPr>
          <a:xfrm rot="9448483">
            <a:off x="6086357" y="3279523"/>
            <a:ext cx="1181837" cy="264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26FC4B7-AE3D-4466-90EC-5AF261160ABC}"/>
              </a:ext>
            </a:extLst>
          </p:cNvPr>
          <p:cNvSpPr/>
          <p:nvPr/>
        </p:nvSpPr>
        <p:spPr>
          <a:xfrm rot="2622282">
            <a:off x="5724144" y="4527586"/>
            <a:ext cx="743712" cy="264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996E99C-9F84-487B-9A29-34598951EC0E}"/>
              </a:ext>
            </a:extLst>
          </p:cNvPr>
          <p:cNvSpPr/>
          <p:nvPr/>
        </p:nvSpPr>
        <p:spPr>
          <a:xfrm rot="17467621">
            <a:off x="7397889" y="4175023"/>
            <a:ext cx="1181837" cy="264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84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  <p:bldP spid="13" grpId="0" animBg="1"/>
      <p:bldP spid="13" grpId="1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CE0D-D735-4089-971D-571FEA15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Résultats des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39C61-25C8-4E2F-AB90-D3E09BAF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88" y="1965960"/>
            <a:ext cx="9182823" cy="3882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204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CE0D-D735-4089-971D-571FEA15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Algorithme de classification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A4B8E-749F-4367-8A6B-AEB2FA5BA531}"/>
              </a:ext>
            </a:extLst>
          </p:cNvPr>
          <p:cNvSpPr/>
          <p:nvPr/>
        </p:nvSpPr>
        <p:spPr>
          <a:xfrm>
            <a:off x="1588008" y="2446948"/>
            <a:ext cx="3032760" cy="124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>
                <a:latin typeface="Segoe UI" panose="020B0502040204020203" pitchFamily="34" charset="0"/>
                <a:cs typeface="Segoe UI" panose="020B0502040204020203" pitchFamily="34" charset="0"/>
              </a:rPr>
              <a:t>K-MEANS</a:t>
            </a:r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AB46DB15-020E-4003-BE82-8A48C294F663}"/>
              </a:ext>
            </a:extLst>
          </p:cNvPr>
          <p:cNvSpPr/>
          <p:nvPr/>
        </p:nvSpPr>
        <p:spPr>
          <a:xfrm>
            <a:off x="7571234" y="3069353"/>
            <a:ext cx="2670050" cy="2389632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fr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  <a:p>
            <a:pPr algn="ctr">
              <a:lnSpc>
                <a:spcPct val="150000"/>
              </a:lnSpc>
            </a:pPr>
            <a:r>
              <a:rPr lang="fr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 leaia</a:t>
            </a:r>
          </a:p>
          <a:p>
            <a:pPr algn="ctr">
              <a:lnSpc>
                <a:spcPct val="150000"/>
              </a:lnSpc>
            </a:pPr>
            <a:r>
              <a:rPr lang="fr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  <a:p>
            <a:pPr algn="ctr">
              <a:lnSpc>
                <a:spcPct val="150000"/>
              </a:lnSpc>
            </a:pPr>
            <a:r>
              <a:rPr lang="fr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oh well yes</a:t>
            </a:r>
            <a:endParaRPr lang="fr-CH" sz="2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7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8E4D-CBF0-4C43-9184-2E8B4DF7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La base de données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E9545D-D489-45DC-9BF8-D2FB36088588}"/>
              </a:ext>
            </a:extLst>
          </p:cNvPr>
          <p:cNvSpPr txBox="1"/>
          <p:nvPr/>
        </p:nvSpPr>
        <p:spPr>
          <a:xfrm>
            <a:off x="9982200" y="286434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Charrière Maxime</a:t>
            </a:r>
          </a:p>
          <a:p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Morocutti Dylan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F96BA-FD05-4CF9-B5C3-6DFB93F313C3}"/>
              </a:ext>
            </a:extLst>
          </p:cNvPr>
          <p:cNvSpPr txBox="1"/>
          <p:nvPr/>
        </p:nvSpPr>
        <p:spPr>
          <a:xfrm>
            <a:off x="313407" y="6306647"/>
            <a:ext cx="215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Projet Machine Learning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052C0C2F-E610-4089-B7B1-EA1A7137A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05801"/>
              </p:ext>
            </p:extLst>
          </p:nvPr>
        </p:nvGraphicFramePr>
        <p:xfrm>
          <a:off x="972706" y="1869441"/>
          <a:ext cx="10246587" cy="370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24218">
                  <a:extLst>
                    <a:ext uri="{9D8B030D-6E8A-4147-A177-3AD203B41FA5}">
                      <a16:colId xmlns:a16="http://schemas.microsoft.com/office/drawing/2014/main" val="2171494717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895741283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720397892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42207347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023107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375883947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14343649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245292238"/>
                    </a:ext>
                  </a:extLst>
                </a:gridCol>
                <a:gridCol w="3387632">
                  <a:extLst>
                    <a:ext uri="{9D8B030D-6E8A-4147-A177-3AD203B41FA5}">
                      <a16:colId xmlns:a16="http://schemas.microsoft.com/office/drawing/2014/main" val="403146755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LineID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ConversationID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FilmID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Character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62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L192086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u5092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We've come this far ... He is our only hope.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791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L192085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u5105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YODA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Will he finish what he begins?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764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L192083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u5105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YODA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He's too old.  Yes.  Too old to start the training.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34276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L192082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u5092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He'll learn.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822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L192073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u5092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 can do </a:t>
                      </a:r>
                      <a:r>
                        <a:rPr lang="fr-CH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</a:t>
                      </a:r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0774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L192072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u5105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YODA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We've</a:t>
                      </a:r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fr-CH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discussed</a:t>
                      </a:r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fr-CH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fr-CH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before</a:t>
                      </a:r>
                      <a:r>
                        <a:rPr lang="fr-CH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10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L192071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u5092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m337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+++$+++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Much anger in him, like in his father.</a:t>
                      </a:r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5817"/>
                  </a:ext>
                </a:extLst>
              </a:tr>
              <a:tr h="828000">
                <a:tc gridSpan="9">
                  <a:txBody>
                    <a:bodyPr/>
                    <a:lstStyle/>
                    <a:p>
                      <a:pPr algn="ctr"/>
                      <a:r>
                        <a:rPr lang="fr-CH" sz="2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4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C6A9561-3B2B-4CDF-BF06-9BFCBDB5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7543800" cy="135636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Solutions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proposées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15AC51-BBDC-42D2-A020-3C709ECCC7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2170113"/>
            <a:ext cx="7131050" cy="3800475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Best-fit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Unsupervised Clustering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Supervised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7936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A121CD78-BE7B-42DC-9148-C018195D13D5}"/>
              </a:ext>
            </a:extLst>
          </p:cNvPr>
          <p:cNvSpPr/>
          <p:nvPr/>
        </p:nvSpPr>
        <p:spPr>
          <a:xfrm rot="10800000">
            <a:off x="5878510" y="-1"/>
            <a:ext cx="6183517" cy="2262410"/>
          </a:xfrm>
          <a:prstGeom prst="triangle">
            <a:avLst>
              <a:gd name="adj" fmla="val 0"/>
            </a:avLst>
          </a:prstGeom>
          <a:solidFill>
            <a:srgbClr val="707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F6D909-A3E8-42B4-921E-9384A911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72634"/>
          </a:xfrm>
        </p:spPr>
        <p:txBody>
          <a:bodyPr anchor="b">
            <a:normAutofit/>
          </a:bodyPr>
          <a:lstStyle/>
          <a:p>
            <a:r>
              <a:rPr lang="fr-CH" sz="4400" dirty="0">
                <a:latin typeface="Segoe UI" panose="020B0502040204020203" pitchFamily="34" charset="0"/>
                <a:cs typeface="Segoe UI" panose="020B0502040204020203" pitchFamily="34" charset="0"/>
              </a:rPr>
              <a:t>Mise en forme du texte</a:t>
            </a:r>
          </a:p>
        </p:txBody>
      </p:sp>
      <p:pic>
        <p:nvPicPr>
          <p:cNvPr id="3074" name="Picture 2" descr="NLTK Tutorial —— A Python package - Clay-Technology World">
            <a:extLst>
              <a:ext uri="{FF2B5EF4-FFF2-40B4-BE49-F238E27FC236}">
                <a16:creationId xmlns:a16="http://schemas.microsoft.com/office/drawing/2014/main" id="{D52BCD97-0C10-45BA-BABC-6995BF17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8945" y="259517"/>
            <a:ext cx="1333082" cy="145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aCy — Wikipédia">
            <a:extLst>
              <a:ext uri="{FF2B5EF4-FFF2-40B4-BE49-F238E27FC236}">
                <a16:creationId xmlns:a16="http://schemas.microsoft.com/office/drawing/2014/main" id="{0DFEE7EB-E7E2-4136-8F0E-E27225A92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776" y="296403"/>
            <a:ext cx="1928388" cy="62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52862BD4-0966-4BE0-ABFC-F0A947D25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50748"/>
              </p:ext>
            </p:extLst>
          </p:nvPr>
        </p:nvGraphicFramePr>
        <p:xfrm>
          <a:off x="345764" y="3164760"/>
          <a:ext cx="11469991" cy="2560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26175">
                  <a:extLst>
                    <a:ext uri="{9D8B030D-6E8A-4147-A177-3AD203B41FA5}">
                      <a16:colId xmlns:a16="http://schemas.microsoft.com/office/drawing/2014/main" val="4276092241"/>
                    </a:ext>
                  </a:extLst>
                </a:gridCol>
                <a:gridCol w="659375">
                  <a:extLst>
                    <a:ext uri="{9D8B030D-6E8A-4147-A177-3AD203B41FA5}">
                      <a16:colId xmlns:a16="http://schemas.microsoft.com/office/drawing/2014/main" val="1520893223"/>
                    </a:ext>
                  </a:extLst>
                </a:gridCol>
                <a:gridCol w="741290">
                  <a:extLst>
                    <a:ext uri="{9D8B030D-6E8A-4147-A177-3AD203B41FA5}">
                      <a16:colId xmlns:a16="http://schemas.microsoft.com/office/drawing/2014/main" val="2436051075"/>
                    </a:ext>
                  </a:extLst>
                </a:gridCol>
                <a:gridCol w="694300">
                  <a:extLst>
                    <a:ext uri="{9D8B030D-6E8A-4147-A177-3AD203B41FA5}">
                      <a16:colId xmlns:a16="http://schemas.microsoft.com/office/drawing/2014/main" val="2822682380"/>
                    </a:ext>
                  </a:extLst>
                </a:gridCol>
                <a:gridCol w="387913">
                  <a:extLst>
                    <a:ext uri="{9D8B030D-6E8A-4147-A177-3AD203B41FA5}">
                      <a16:colId xmlns:a16="http://schemas.microsoft.com/office/drawing/2014/main" val="2054629867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val="888230257"/>
                    </a:ext>
                  </a:extLst>
                </a:gridCol>
                <a:gridCol w="183125">
                  <a:extLst>
                    <a:ext uri="{9D8B030D-6E8A-4147-A177-3AD203B41FA5}">
                      <a16:colId xmlns:a16="http://schemas.microsoft.com/office/drawing/2014/main" val="1296905558"/>
                    </a:ext>
                  </a:extLst>
                </a:gridCol>
                <a:gridCol w="741290">
                  <a:extLst>
                    <a:ext uri="{9D8B030D-6E8A-4147-A177-3AD203B41FA5}">
                      <a16:colId xmlns:a16="http://schemas.microsoft.com/office/drawing/2014/main" val="3015065"/>
                    </a:ext>
                  </a:extLst>
                </a:gridCol>
                <a:gridCol w="750752">
                  <a:extLst>
                    <a:ext uri="{9D8B030D-6E8A-4147-A177-3AD203B41FA5}">
                      <a16:colId xmlns:a16="http://schemas.microsoft.com/office/drawing/2014/main" val="1851198157"/>
                    </a:ext>
                  </a:extLst>
                </a:gridCol>
                <a:gridCol w="473828">
                  <a:extLst>
                    <a:ext uri="{9D8B030D-6E8A-4147-A177-3AD203B41FA5}">
                      <a16:colId xmlns:a16="http://schemas.microsoft.com/office/drawing/2014/main" val="1245551933"/>
                    </a:ext>
                  </a:extLst>
                </a:gridCol>
                <a:gridCol w="343272">
                  <a:extLst>
                    <a:ext uri="{9D8B030D-6E8A-4147-A177-3AD203B41FA5}">
                      <a16:colId xmlns:a16="http://schemas.microsoft.com/office/drawing/2014/main" val="3781946842"/>
                    </a:ext>
                  </a:extLst>
                </a:gridCol>
                <a:gridCol w="551679">
                  <a:extLst>
                    <a:ext uri="{9D8B030D-6E8A-4147-A177-3AD203B41FA5}">
                      <a16:colId xmlns:a16="http://schemas.microsoft.com/office/drawing/2014/main" val="1716465904"/>
                    </a:ext>
                  </a:extLst>
                </a:gridCol>
                <a:gridCol w="741290">
                  <a:extLst>
                    <a:ext uri="{9D8B030D-6E8A-4147-A177-3AD203B41FA5}">
                      <a16:colId xmlns:a16="http://schemas.microsoft.com/office/drawing/2014/main" val="4270845458"/>
                    </a:ext>
                  </a:extLst>
                </a:gridCol>
                <a:gridCol w="1105463">
                  <a:extLst>
                    <a:ext uri="{9D8B030D-6E8A-4147-A177-3AD203B41FA5}">
                      <a16:colId xmlns:a16="http://schemas.microsoft.com/office/drawing/2014/main" val="2754414125"/>
                    </a:ext>
                  </a:extLst>
                </a:gridCol>
                <a:gridCol w="1261038">
                  <a:extLst>
                    <a:ext uri="{9D8B030D-6E8A-4147-A177-3AD203B41FA5}">
                      <a16:colId xmlns:a16="http://schemas.microsoft.com/office/drawing/2014/main" val="17900035"/>
                    </a:ext>
                  </a:extLst>
                </a:gridCol>
                <a:gridCol w="178363">
                  <a:extLst>
                    <a:ext uri="{9D8B030D-6E8A-4147-A177-3AD203B41FA5}">
                      <a16:colId xmlns:a16="http://schemas.microsoft.com/office/drawing/2014/main" val="182170027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Tokenistion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Hello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my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name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Maxime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‘d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like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give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you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1’000’000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!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9908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Lemmatisation</a:t>
                      </a: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hello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PRON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sz="1800" b="0" i="0" kern="1200" dirty="0" err="1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name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Maxime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PRON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sz="1800" b="0" i="0" kern="1200" dirty="0" err="1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would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like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give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PRON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1'000'000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!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40225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Stop </a:t>
                      </a:r>
                      <a:r>
                        <a:rPr lang="fr-CH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words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hello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Maxime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like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1'000'000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!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0278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Punctuation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hello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Maxime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like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1'000'000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6693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Digit</a:t>
                      </a: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hello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Maxime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like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DIGIT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73818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Currency</a:t>
                      </a: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hello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Maxime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like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DIGIT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CURRENCY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6732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Lower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hello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maxime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like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digit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currency</a:t>
                      </a: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592543"/>
                  </a:ext>
                </a:extLst>
              </a:tr>
            </a:tbl>
          </a:graphicData>
        </a:graphic>
      </p:graphicFrame>
      <p:sp>
        <p:nvSpPr>
          <p:cNvPr id="13" name="Speech Bubble: Rectangle with Corners Rounded 13">
            <a:extLst>
              <a:ext uri="{FF2B5EF4-FFF2-40B4-BE49-F238E27FC236}">
                <a16:creationId xmlns:a16="http://schemas.microsoft.com/office/drawing/2014/main" id="{2F07FB82-D4EE-4224-A62D-F102924CF682}"/>
              </a:ext>
            </a:extLst>
          </p:cNvPr>
          <p:cNvSpPr/>
          <p:nvPr/>
        </p:nvSpPr>
        <p:spPr>
          <a:xfrm>
            <a:off x="3049302" y="2048093"/>
            <a:ext cx="5658415" cy="615387"/>
          </a:xfrm>
          <a:prstGeom prst="wedgeRoundRectCallout">
            <a:avLst>
              <a:gd name="adj1" fmla="val -55409"/>
              <a:gd name="adj2" fmla="val 28433"/>
              <a:gd name="adj3" fmla="val 16667"/>
            </a:avLst>
          </a:prstGeom>
          <a:solidFill>
            <a:srgbClr val="E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 my name is Maxime. I'd like to give you 1'000'000 $ !</a:t>
            </a:r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fr-CH" sz="1400" i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D4959-3495-4DE5-9E5C-AFBE412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310063" algn="l"/>
              </a:tabLst>
            </a:pPr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Numérisation: </a:t>
            </a:r>
            <a:b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CH" sz="3600" dirty="0">
                <a:latin typeface="Segoe UI" panose="020B0502040204020203" pitchFamily="34" charset="0"/>
                <a:cs typeface="Segoe UI" panose="020B0502040204020203" pitchFamily="34" charset="0"/>
              </a:rPr>
              <a:t>Bag of </a:t>
            </a:r>
            <a:r>
              <a:rPr lang="fr-CH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CH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70" name="Picture 2" descr="NLP Pipeline 101 With Basic Code Example — Feature Extraction">
            <a:extLst>
              <a:ext uri="{FF2B5EF4-FFF2-40B4-BE49-F238E27FC236}">
                <a16:creationId xmlns:a16="http://schemas.microsoft.com/office/drawing/2014/main" id="{16A1C871-02B3-474F-B852-2B9941B74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8"/>
          <a:stretch/>
        </p:blipFill>
        <p:spPr bwMode="auto">
          <a:xfrm>
            <a:off x="395335" y="2455433"/>
            <a:ext cx="6059786" cy="2944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EE09753-783F-472E-BC9F-2187B265193D}"/>
              </a:ext>
            </a:extLst>
          </p:cNvPr>
          <p:cNvSpPr txBox="1"/>
          <p:nvPr/>
        </p:nvSpPr>
        <p:spPr>
          <a:xfrm>
            <a:off x="6880634" y="1465551"/>
            <a:ext cx="491603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CH" sz="2200" b="1" u="sng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Poids d’un mot: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2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endParaRPr lang="fr-CH" sz="22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CH" sz="22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CH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Présent ou non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CH" sz="2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</a:t>
            </a:r>
          </a:p>
          <a:p>
            <a:pPr lvl="1"/>
            <a:r>
              <a:rPr lang="fr-CH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d’</a:t>
            </a:r>
            <a:r>
              <a:rPr lang="fr-CH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occurence</a:t>
            </a:r>
            <a:endParaRPr lang="fr-CH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CH" sz="2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Frequency</a:t>
            </a:r>
          </a:p>
          <a:p>
            <a:r>
              <a:rPr lang="fr-CH" sz="22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CH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d’</a:t>
            </a:r>
            <a:r>
              <a:rPr lang="fr-CH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occurence</a:t>
            </a:r>
            <a:r>
              <a:rPr lang="fr-CH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Taille texte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 Frequency – Inverse Document Frequency (TF-</a:t>
            </a:r>
            <a:r>
              <a:rPr lang="en-US" sz="22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iDF</a:t>
            </a:r>
            <a:r>
              <a:rPr lang="en-US" sz="2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</a:t>
            </a:r>
            <a:r>
              <a:rPr lang="en-US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poids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augmente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avec la </a:t>
            </a:r>
            <a:r>
              <a:rPr lang="en-US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fréquence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diminut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le mot </a:t>
            </a:r>
            <a:r>
              <a:rPr lang="en-US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naturellement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frequent (p. ex. “the”)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fr-CH" sz="22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6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D4959-3495-4DE5-9E5C-AFBE412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310063" algn="l"/>
              </a:tabLst>
            </a:pPr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Numérisation: </a:t>
            </a:r>
            <a:b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CH" sz="3600" dirty="0">
                <a:latin typeface="Segoe UI" panose="020B0502040204020203" pitchFamily="34" charset="0"/>
                <a:cs typeface="Segoe UI" panose="020B0502040204020203" pitchFamily="34" charset="0"/>
              </a:rPr>
              <a:t>Word </a:t>
            </a:r>
            <a:r>
              <a:rPr lang="fr-CH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embedding</a:t>
            </a:r>
            <a:endParaRPr lang="fr-CH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utoShape 4" descr="Embeddings: Translating to a Lower-Dimensional Space">
            <a:extLst>
              <a:ext uri="{FF2B5EF4-FFF2-40B4-BE49-F238E27FC236}">
                <a16:creationId xmlns:a16="http://schemas.microsoft.com/office/drawing/2014/main" id="{05E74FAA-DB03-4F7A-9342-894346FFCD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4" name="Image 13" descr="Une image contenant intérieur, lumière, noir, assis&#10;&#10;Description générée automatiquement">
            <a:extLst>
              <a:ext uri="{FF2B5EF4-FFF2-40B4-BE49-F238E27FC236}">
                <a16:creationId xmlns:a16="http://schemas.microsoft.com/office/drawing/2014/main" id="{2B96EAE6-ABF2-40EE-9607-3BB33D86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02" y="1593283"/>
            <a:ext cx="9637515" cy="3671434"/>
          </a:xfrm>
          <a:prstGeom prst="rect">
            <a:avLst/>
          </a:prstGeom>
        </p:spPr>
      </p:pic>
      <p:sp>
        <p:nvSpPr>
          <p:cNvPr id="16" name="Speech Bubble: Rectangle with Corners Rounded 13">
            <a:extLst>
              <a:ext uri="{FF2B5EF4-FFF2-40B4-BE49-F238E27FC236}">
                <a16:creationId xmlns:a16="http://schemas.microsoft.com/office/drawing/2014/main" id="{6A293247-6883-47A7-B160-59445F464257}"/>
              </a:ext>
            </a:extLst>
          </p:cNvPr>
          <p:cNvSpPr/>
          <p:nvPr/>
        </p:nvSpPr>
        <p:spPr>
          <a:xfrm>
            <a:off x="1011435" y="4190929"/>
            <a:ext cx="3132423" cy="615387"/>
          </a:xfrm>
          <a:prstGeom prst="wedgeRoundRectCallout">
            <a:avLst>
              <a:gd name="adj1" fmla="val -38239"/>
              <a:gd name="adj2" fmla="val 20694"/>
              <a:gd name="adj3" fmla="val 16667"/>
            </a:avLst>
          </a:prstGeom>
          <a:solidFill>
            <a:srgbClr val="E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King – Man + </a:t>
            </a:r>
            <a:r>
              <a:rPr lang="fr-CH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Woman</a:t>
            </a:r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Queen</a:t>
            </a:r>
            <a:endParaRPr lang="fr-CH" sz="1400" i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59A557-3C17-43FB-8336-77BDD9419914}"/>
              </a:ext>
            </a:extLst>
          </p:cNvPr>
          <p:cNvGrpSpPr/>
          <p:nvPr/>
        </p:nvGrpSpPr>
        <p:grpSpPr>
          <a:xfrm>
            <a:off x="3209924" y="5562600"/>
            <a:ext cx="7098482" cy="990600"/>
            <a:chOff x="3209924" y="5562600"/>
            <a:chExt cx="7098482" cy="9906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8AD99976-BE04-4665-9EFA-FEE92F7955B2}"/>
                </a:ext>
              </a:extLst>
            </p:cNvPr>
            <p:cNvSpPr/>
            <p:nvPr/>
          </p:nvSpPr>
          <p:spPr>
            <a:xfrm>
              <a:off x="3209924" y="5562600"/>
              <a:ext cx="6457950" cy="990600"/>
            </a:xfrm>
            <a:prstGeom prst="roundRect">
              <a:avLst/>
            </a:prstGeom>
            <a:solidFill>
              <a:srgbClr val="F2D6D6"/>
            </a:solidFill>
            <a:ln>
              <a:solidFill>
                <a:srgbClr val="FF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5D0B32A-4001-41D2-AC26-57978B29C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938" y="5669705"/>
              <a:ext cx="879762" cy="77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74F6C6-0617-467C-B866-B61DE7F80773}"/>
                </a:ext>
              </a:extLst>
            </p:cNvPr>
            <p:cNvSpPr txBox="1"/>
            <p:nvPr/>
          </p:nvSpPr>
          <p:spPr>
            <a:xfrm>
              <a:off x="4564831" y="5596235"/>
              <a:ext cx="57435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Ces correspondances doivent d’abord être appris.</a:t>
              </a:r>
            </a:p>
            <a:p>
              <a:r>
                <a:rPr lang="fr-CH" dirty="0"/>
                <a:t>Ce qui demande beaucoup de data.</a:t>
              </a:r>
            </a:p>
            <a:p>
              <a:r>
                <a:rPr lang="fr-CH" dirty="0"/>
                <a:t>Mais des librairies existent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5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D4959-3495-4DE5-9E5C-AFBE412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310063" algn="l"/>
              </a:tabLst>
            </a:pPr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Numérisation: </a:t>
            </a:r>
            <a:b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CH" sz="3600" dirty="0">
                <a:latin typeface="Segoe UI" panose="020B0502040204020203" pitchFamily="34" charset="0"/>
                <a:cs typeface="Segoe UI" panose="020B0502040204020203" pitchFamily="34" charset="0"/>
              </a:rPr>
              <a:t>Bag of </a:t>
            </a:r>
            <a:r>
              <a:rPr lang="fr-CH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r>
              <a:rPr lang="fr-CH" sz="36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fr-CH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fr-CH" sz="3600" dirty="0">
                <a:latin typeface="Segoe UI" panose="020B0502040204020203" pitchFamily="34" charset="0"/>
                <a:cs typeface="Segoe UI" panose="020B0502040204020203" pitchFamily="34" charset="0"/>
              </a:rPr>
              <a:t> Word </a:t>
            </a:r>
            <a:r>
              <a:rPr lang="fr-CH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embedding</a:t>
            </a:r>
            <a:endParaRPr lang="fr-CH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DA70A4-2B7A-4B5D-B5E6-22F411CB3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3549" y="4319901"/>
            <a:ext cx="3603675" cy="2651758"/>
          </a:xfrm>
        </p:spPr>
        <p:txBody>
          <a:bodyPr/>
          <a:lstStyle/>
          <a:p>
            <a:pPr marL="45720" indent="0">
              <a:buNone/>
            </a:pPr>
            <a:r>
              <a:rPr lang="fr-CH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Bag of </a:t>
            </a:r>
            <a:r>
              <a:rPr lang="fr-CH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CH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Articles de presse / scientifique</a:t>
            </a: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Journaux</a:t>
            </a: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Livres</a:t>
            </a:r>
            <a:endParaRPr lang="fr-CH" dirty="0"/>
          </a:p>
        </p:txBody>
      </p:sp>
      <p:sp>
        <p:nvSpPr>
          <p:cNvPr id="5" name="Speech Bubble: Rectangle with Corners Rounded 13">
            <a:extLst>
              <a:ext uri="{FF2B5EF4-FFF2-40B4-BE49-F238E27FC236}">
                <a16:creationId xmlns:a16="http://schemas.microsoft.com/office/drawing/2014/main" id="{51EB4EE0-D50F-423E-9DDA-878641F68DA0}"/>
              </a:ext>
            </a:extLst>
          </p:cNvPr>
          <p:cNvSpPr/>
          <p:nvPr/>
        </p:nvSpPr>
        <p:spPr>
          <a:xfrm>
            <a:off x="3796795" y="2623185"/>
            <a:ext cx="4194225" cy="615387"/>
          </a:xfrm>
          <a:prstGeom prst="wedgeRoundRectCallout">
            <a:avLst>
              <a:gd name="adj1" fmla="val -38239"/>
              <a:gd name="adj2" fmla="val 20694"/>
              <a:gd name="adj3" fmla="val 16667"/>
            </a:avLst>
          </a:prstGeom>
          <a:solidFill>
            <a:srgbClr val="E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Nbr </a:t>
            </a:r>
            <a:r>
              <a:rPr lang="fr-CH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échantillions</a:t>
            </a:r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Nbr mots par </a:t>
            </a:r>
            <a:r>
              <a:rPr lang="fr-CH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échantillions</a:t>
            </a:r>
            <a:endParaRPr lang="fr-CH" sz="1400" i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lèche : virage 6">
            <a:extLst>
              <a:ext uri="{FF2B5EF4-FFF2-40B4-BE49-F238E27FC236}">
                <a16:creationId xmlns:a16="http://schemas.microsoft.com/office/drawing/2014/main" id="{5DE389A9-C7FA-48EE-B81F-10ED75932971}"/>
              </a:ext>
            </a:extLst>
          </p:cNvPr>
          <p:cNvSpPr/>
          <p:nvPr/>
        </p:nvSpPr>
        <p:spPr>
          <a:xfrm rot="16200000" flipH="1">
            <a:off x="2400438" y="2952256"/>
            <a:ext cx="1274029" cy="993913"/>
          </a:xfrm>
          <a:prstGeom prst="bentArrow">
            <a:avLst>
              <a:gd name="adj1" fmla="val 21241"/>
              <a:gd name="adj2" fmla="val 27757"/>
              <a:gd name="adj3" fmla="val 25000"/>
              <a:gd name="adj4" fmla="val 75000"/>
            </a:avLst>
          </a:prstGeom>
          <a:solidFill>
            <a:srgbClr val="707A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8C778BA-7A25-4CA6-A38A-5685C9C53EC9}"/>
              </a:ext>
            </a:extLst>
          </p:cNvPr>
          <p:cNvSpPr/>
          <p:nvPr/>
        </p:nvSpPr>
        <p:spPr>
          <a:xfrm>
            <a:off x="3299837" y="3412977"/>
            <a:ext cx="993914" cy="615387"/>
          </a:xfrm>
          <a:prstGeom prst="ellipse">
            <a:avLst/>
          </a:prstGeom>
          <a:solidFill>
            <a:srgbClr val="707A8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&lt;1500</a:t>
            </a:r>
          </a:p>
        </p:txBody>
      </p: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6A52A15B-670B-424C-BEE4-1BACF98C19C1}"/>
              </a:ext>
            </a:extLst>
          </p:cNvPr>
          <p:cNvSpPr/>
          <p:nvPr/>
        </p:nvSpPr>
        <p:spPr>
          <a:xfrm rot="5400000">
            <a:off x="8113348" y="2952255"/>
            <a:ext cx="1274029" cy="993913"/>
          </a:xfrm>
          <a:prstGeom prst="bentArrow">
            <a:avLst>
              <a:gd name="adj1" fmla="val 21241"/>
              <a:gd name="adj2" fmla="val 27757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A27222B-2134-4238-8719-12846B9081A6}"/>
              </a:ext>
            </a:extLst>
          </p:cNvPr>
          <p:cNvSpPr/>
          <p:nvPr/>
        </p:nvSpPr>
        <p:spPr>
          <a:xfrm>
            <a:off x="7401294" y="3412906"/>
            <a:ext cx="993914" cy="615387"/>
          </a:xfrm>
          <a:prstGeom prst="ellipse">
            <a:avLst/>
          </a:prstGeom>
          <a:solidFill>
            <a:srgbClr val="707A8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dirty="0">
                <a:latin typeface="Segoe UI" panose="020B0502040204020203" pitchFamily="34" charset="0"/>
                <a:cs typeface="Segoe UI" panose="020B0502040204020203" pitchFamily="34" charset="0"/>
              </a:rPr>
              <a:t>&gt;1500</a:t>
            </a: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BCEEF91D-BA89-474C-BD2E-D50EFD4176FA}"/>
              </a:ext>
            </a:extLst>
          </p:cNvPr>
          <p:cNvSpPr txBox="1">
            <a:spLocks/>
          </p:cNvSpPr>
          <p:nvPr/>
        </p:nvSpPr>
        <p:spPr>
          <a:xfrm>
            <a:off x="7898251" y="4319901"/>
            <a:ext cx="3603675" cy="265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CH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Word </a:t>
            </a:r>
            <a:r>
              <a:rPr lang="fr-CH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embedding</a:t>
            </a:r>
            <a:endParaRPr lang="fr-CH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Mot</a:t>
            </a: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Dialogue</a:t>
            </a:r>
          </a:p>
          <a:p>
            <a:r>
              <a:rPr lang="fr-CH" sz="1800" dirty="0">
                <a:latin typeface="Segoe UI" panose="020B0502040204020203" pitchFamily="34" charset="0"/>
                <a:cs typeface="Segoe UI" panose="020B0502040204020203" pitchFamily="34" charset="0"/>
              </a:rPr>
              <a:t>Tweet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901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6D909-A3E8-42B4-921E-9384A911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Préparation des données</a:t>
            </a:r>
            <a:endParaRPr lang="fr-CH" sz="3600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90F96F7-897D-4AA1-BFFC-A52B72A6D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718285"/>
              </p:ext>
            </p:extLst>
          </p:nvPr>
        </p:nvGraphicFramePr>
        <p:xfrm>
          <a:off x="679010" y="1801640"/>
          <a:ext cx="5416990" cy="4703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17F14313-28FD-4D6C-A78D-5541B6752CC8}"/>
              </a:ext>
            </a:extLst>
          </p:cNvPr>
          <p:cNvGrpSpPr/>
          <p:nvPr/>
        </p:nvGrpSpPr>
        <p:grpSpPr>
          <a:xfrm>
            <a:off x="2849183" y="2088228"/>
            <a:ext cx="7255463" cy="652419"/>
            <a:chOff x="1948642" y="4565912"/>
            <a:chExt cx="7255463" cy="652419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1FD6315-015D-46F0-B339-8D1EED2EF837}"/>
                </a:ext>
              </a:extLst>
            </p:cNvPr>
            <p:cNvSpPr txBox="1"/>
            <p:nvPr/>
          </p:nvSpPr>
          <p:spPr>
            <a:xfrm>
              <a:off x="2008056" y="4565912"/>
              <a:ext cx="7196049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dirty="0"/>
                <a:t>	</a:t>
              </a:r>
              <a:r>
                <a:rPr lang="en-US" dirty="0" err="1"/>
                <a:t>Réplique</a:t>
              </a:r>
              <a:r>
                <a:rPr lang="en-US" dirty="0"/>
                <a:t>: "</a:t>
              </a:r>
              <a:r>
                <a:rPr lang="en-US" b="1" dirty="0">
                  <a:solidFill>
                    <a:schemeClr val="tx1"/>
                  </a:solidFill>
                </a:rPr>
                <a:t>Obi Wan never told you what happened to your father</a:t>
              </a:r>
              <a:r>
                <a:rPr lang="en-US" dirty="0">
                  <a:solidFill>
                    <a:srgbClr val="A7B789"/>
                  </a:solidFill>
                </a:rPr>
                <a:t>.“</a:t>
              </a:r>
              <a:br>
                <a:rPr lang="en-US" dirty="0"/>
              </a:br>
              <a:r>
                <a:rPr lang="en-US" dirty="0"/>
                <a:t>	</a:t>
              </a:r>
              <a:r>
                <a:rPr lang="en-US" dirty="0" err="1"/>
                <a:t>Réponse</a:t>
              </a:r>
              <a:r>
                <a:rPr lang="en-US" dirty="0"/>
                <a:t>: "He told me enough! He told me you killed him!"</a:t>
              </a:r>
              <a:endParaRPr lang="fr-CH" dirty="0"/>
            </a:p>
          </p:txBody>
        </p:sp>
        <p:sp>
          <p:nvSpPr>
            <p:cNvPr id="6" name="Accolade ouvrante 5">
              <a:extLst>
                <a:ext uri="{FF2B5EF4-FFF2-40B4-BE49-F238E27FC236}">
                  <a16:creationId xmlns:a16="http://schemas.microsoft.com/office/drawing/2014/main" id="{73F21C23-1CE3-45E7-A691-952D098EAD42}"/>
                </a:ext>
              </a:extLst>
            </p:cNvPr>
            <p:cNvSpPr/>
            <p:nvPr/>
          </p:nvSpPr>
          <p:spPr>
            <a:xfrm>
              <a:off x="1948642" y="4572000"/>
              <a:ext cx="326969" cy="646331"/>
            </a:xfrm>
            <a:prstGeom prst="lef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98B72A53-5A4E-4871-9EFE-B69BBFE48236}"/>
              </a:ext>
            </a:extLst>
          </p:cNvPr>
          <p:cNvSpPr txBox="1"/>
          <p:nvPr/>
        </p:nvSpPr>
        <p:spPr>
          <a:xfrm>
            <a:off x="4174055" y="3101690"/>
            <a:ext cx="3255819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[obi, wan, tell,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happen, father]</a:t>
            </a:r>
            <a:endParaRPr lang="fr-CH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C647C4-DDD8-4994-BA5F-584D2F59AECB}"/>
              </a:ext>
            </a:extLst>
          </p:cNvPr>
          <p:cNvSpPr txBox="1"/>
          <p:nvPr/>
        </p:nvSpPr>
        <p:spPr>
          <a:xfrm>
            <a:off x="6917243" y="4097788"/>
            <a:ext cx="2730732" cy="1169551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6213" algn="l"/>
                <a:tab pos="717550" algn="l"/>
                <a:tab pos="1163638" algn="l"/>
                <a:tab pos="1433513" algn="l"/>
                <a:tab pos="1974850" algn="l"/>
                <a:tab pos="2420938" algn="l"/>
              </a:tabLst>
            </a:pPr>
            <a:r>
              <a:rPr lang="fr-CH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[[	-0.3	0.24 	…	-0.61 	1.92	]</a:t>
            </a:r>
          </a:p>
          <a:p>
            <a:pPr>
              <a:tabLst>
                <a:tab pos="176213" algn="l"/>
                <a:tab pos="717550" algn="l"/>
                <a:tab pos="1163638" algn="l"/>
                <a:tab pos="1433513" algn="l"/>
                <a:tab pos="1974850" algn="l"/>
                <a:tab pos="2420938" algn="l"/>
              </a:tabLst>
            </a:pPr>
            <a:r>
              <a:rPr lang="fr-CH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-0.02 	1.09 	…	1.83 	1.86	] </a:t>
            </a:r>
          </a:p>
          <a:p>
            <a:pPr>
              <a:tabLst>
                <a:tab pos="176213" algn="l"/>
                <a:tab pos="717550" algn="l"/>
                <a:tab pos="1163638" algn="l"/>
                <a:tab pos="1433513" algn="l"/>
                <a:tab pos="1974850" algn="l"/>
                <a:tab pos="2420938" algn="l"/>
              </a:tabLst>
            </a:pPr>
            <a:r>
              <a:rPr lang="fr-CH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… 	…	… 	…	…	] </a:t>
            </a:r>
          </a:p>
          <a:p>
            <a:pPr>
              <a:tabLst>
                <a:tab pos="176213" algn="l"/>
                <a:tab pos="717550" algn="l"/>
                <a:tab pos="1163638" algn="l"/>
                <a:tab pos="1433513" algn="l"/>
                <a:tab pos="1974850" algn="l"/>
                <a:tab pos="2420938" algn="l"/>
              </a:tabLst>
            </a:pPr>
            <a:r>
              <a:rPr lang="fr-CH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-0.56 	0.72 	… 	-0.71 	0.08	]</a:t>
            </a:r>
          </a:p>
          <a:p>
            <a:pPr>
              <a:tabLst>
                <a:tab pos="176213" algn="l"/>
                <a:tab pos="717550" algn="l"/>
                <a:tab pos="1163638" algn="l"/>
                <a:tab pos="1433513" algn="l"/>
                <a:tab pos="1974850" algn="l"/>
                <a:tab pos="2420938" algn="l"/>
              </a:tabLst>
            </a:pPr>
            <a:r>
              <a:rPr lang="fr-CH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-0.61 	-1.31 	… 	-1.05 	-1.48	]]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B975E5C-63D8-4D4F-A9D3-851096C9C0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408" y="5430071"/>
            <a:ext cx="883919" cy="883919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09921DFE-F9C4-4CB1-B798-3F83652AF95E}"/>
              </a:ext>
            </a:extLst>
          </p:cNvPr>
          <p:cNvSpPr/>
          <p:nvPr/>
        </p:nvSpPr>
        <p:spPr>
          <a:xfrm>
            <a:off x="6320977" y="5677380"/>
            <a:ext cx="722619" cy="38929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45A402B-CC38-4410-8343-C26CA17FBD39}"/>
              </a:ext>
            </a:extLst>
          </p:cNvPr>
          <p:cNvSpPr txBox="1"/>
          <p:nvPr/>
        </p:nvSpPr>
        <p:spPr>
          <a:xfrm>
            <a:off x="4803074" y="4497898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dirty="0">
                <a:latin typeface="Segoe UI" panose="020B0502040204020203" pitchFamily="34" charset="0"/>
                <a:cs typeface="Segoe UI" panose="020B0502040204020203" pitchFamily="34" charset="0"/>
              </a:rPr>
              <a:t>(Word </a:t>
            </a:r>
            <a:r>
              <a:rPr lang="fr-CH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embedding</a:t>
            </a:r>
            <a:r>
              <a:rPr lang="fr-CH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18" name="Image 17" descr="Une image contenant noir, photo, téléphone, blanc&#10;&#10;Description générée automatiquement">
            <a:extLst>
              <a:ext uri="{FF2B5EF4-FFF2-40B4-BE49-F238E27FC236}">
                <a16:creationId xmlns:a16="http://schemas.microsoft.com/office/drawing/2014/main" id="{67F86F4B-9C4B-432F-9D99-3A5D08D5B7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023059">
            <a:off x="3231923" y="2276453"/>
            <a:ext cx="269880" cy="2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4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A7FB6F-0C6D-471C-86FB-C817CB875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58E75F-E68D-4D66-891F-99EFB083F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C59CC3-2BFF-49BB-8658-09499CAA2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18486C-D044-4E18-AF96-22C5D57FE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586D09-D8CC-4E8C-92DB-26E2B4D0A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760DBC-117D-4E95-AED7-2153C9482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CEA1F8-DD78-4EFC-BBF2-949F7F091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P spid="8" grpId="0" animBg="1"/>
      <p:bldP spid="10" grpId="0" animBg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90F96F7-897D-4AA1-BFFC-A52B72A6D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601854"/>
              </p:ext>
            </p:extLst>
          </p:nvPr>
        </p:nvGraphicFramePr>
        <p:xfrm>
          <a:off x="647404" y="1647731"/>
          <a:ext cx="5958665" cy="489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16F6D909-A3E8-42B4-921E-9384A911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Best-fit</a:t>
            </a:r>
            <a:endParaRPr lang="fr-CH" sz="3600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7F14313-28FD-4D6C-A78D-5541B6752CC8}"/>
              </a:ext>
            </a:extLst>
          </p:cNvPr>
          <p:cNvGrpSpPr/>
          <p:nvPr/>
        </p:nvGrpSpPr>
        <p:grpSpPr>
          <a:xfrm>
            <a:off x="2836322" y="1856069"/>
            <a:ext cx="7196049" cy="646331"/>
            <a:chOff x="1692691" y="4572000"/>
            <a:chExt cx="7196049" cy="6463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1FD6315-015D-46F0-B339-8D1EED2EF837}"/>
                </a:ext>
              </a:extLst>
            </p:cNvPr>
            <p:cNvSpPr txBox="1"/>
            <p:nvPr/>
          </p:nvSpPr>
          <p:spPr>
            <a:xfrm>
              <a:off x="1692691" y="4676742"/>
              <a:ext cx="719604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	Input: </a:t>
              </a:r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Hello my name is Dylan. Would you be my friend?”</a:t>
              </a:r>
              <a:endParaRPr lang="fr-CH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Accolade ouvrante 5">
              <a:extLst>
                <a:ext uri="{FF2B5EF4-FFF2-40B4-BE49-F238E27FC236}">
                  <a16:creationId xmlns:a16="http://schemas.microsoft.com/office/drawing/2014/main" id="{73F21C23-1CE3-45E7-A691-952D098EAD42}"/>
                </a:ext>
              </a:extLst>
            </p:cNvPr>
            <p:cNvSpPr/>
            <p:nvPr/>
          </p:nvSpPr>
          <p:spPr>
            <a:xfrm>
              <a:off x="1948642" y="4572000"/>
              <a:ext cx="326969" cy="646331"/>
            </a:xfrm>
            <a:prstGeom prst="lef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98B72A53-5A4E-4871-9EFE-B69BBFE48236}"/>
              </a:ext>
            </a:extLst>
          </p:cNvPr>
          <p:cNvSpPr txBox="1"/>
          <p:nvPr/>
        </p:nvSpPr>
        <p:spPr>
          <a:xfrm>
            <a:off x="5737391" y="3020655"/>
            <a:ext cx="1010722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[hello, </a:t>
            </a:r>
          </a:p>
          <a:p>
            <a:pPr algn="ctr"/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dylan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friend]</a:t>
            </a:r>
            <a:endParaRPr lang="fr-C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C647C4-DDD8-4994-BA5F-584D2F59AECB}"/>
              </a:ext>
            </a:extLst>
          </p:cNvPr>
          <p:cNvSpPr txBox="1"/>
          <p:nvPr/>
        </p:nvSpPr>
        <p:spPr>
          <a:xfrm>
            <a:off x="6868564" y="2956008"/>
            <a:ext cx="2209387" cy="93871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[[	-0.3	0.24 	…	-0.61 	1.92	]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-0.02 	1.09 	…	1.83 	1.86	] 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… 	…	… 	…	…	] 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-0.56 	0.72 	… 	-0.71 	0.08	]</a:t>
            </a:r>
          </a:p>
          <a:p>
            <a:pPr>
              <a:tabLst>
                <a:tab pos="180975" algn="l"/>
                <a:tab pos="625475" algn="l"/>
                <a:tab pos="987425" algn="l"/>
                <a:tab pos="1168400" algn="l"/>
                <a:tab pos="1520825" algn="l"/>
                <a:tab pos="1882775" algn="l"/>
              </a:tabLst>
            </a:pPr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[	-0.61 	-1.31 	… 	-1.05 	-1.48	]]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0F916F9-B802-44FE-8396-077E5239CCDF}"/>
              </a:ext>
            </a:extLst>
          </p:cNvPr>
          <p:cNvGrpSpPr/>
          <p:nvPr/>
        </p:nvGrpSpPr>
        <p:grpSpPr>
          <a:xfrm>
            <a:off x="3184794" y="2882667"/>
            <a:ext cx="2138644" cy="1144647"/>
            <a:chOff x="2894904" y="2918297"/>
            <a:chExt cx="2165982" cy="10800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40020990-BDB2-4E5B-BC7B-1AC4222AF32D}"/>
                </a:ext>
              </a:extLst>
            </p:cNvPr>
            <p:cNvGrpSpPr/>
            <p:nvPr/>
          </p:nvGrpSpPr>
          <p:grpSpPr>
            <a:xfrm>
              <a:off x="3161691" y="2918297"/>
              <a:ext cx="1899195" cy="1080000"/>
              <a:chOff x="2105574" y="1049183"/>
              <a:chExt cx="1493405" cy="867818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E6EE4458-EE89-4331-A79B-2DB450BAA40B}"/>
                  </a:ext>
                </a:extLst>
              </p:cNvPr>
              <p:cNvSpPr/>
              <p:nvPr/>
            </p:nvSpPr>
            <p:spPr>
              <a:xfrm>
                <a:off x="2105574" y="1049183"/>
                <a:ext cx="1493405" cy="867818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angle : coins arrondis 4">
                <a:extLst>
                  <a:ext uri="{FF2B5EF4-FFF2-40B4-BE49-F238E27FC236}">
                    <a16:creationId xmlns:a16="http://schemas.microsoft.com/office/drawing/2014/main" id="{568F969F-CBE8-4109-99B5-937BF0F9FB33}"/>
                  </a:ext>
                </a:extLst>
              </p:cNvPr>
              <p:cNvSpPr txBox="1"/>
              <p:nvPr/>
            </p:nvSpPr>
            <p:spPr>
              <a:xfrm>
                <a:off x="2147945" y="1091554"/>
                <a:ext cx="1408663" cy="7830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CH" sz="2000" kern="1200" dirty="0"/>
                  <a:t>Numérisation</a:t>
                </a:r>
              </a:p>
            </p:txBody>
          </p:sp>
        </p:grp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5ACF7C7-BBC7-4D63-81D0-550B2923E8C9}"/>
                </a:ext>
              </a:extLst>
            </p:cNvPr>
            <p:cNvSpPr txBox="1"/>
            <p:nvPr/>
          </p:nvSpPr>
          <p:spPr>
            <a:xfrm>
              <a:off x="2894904" y="3013501"/>
              <a:ext cx="5966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4800" dirty="0"/>
                <a:t>&amp;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123DA8-6B85-41B1-8C09-2477E24A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60" y="4106883"/>
            <a:ext cx="1063088" cy="106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pinglé sur othy">
            <a:extLst>
              <a:ext uri="{FF2B5EF4-FFF2-40B4-BE49-F238E27FC236}">
                <a16:creationId xmlns:a16="http://schemas.microsoft.com/office/drawing/2014/main" id="{C936D553-2C48-4097-B348-EDFD62DC4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92" y="4259881"/>
            <a:ext cx="644595" cy="64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AA5A74C3-62B9-4FF0-BAC3-CCF5A11A31FB}"/>
              </a:ext>
            </a:extLst>
          </p:cNvPr>
          <p:cNvGrpSpPr/>
          <p:nvPr/>
        </p:nvGrpSpPr>
        <p:grpSpPr>
          <a:xfrm>
            <a:off x="6293952" y="4181966"/>
            <a:ext cx="5566088" cy="1015663"/>
            <a:chOff x="6095072" y="4128821"/>
            <a:chExt cx="5560912" cy="1015663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9DA7BC3-7531-4B86-B0BA-42EE62B9DCEE}"/>
                </a:ext>
              </a:extLst>
            </p:cNvPr>
            <p:cNvGrpSpPr/>
            <p:nvPr/>
          </p:nvGrpSpPr>
          <p:grpSpPr>
            <a:xfrm>
              <a:off x="6844103" y="4128821"/>
              <a:ext cx="4811881" cy="1015663"/>
              <a:chOff x="6844103" y="4128821"/>
              <a:chExt cx="4811881" cy="1015663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12FF4B5-4586-4FA8-B67B-2981A4B65BBC}"/>
                  </a:ext>
                </a:extLst>
              </p:cNvPr>
              <p:cNvSpPr txBox="1"/>
              <p:nvPr/>
            </p:nvSpPr>
            <p:spPr>
              <a:xfrm>
                <a:off x="9446597" y="4205765"/>
                <a:ext cx="2209387" cy="938719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[[	-0.3	0.24 	…	-0.61 	1.92	]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-0.02 	1.09 	…	1.83 	1.86	] 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… 	…	… 	…	…	] 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-0.56 	0.72 	… 	-0.71 	0.08	]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-0.61 	-1.31 	… 	-1.05 	-1.48	]]</a:t>
                </a:r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233239E-C3B5-4720-8184-C44F8FAAF277}"/>
                  </a:ext>
                </a:extLst>
              </p:cNvPr>
              <p:cNvSpPr txBox="1"/>
              <p:nvPr/>
            </p:nvSpPr>
            <p:spPr>
              <a:xfrm>
                <a:off x="6844103" y="4205765"/>
                <a:ext cx="2209387" cy="938719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[[	-0.21	0.22 	…	-0.48 	1.99	]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-0.08 	1.13 	…	1.78 	1.80	] 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… 	…	… 	…	…	] 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-0.51 	0.59 	… 	-0.70 	0.15	]</a:t>
                </a:r>
              </a:p>
              <a:p>
                <a:pPr>
                  <a:tabLst>
                    <a:tab pos="180975" algn="l"/>
                    <a:tab pos="625475" algn="l"/>
                    <a:tab pos="987425" algn="l"/>
                    <a:tab pos="1168400" algn="l"/>
                    <a:tab pos="1520825" algn="l"/>
                    <a:tab pos="1882775" algn="l"/>
                  </a:tabLst>
                </a:pPr>
                <a:r>
                  <a:rPr lang="fr-CH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[	-0.75 	-1.26 	… 	-1.15 	-1.32	]]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D285395-45A6-4CE4-B646-506E3CD49F53}"/>
                  </a:ext>
                </a:extLst>
              </p:cNvPr>
              <p:cNvSpPr txBox="1"/>
              <p:nvPr/>
            </p:nvSpPr>
            <p:spPr>
              <a:xfrm>
                <a:off x="8960541" y="4128821"/>
                <a:ext cx="57900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6000" dirty="0"/>
                  <a:t>≈</a:t>
                </a:r>
              </a:p>
            </p:txBody>
          </p:sp>
        </p:grp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ED1AC363-6B05-4F75-BC8D-A08B8DE142C7}"/>
                </a:ext>
              </a:extLst>
            </p:cNvPr>
            <p:cNvSpPr/>
            <p:nvPr/>
          </p:nvSpPr>
          <p:spPr>
            <a:xfrm>
              <a:off x="6095072" y="4476557"/>
              <a:ext cx="676695" cy="416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5" name="Speech Bubble: Rectangle with Corners Rounded 13">
            <a:extLst>
              <a:ext uri="{FF2B5EF4-FFF2-40B4-BE49-F238E27FC236}">
                <a16:creationId xmlns:a16="http://schemas.microsoft.com/office/drawing/2014/main" id="{8C31A367-B765-4B64-B320-1C89DADE65A9}"/>
              </a:ext>
            </a:extLst>
          </p:cNvPr>
          <p:cNvSpPr/>
          <p:nvPr/>
        </p:nvSpPr>
        <p:spPr>
          <a:xfrm>
            <a:off x="7043680" y="5561812"/>
            <a:ext cx="2999692" cy="798015"/>
          </a:xfrm>
          <a:prstGeom prst="wedgeRoundRectCallout">
            <a:avLst>
              <a:gd name="adj1" fmla="val -55409"/>
              <a:gd name="adj2" fmla="val 28433"/>
              <a:gd name="adj3" fmla="val 16667"/>
            </a:avLst>
          </a:prstGeom>
          <a:solidFill>
            <a:srgbClr val="E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fr-CH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They're</a:t>
            </a:r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friends</a:t>
            </a:r>
            <a:r>
              <a:rPr lang="fr-C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</a:p>
          <a:p>
            <a:pPr algn="ctr"/>
            <a:r>
              <a:rPr lang="fr-CH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Luke - </a:t>
            </a:r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 Wars: The empire strikes back</a:t>
            </a:r>
            <a:endParaRPr lang="fr-CH" sz="1400" i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A7FB6F-0C6D-471C-86FB-C817CB875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58E75F-E68D-4D66-891F-99EFB083F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C59CC3-2BFF-49BB-8658-09499CAA2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18486C-D044-4E18-AF96-22C5D57FE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C02DD-96F7-47B0-A894-AF00884E0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4DA94A-83BF-476D-89F1-9EDC2FC0E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02848 C 0.03047 -0.02848 0.04532 -0.00463 0.04532 0.02476 C 0.04532 0.05393 0.03047 0.078 0.01224 0.078 C -0.00612 0.078 -0.02083 0.05393 -0.02083 0.02476 C -0.02083 -0.00463 -0.00612 -0.02848 0.01224 -0.02848 Z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CEA1F8-DD78-4EFC-BBF2-949F7F091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P spid="8" grpId="0" animBg="1"/>
      <p:bldP spid="10" grpId="0" animBg="1"/>
      <p:bldP spid="25" grpId="0" animBg="1"/>
    </p:bldLst>
  </p:timing>
</p:sld>
</file>

<file path=ppt/theme/theme1.xml><?xml version="1.0" encoding="utf-8"?>
<a:theme xmlns:a="http://schemas.openxmlformats.org/drawingml/2006/main" name="SimplePerso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Perso" id="{5E0276F8-E1FA-4510-8C67-504358105535}" vid="{62FAB5D6-3AAB-4CED-B0B6-C5A813B81B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515</Words>
  <Application>Microsoft Office PowerPoint</Application>
  <PresentationFormat>Grand écran</PresentationFormat>
  <Paragraphs>261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Segoe UI</vt:lpstr>
      <vt:lpstr>Wingdings</vt:lpstr>
      <vt:lpstr>SimplePerso</vt:lpstr>
      <vt:lpstr>Movie Line Chat Bot</vt:lpstr>
      <vt:lpstr>La base de données</vt:lpstr>
      <vt:lpstr>Solutions proposées</vt:lpstr>
      <vt:lpstr>Mise en forme du texte</vt:lpstr>
      <vt:lpstr>Numérisation:  Bag of words</vt:lpstr>
      <vt:lpstr>Numérisation:  Word embedding</vt:lpstr>
      <vt:lpstr>Numérisation:  Bag of words  VS Word embedding</vt:lpstr>
      <vt:lpstr>Préparation des données</vt:lpstr>
      <vt:lpstr>Best-fit</vt:lpstr>
      <vt:lpstr>Unsupervised clustering</vt:lpstr>
      <vt:lpstr>Supervised Classification Avec la DataBase de répliques</vt:lpstr>
      <vt:lpstr>Supervised Classification Genre des films</vt:lpstr>
      <vt:lpstr>Présentation PowerPoint</vt:lpstr>
      <vt:lpstr>Structure du projet</vt:lpstr>
      <vt:lpstr>Résultats des Features</vt:lpstr>
      <vt:lpstr>Algorithme de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Line Chat Bot</dc:title>
  <dc:creator>Maxime Charriere</dc:creator>
  <cp:lastModifiedBy>Maxime Charriere</cp:lastModifiedBy>
  <cp:revision>29</cp:revision>
  <dcterms:created xsi:type="dcterms:W3CDTF">2020-06-09T14:57:46Z</dcterms:created>
  <dcterms:modified xsi:type="dcterms:W3CDTF">2020-06-09T19:48:47Z</dcterms:modified>
</cp:coreProperties>
</file>