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6"/>
  </p:notesMasterIdLst>
  <p:sldIdLst>
    <p:sldId id="276" r:id="rId2"/>
    <p:sldId id="282" r:id="rId3"/>
    <p:sldId id="288" r:id="rId4"/>
    <p:sldId id="292" r:id="rId5"/>
    <p:sldId id="290" r:id="rId6"/>
    <p:sldId id="293" r:id="rId7"/>
    <p:sldId id="285" r:id="rId8"/>
    <p:sldId id="283" r:id="rId9"/>
    <p:sldId id="286" r:id="rId10"/>
    <p:sldId id="294" r:id="rId11"/>
    <p:sldId id="295" r:id="rId12"/>
    <p:sldId id="298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3DFB1C0-47C7-4E84-8601-B2F9AB837350}">
          <p14:sldIdLst>
            <p14:sldId id="276"/>
            <p14:sldId id="282"/>
          </p14:sldIdLst>
        </p14:section>
        <p14:section name="Features" id="{0FE6246B-416F-4369-8A6E-604FC8296655}">
          <p14:sldIdLst>
            <p14:sldId id="288"/>
            <p14:sldId id="292"/>
            <p14:sldId id="290"/>
            <p14:sldId id="293"/>
          </p14:sldIdLst>
        </p14:section>
        <p14:section name="Computation" id="{84E6A45E-9E90-47DD-A841-4F5B91C3DB5F}">
          <p14:sldIdLst>
            <p14:sldId id="285"/>
            <p14:sldId id="283"/>
            <p14:sldId id="286"/>
            <p14:sldId id="294"/>
            <p14:sldId id="295"/>
            <p14:sldId id="298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A88"/>
    <a:srgbClr val="C6C6C6"/>
    <a:srgbClr val="6F6F74"/>
    <a:srgbClr val="183866"/>
    <a:srgbClr val="B1B1B4"/>
    <a:srgbClr val="0E3DA6"/>
    <a:srgbClr val="003CB4"/>
    <a:srgbClr val="F2D6D6"/>
    <a:srgbClr val="FF5757"/>
    <a:srgbClr val="F5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659A2-5AC4-4B70-A183-2A5AF984DFC0}" v="494" dt="2020-06-10T11:15:57.770"/>
    <p1510:client id="{6DD91C4C-46B1-4E21-BCC2-3931846EBB39}" v="1010" dt="2020-06-10T11:05:28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2146" y="5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Charriere" userId="01c31a1cfc8e0b17" providerId="LiveId" clId="{53C659A2-5AC4-4B70-A183-2A5AF984DFC0}"/>
    <pc:docChg chg="undo custSel modSld sldOrd">
      <pc:chgData name="Maxime Charriere" userId="01c31a1cfc8e0b17" providerId="LiveId" clId="{53C659A2-5AC4-4B70-A183-2A5AF984DFC0}" dt="2020-06-10T11:15:57.770" v="492" actId="20577"/>
      <pc:docMkLst>
        <pc:docMk/>
      </pc:docMkLst>
      <pc:sldChg chg="ord">
        <pc:chgData name="Maxime Charriere" userId="01c31a1cfc8e0b17" providerId="LiveId" clId="{53C659A2-5AC4-4B70-A183-2A5AF984DFC0}" dt="2020-06-10T09:17:26.641" v="1"/>
        <pc:sldMkLst>
          <pc:docMk/>
          <pc:sldMk cId="3979362819" sldId="283"/>
        </pc:sldMkLst>
      </pc:sldChg>
      <pc:sldChg chg="modSp">
        <pc:chgData name="Maxime Charriere" userId="01c31a1cfc8e0b17" providerId="LiveId" clId="{53C659A2-5AC4-4B70-A183-2A5AF984DFC0}" dt="2020-06-10T11:15:57.770" v="492" actId="20577"/>
        <pc:sldMkLst>
          <pc:docMk/>
          <pc:sldMk cId="2371442742" sldId="285"/>
        </pc:sldMkLst>
        <pc:spChg chg="mod">
          <ac:chgData name="Maxime Charriere" userId="01c31a1cfc8e0b17" providerId="LiveId" clId="{53C659A2-5AC4-4B70-A183-2A5AF984DFC0}" dt="2020-06-10T11:15:57.770" v="492" actId="20577"/>
          <ac:spMkLst>
            <pc:docMk/>
            <pc:sldMk cId="2371442742" sldId="285"/>
            <ac:spMk id="21" creationId="{893CED65-03AA-4B2B-A4C7-C6719E94F90C}"/>
          </ac:spMkLst>
        </pc:spChg>
      </pc:sldChg>
      <pc:sldChg chg="addSp modSp modAnim">
        <pc:chgData name="Maxime Charriere" userId="01c31a1cfc8e0b17" providerId="LiveId" clId="{53C659A2-5AC4-4B70-A183-2A5AF984DFC0}" dt="2020-06-10T11:15:48.798" v="482" actId="20577"/>
        <pc:sldMkLst>
          <pc:docMk/>
          <pc:sldMk cId="4063267245" sldId="286"/>
        </pc:sldMkLst>
        <pc:spChg chg="mod">
          <ac:chgData name="Maxime Charriere" userId="01c31a1cfc8e0b17" providerId="LiveId" clId="{53C659A2-5AC4-4B70-A183-2A5AF984DFC0}" dt="2020-06-10T11:15:48.798" v="482" actId="20577"/>
          <ac:spMkLst>
            <pc:docMk/>
            <pc:sldMk cId="4063267245" sldId="286"/>
            <ac:spMk id="14" creationId="{568F969F-CBE8-4109-99B5-937BF0F9FB33}"/>
          </ac:spMkLst>
        </pc:spChg>
        <pc:spChg chg="mod">
          <ac:chgData name="Maxime Charriere" userId="01c31a1cfc8e0b17" providerId="LiveId" clId="{53C659A2-5AC4-4B70-A183-2A5AF984DFC0}" dt="2020-06-10T09:19:25.920" v="70" actId="113"/>
          <ac:spMkLst>
            <pc:docMk/>
            <pc:sldMk cId="4063267245" sldId="286"/>
            <ac:spMk id="28" creationId="{ABD3FE15-DF28-4907-BD9C-0CC06BBBD807}"/>
          </ac:spMkLst>
        </pc:spChg>
        <pc:grpChg chg="add mod">
          <ac:chgData name="Maxime Charriere" userId="01c31a1cfc8e0b17" providerId="LiveId" clId="{53C659A2-5AC4-4B70-A183-2A5AF984DFC0}" dt="2020-06-10T09:19:18.432" v="66" actId="14100"/>
          <ac:grpSpMkLst>
            <pc:docMk/>
            <pc:sldMk cId="4063267245" sldId="286"/>
            <ac:grpSpMk id="24" creationId="{CBFC8FB0-E81E-4C52-B975-4F1758A0E816}"/>
          </ac:grpSpMkLst>
        </pc:grpChg>
      </pc:sldChg>
      <pc:sldChg chg="modSp">
        <pc:chgData name="Maxime Charriere" userId="01c31a1cfc8e0b17" providerId="LiveId" clId="{53C659A2-5AC4-4B70-A183-2A5AF984DFC0}" dt="2020-06-10T11:12:39.900" v="469" actId="6549"/>
        <pc:sldMkLst>
          <pc:docMk/>
          <pc:sldMk cId="2490130090" sldId="293"/>
        </pc:sldMkLst>
        <pc:spChg chg="mod">
          <ac:chgData name="Maxime Charriere" userId="01c31a1cfc8e0b17" providerId="LiveId" clId="{53C659A2-5AC4-4B70-A183-2A5AF984DFC0}" dt="2020-06-10T11:12:39.900" v="469" actId="6549"/>
          <ac:spMkLst>
            <pc:docMk/>
            <pc:sldMk cId="2490130090" sldId="293"/>
            <ac:spMk id="5" creationId="{51EB4EE0-D50F-423E-9DDA-878641F68DA0}"/>
          </ac:spMkLst>
        </pc:spChg>
      </pc:sldChg>
      <pc:sldChg chg="modSp">
        <pc:chgData name="Maxime Charriere" userId="01c31a1cfc8e0b17" providerId="LiveId" clId="{53C659A2-5AC4-4B70-A183-2A5AF984DFC0}" dt="2020-06-10T09:19:50.452" v="72" actId="1076"/>
        <pc:sldMkLst>
          <pc:docMk/>
          <pc:sldMk cId="1620062952" sldId="294"/>
        </pc:sldMkLst>
        <pc:picChg chg="mod">
          <ac:chgData name="Maxime Charriere" userId="01c31a1cfc8e0b17" providerId="LiveId" clId="{53C659A2-5AC4-4B70-A183-2A5AF984DFC0}" dt="2020-06-10T09:19:50.452" v="72" actId="1076"/>
          <ac:picMkLst>
            <pc:docMk/>
            <pc:sldMk cId="1620062952" sldId="294"/>
            <ac:picMk id="5122" creationId="{C925D47E-BDC9-47AF-A7D7-382B22897D99}"/>
          </ac:picMkLst>
        </pc:picChg>
      </pc:sldChg>
      <pc:sldChg chg="modAnim">
        <pc:chgData name="Maxime Charriere" userId="01c31a1cfc8e0b17" providerId="LiveId" clId="{53C659A2-5AC4-4B70-A183-2A5AF984DFC0}" dt="2020-06-10T09:22:57.399" v="74"/>
        <pc:sldMkLst>
          <pc:docMk/>
          <pc:sldMk cId="4231904731" sldId="295"/>
        </pc:sldMkLst>
      </pc:sldChg>
      <pc:sldChg chg="addSp delSp modSp modAnim">
        <pc:chgData name="Maxime Charriere" userId="01c31a1cfc8e0b17" providerId="LiveId" clId="{53C659A2-5AC4-4B70-A183-2A5AF984DFC0}" dt="2020-06-10T11:06:14.782" v="443"/>
        <pc:sldMkLst>
          <pc:docMk/>
          <pc:sldMk cId="2615325282" sldId="296"/>
        </pc:sldMkLst>
        <pc:spChg chg="add mod">
          <ac:chgData name="Maxime Charriere" userId="01c31a1cfc8e0b17" providerId="LiveId" clId="{53C659A2-5AC4-4B70-A183-2A5AF984DFC0}" dt="2020-06-10T11:06:03.636" v="440" actId="164"/>
          <ac:spMkLst>
            <pc:docMk/>
            <pc:sldMk cId="2615325282" sldId="296"/>
            <ac:spMk id="2" creationId="{7AF80566-C4F6-4881-8EB3-DE27F3918008}"/>
          </ac:spMkLst>
        </pc:spChg>
        <pc:spChg chg="mod">
          <ac:chgData name="Maxime Charriere" userId="01c31a1cfc8e0b17" providerId="LiveId" clId="{53C659A2-5AC4-4B70-A183-2A5AF984DFC0}" dt="2020-06-10T10:32:25.979" v="216" actId="20577"/>
          <ac:spMkLst>
            <pc:docMk/>
            <pc:sldMk cId="2615325282" sldId="296"/>
            <ac:spMk id="3" creationId="{2CAB9BD6-D9AA-44A8-A0CA-45443E0B8851}"/>
          </ac:spMkLst>
        </pc:spChg>
        <pc:spChg chg="add mod">
          <ac:chgData name="Maxime Charriere" userId="01c31a1cfc8e0b17" providerId="LiveId" clId="{53C659A2-5AC4-4B70-A183-2A5AF984DFC0}" dt="2020-06-10T11:05:25.806" v="432" actId="164"/>
          <ac:spMkLst>
            <pc:docMk/>
            <pc:sldMk cId="2615325282" sldId="296"/>
            <ac:spMk id="4" creationId="{EB1C8B0A-7249-4657-BBCA-EDAE3BC20A76}"/>
          </ac:spMkLst>
        </pc:spChg>
        <pc:spChg chg="add mod">
          <ac:chgData name="Maxime Charriere" userId="01c31a1cfc8e0b17" providerId="LiveId" clId="{53C659A2-5AC4-4B70-A183-2A5AF984DFC0}" dt="2020-06-10T11:05:48.827" v="438" actId="1076"/>
          <ac:spMkLst>
            <pc:docMk/>
            <pc:sldMk cId="2615325282" sldId="296"/>
            <ac:spMk id="6" creationId="{894E28E1-1109-4215-B518-EF127F8CCF29}"/>
          </ac:spMkLst>
        </pc:spChg>
        <pc:spChg chg="add mod">
          <ac:chgData name="Maxime Charriere" userId="01c31a1cfc8e0b17" providerId="LiveId" clId="{53C659A2-5AC4-4B70-A183-2A5AF984DFC0}" dt="2020-06-10T11:06:03.636" v="440" actId="164"/>
          <ac:spMkLst>
            <pc:docMk/>
            <pc:sldMk cId="2615325282" sldId="296"/>
            <ac:spMk id="7" creationId="{2A149C1D-35BB-41FB-8F16-C017BD10B297}"/>
          </ac:spMkLst>
        </pc:spChg>
        <pc:spChg chg="add del mod">
          <ac:chgData name="Maxime Charriere" userId="01c31a1cfc8e0b17" providerId="LiveId" clId="{53C659A2-5AC4-4B70-A183-2A5AF984DFC0}" dt="2020-06-10T10:25:20.350" v="154" actId="478"/>
          <ac:spMkLst>
            <pc:docMk/>
            <pc:sldMk cId="2615325282" sldId="296"/>
            <ac:spMk id="7" creationId="{99CBD2D2-8085-45C9-A117-CD506A4D7C2A}"/>
          </ac:spMkLst>
        </pc:spChg>
        <pc:spChg chg="add del mod">
          <ac:chgData name="Maxime Charriere" userId="01c31a1cfc8e0b17" providerId="LiveId" clId="{53C659A2-5AC4-4B70-A183-2A5AF984DFC0}" dt="2020-06-10T10:25:21.532" v="155" actId="478"/>
          <ac:spMkLst>
            <pc:docMk/>
            <pc:sldMk cId="2615325282" sldId="296"/>
            <ac:spMk id="8" creationId="{B41B020A-150A-458E-8BF6-7F1725EAA09C}"/>
          </ac:spMkLst>
        </pc:spChg>
        <pc:spChg chg="add del mod">
          <ac:chgData name="Maxime Charriere" userId="01c31a1cfc8e0b17" providerId="LiveId" clId="{53C659A2-5AC4-4B70-A183-2A5AF984DFC0}" dt="2020-06-10T10:25:22.913" v="156" actId="478"/>
          <ac:spMkLst>
            <pc:docMk/>
            <pc:sldMk cId="2615325282" sldId="296"/>
            <ac:spMk id="9" creationId="{8DBE6DEC-B8F5-41C0-9899-165116924DFD}"/>
          </ac:spMkLst>
        </pc:spChg>
        <pc:spChg chg="add del mod">
          <ac:chgData name="Maxime Charriere" userId="01c31a1cfc8e0b17" providerId="LiveId" clId="{53C659A2-5AC4-4B70-A183-2A5AF984DFC0}" dt="2020-06-10T10:35:36.620" v="278" actId="478"/>
          <ac:spMkLst>
            <pc:docMk/>
            <pc:sldMk cId="2615325282" sldId="296"/>
            <ac:spMk id="10" creationId="{5AFBA56F-2A79-4A85-8550-3F384D077B80}"/>
          </ac:spMkLst>
        </pc:spChg>
        <pc:spChg chg="add mod ord">
          <ac:chgData name="Maxime Charriere" userId="01c31a1cfc8e0b17" providerId="LiveId" clId="{53C659A2-5AC4-4B70-A183-2A5AF984DFC0}" dt="2020-06-10T11:05:25.806" v="432" actId="164"/>
          <ac:spMkLst>
            <pc:docMk/>
            <pc:sldMk cId="2615325282" sldId="296"/>
            <ac:spMk id="11" creationId="{56F707F9-FEEE-43EA-8260-3380C429F70C}"/>
          </ac:spMkLst>
        </pc:spChg>
        <pc:spChg chg="add del mod">
          <ac:chgData name="Maxime Charriere" userId="01c31a1cfc8e0b17" providerId="LiveId" clId="{53C659A2-5AC4-4B70-A183-2A5AF984DFC0}" dt="2020-06-10T11:02:32.077" v="399" actId="1076"/>
          <ac:spMkLst>
            <pc:docMk/>
            <pc:sldMk cId="2615325282" sldId="296"/>
            <ac:spMk id="12" creationId="{3FA84B0B-2750-4DDB-9F53-A063D6DDA2BD}"/>
          </ac:spMkLst>
        </pc:spChg>
        <pc:spChg chg="add mod">
          <ac:chgData name="Maxime Charriere" userId="01c31a1cfc8e0b17" providerId="LiveId" clId="{53C659A2-5AC4-4B70-A183-2A5AF984DFC0}" dt="2020-06-10T11:06:03.636" v="440" actId="164"/>
          <ac:spMkLst>
            <pc:docMk/>
            <pc:sldMk cId="2615325282" sldId="296"/>
            <ac:spMk id="13" creationId="{DF66A485-4422-4257-9382-CAB9120DD73B}"/>
          </ac:spMkLst>
        </pc:spChg>
        <pc:spChg chg="add mod">
          <ac:chgData name="Maxime Charriere" userId="01c31a1cfc8e0b17" providerId="LiveId" clId="{53C659A2-5AC4-4B70-A183-2A5AF984DFC0}" dt="2020-06-10T11:06:13.030" v="442" actId="164"/>
          <ac:spMkLst>
            <pc:docMk/>
            <pc:sldMk cId="2615325282" sldId="296"/>
            <ac:spMk id="14" creationId="{9198B213-867F-49A7-BB2D-6A6A85F55D3B}"/>
          </ac:spMkLst>
        </pc:spChg>
        <pc:spChg chg="add del mod">
          <ac:chgData name="Maxime Charriere" userId="01c31a1cfc8e0b17" providerId="LiveId" clId="{53C659A2-5AC4-4B70-A183-2A5AF984DFC0}" dt="2020-06-10T10:46:06.165" v="368" actId="478"/>
          <ac:spMkLst>
            <pc:docMk/>
            <pc:sldMk cId="2615325282" sldId="296"/>
            <ac:spMk id="14" creationId="{A54520E8-F70B-4872-80F4-9705848C7129}"/>
          </ac:spMkLst>
        </pc:spChg>
        <pc:spChg chg="add del mod">
          <ac:chgData name="Maxime Charriere" userId="01c31a1cfc8e0b17" providerId="LiveId" clId="{53C659A2-5AC4-4B70-A183-2A5AF984DFC0}" dt="2020-06-10T10:46:52.791" v="378" actId="478"/>
          <ac:spMkLst>
            <pc:docMk/>
            <pc:sldMk cId="2615325282" sldId="296"/>
            <ac:spMk id="15" creationId="{5EE2BC1E-3128-4A26-BAB8-AD176B2BA480}"/>
          </ac:spMkLst>
        </pc:spChg>
        <pc:grpChg chg="add mod">
          <ac:chgData name="Maxime Charriere" userId="01c31a1cfc8e0b17" providerId="LiveId" clId="{53C659A2-5AC4-4B70-A183-2A5AF984DFC0}" dt="2020-06-10T11:03:23.129" v="408" actId="1076"/>
          <ac:grpSpMkLst>
            <pc:docMk/>
            <pc:sldMk cId="2615325282" sldId="296"/>
            <ac:grpSpMk id="8" creationId="{0BFD4C84-095D-471F-8064-8C3DD6183E7B}"/>
          </ac:grpSpMkLst>
        </pc:grpChg>
        <pc:grpChg chg="add mod">
          <ac:chgData name="Maxime Charriere" userId="01c31a1cfc8e0b17" providerId="LiveId" clId="{53C659A2-5AC4-4B70-A183-2A5AF984DFC0}" dt="2020-06-10T11:05:53.202" v="439" actId="1076"/>
          <ac:grpSpMkLst>
            <pc:docMk/>
            <pc:sldMk cId="2615325282" sldId="296"/>
            <ac:grpSpMk id="8" creationId="{46228F80-4E47-4AB3-A7BB-2495623A1634}"/>
          </ac:grpSpMkLst>
        </pc:grpChg>
        <pc:grpChg chg="add mod">
          <ac:chgData name="Maxime Charriere" userId="01c31a1cfc8e0b17" providerId="LiveId" clId="{53C659A2-5AC4-4B70-A183-2A5AF984DFC0}" dt="2020-06-10T11:02:44.427" v="402" actId="164"/>
          <ac:grpSpMkLst>
            <pc:docMk/>
            <pc:sldMk cId="2615325282" sldId="296"/>
            <ac:grpSpMk id="8" creationId="{DEC5EFB2-0BE7-4956-AAA6-713510287C3A}"/>
          </ac:grpSpMkLst>
        </pc:grpChg>
        <pc:grpChg chg="add mod">
          <ac:chgData name="Maxime Charriere" userId="01c31a1cfc8e0b17" providerId="LiveId" clId="{53C659A2-5AC4-4B70-A183-2A5AF984DFC0}" dt="2020-06-10T11:06:03.636" v="440" actId="164"/>
          <ac:grpSpMkLst>
            <pc:docMk/>
            <pc:sldMk cId="2615325282" sldId="296"/>
            <ac:grpSpMk id="9" creationId="{DF627861-28C0-4662-9F08-D71E868EA973}"/>
          </ac:grpSpMkLst>
        </pc:grpChg>
        <pc:grpChg chg="add mod">
          <ac:chgData name="Maxime Charriere" userId="01c31a1cfc8e0b17" providerId="LiveId" clId="{53C659A2-5AC4-4B70-A183-2A5AF984DFC0}" dt="2020-06-10T11:06:13.030" v="442" actId="164"/>
          <ac:grpSpMkLst>
            <pc:docMk/>
            <pc:sldMk cId="2615325282" sldId="296"/>
            <ac:grpSpMk id="10" creationId="{48207CDB-CA95-40A8-8D40-AC532C1ECCC5}"/>
          </ac:grpSpMkLst>
        </pc:grpChg>
        <pc:grpChg chg="add mod">
          <ac:chgData name="Maxime Charriere" userId="01c31a1cfc8e0b17" providerId="LiveId" clId="{53C659A2-5AC4-4B70-A183-2A5AF984DFC0}" dt="2020-06-10T10:45:16.737" v="353" actId="1076"/>
          <ac:grpSpMkLst>
            <pc:docMk/>
            <pc:sldMk cId="2615325282" sldId="296"/>
            <ac:grpSpMk id="16" creationId="{1E1D65B8-E981-4344-AFCB-3ECC0FD49BCF}"/>
          </ac:grpSpMkLst>
        </pc:grpChg>
        <pc:picChg chg="add mod">
          <ac:chgData name="Maxime Charriere" userId="01c31a1cfc8e0b17" providerId="LiveId" clId="{53C659A2-5AC4-4B70-A183-2A5AF984DFC0}" dt="2020-06-10T11:05:25.806" v="432" actId="164"/>
          <ac:picMkLst>
            <pc:docMk/>
            <pc:sldMk cId="2615325282" sldId="296"/>
            <ac:picMk id="5" creationId="{DA3D54B5-CC00-41D1-A931-7A0700862343}"/>
          </ac:picMkLst>
        </pc:picChg>
        <pc:picChg chg="add mod">
          <ac:chgData name="Maxime Charriere" userId="01c31a1cfc8e0b17" providerId="LiveId" clId="{53C659A2-5AC4-4B70-A183-2A5AF984DFC0}" dt="2020-06-10T11:06:03.636" v="440" actId="164"/>
          <ac:picMkLst>
            <pc:docMk/>
            <pc:sldMk cId="2615325282" sldId="296"/>
            <ac:picMk id="1026" creationId="{C19DD60C-BAD8-46BE-B8D6-3BA713BE9647}"/>
          </ac:picMkLst>
        </pc:picChg>
        <pc:picChg chg="add mod">
          <ac:chgData name="Maxime Charriere" userId="01c31a1cfc8e0b17" providerId="LiveId" clId="{53C659A2-5AC4-4B70-A183-2A5AF984DFC0}" dt="2020-06-10T11:06:13.030" v="442" actId="164"/>
          <ac:picMkLst>
            <pc:docMk/>
            <pc:sldMk cId="2615325282" sldId="296"/>
            <ac:picMk id="1028" creationId="{2CE4591C-37C2-427B-8057-E36918663D39}"/>
          </ac:picMkLst>
        </pc:picChg>
      </pc:sldChg>
      <pc:sldChg chg="modSp modAnim">
        <pc:chgData name="Maxime Charriere" userId="01c31a1cfc8e0b17" providerId="LiveId" clId="{53C659A2-5AC4-4B70-A183-2A5AF984DFC0}" dt="2020-06-10T11:07:23.396" v="448" actId="1076"/>
        <pc:sldMkLst>
          <pc:docMk/>
          <pc:sldMk cId="708897489" sldId="297"/>
        </pc:sldMkLst>
        <pc:grpChg chg="mod">
          <ac:chgData name="Maxime Charriere" userId="01c31a1cfc8e0b17" providerId="LiveId" clId="{53C659A2-5AC4-4B70-A183-2A5AF984DFC0}" dt="2020-06-10T11:06:51.579" v="445" actId="1076"/>
          <ac:grpSpMkLst>
            <pc:docMk/>
            <pc:sldMk cId="708897489" sldId="297"/>
            <ac:grpSpMk id="2" creationId="{5632D664-42A6-461E-A19E-B2201D2B1526}"/>
          </ac:grpSpMkLst>
        </pc:grpChg>
        <pc:grpChg chg="mod">
          <ac:chgData name="Maxime Charriere" userId="01c31a1cfc8e0b17" providerId="LiveId" clId="{53C659A2-5AC4-4B70-A183-2A5AF984DFC0}" dt="2020-06-10T11:07:23.396" v="448" actId="1076"/>
          <ac:grpSpMkLst>
            <pc:docMk/>
            <pc:sldMk cId="708897489" sldId="297"/>
            <ac:grpSpMk id="11" creationId="{F77DCF24-FD37-470D-AA53-A7096C63637B}"/>
          </ac:grpSpMkLst>
        </pc:grpChg>
      </pc:sldChg>
    </pc:docChg>
  </pc:docChgLst>
  <pc:docChgLst>
    <pc:chgData name="Dylan Morocutti" userId="3b2a4bedaadd7492" providerId="LiveId" clId="{6DD91C4C-46B1-4E21-BCC2-3931846EBB39}"/>
    <pc:docChg chg="undo custSel addSld delSld modSld sldOrd modSection">
      <pc:chgData name="Dylan Morocutti" userId="3b2a4bedaadd7492" providerId="LiveId" clId="{6DD91C4C-46B1-4E21-BCC2-3931846EBB39}" dt="2020-06-10T11:05:28.665" v="1022" actId="1076"/>
      <pc:docMkLst>
        <pc:docMk/>
      </pc:docMkLst>
      <pc:sldChg chg="del">
        <pc:chgData name="Dylan Morocutti" userId="3b2a4bedaadd7492" providerId="LiveId" clId="{6DD91C4C-46B1-4E21-BCC2-3931846EBB39}" dt="2020-06-10T07:37:58.315" v="0" actId="2696"/>
        <pc:sldMkLst>
          <pc:docMk/>
          <pc:sldMk cId="2878480190" sldId="277"/>
        </pc:sldMkLst>
      </pc:sldChg>
      <pc:sldChg chg="del">
        <pc:chgData name="Dylan Morocutti" userId="3b2a4bedaadd7492" providerId="LiveId" clId="{6DD91C4C-46B1-4E21-BCC2-3931846EBB39}" dt="2020-06-10T07:37:59.408" v="1" actId="2696"/>
        <pc:sldMkLst>
          <pc:docMk/>
          <pc:sldMk cId="3802044308" sldId="280"/>
        </pc:sldMkLst>
      </pc:sldChg>
      <pc:sldChg chg="del">
        <pc:chgData name="Dylan Morocutti" userId="3b2a4bedaadd7492" providerId="LiveId" clId="{6DD91C4C-46B1-4E21-BCC2-3931846EBB39}" dt="2020-06-10T07:38:01.278" v="2" actId="2696"/>
        <pc:sldMkLst>
          <pc:docMk/>
          <pc:sldMk cId="2000771225" sldId="281"/>
        </pc:sldMkLst>
      </pc:sldChg>
      <pc:sldChg chg="delSp modSp modAnim">
        <pc:chgData name="Dylan Morocutti" userId="3b2a4bedaadd7492" providerId="LiveId" clId="{6DD91C4C-46B1-4E21-BCC2-3931846EBB39}" dt="2020-06-10T09:52:59.081" v="197" actId="1036"/>
        <pc:sldMkLst>
          <pc:docMk/>
          <pc:sldMk cId="68100835" sldId="282"/>
        </pc:sldMkLst>
        <pc:spChg chg="del">
          <ac:chgData name="Dylan Morocutti" userId="3b2a4bedaadd7492" providerId="LiveId" clId="{6DD91C4C-46B1-4E21-BCC2-3931846EBB39}" dt="2020-06-10T09:07:33.593" v="7" actId="478"/>
          <ac:spMkLst>
            <pc:docMk/>
            <pc:sldMk cId="68100835" sldId="282"/>
            <ac:spMk id="19" creationId="{91E9545D-D489-45DC-9BF8-D2FB36088588}"/>
          </ac:spMkLst>
        </pc:spChg>
        <pc:spChg chg="del">
          <ac:chgData name="Dylan Morocutti" userId="3b2a4bedaadd7492" providerId="LiveId" clId="{6DD91C4C-46B1-4E21-BCC2-3931846EBB39}" dt="2020-06-10T09:07:16.140" v="6" actId="478"/>
          <ac:spMkLst>
            <pc:docMk/>
            <pc:sldMk cId="68100835" sldId="282"/>
            <ac:spMk id="20" creationId="{EC9F96BA-FD05-4CF9-B5C3-6DFB93F313C3}"/>
          </ac:spMkLst>
        </pc:spChg>
        <pc:graphicFrameChg chg="mod modGraphic">
          <ac:chgData name="Dylan Morocutti" userId="3b2a4bedaadd7492" providerId="LiveId" clId="{6DD91C4C-46B1-4E21-BCC2-3931846EBB39}" dt="2020-06-10T09:52:59.081" v="197" actId="1036"/>
          <ac:graphicFrameMkLst>
            <pc:docMk/>
            <pc:sldMk cId="68100835" sldId="282"/>
            <ac:graphicFrameMk id="5" creationId="{052C0C2F-E610-4089-B7B1-EA1A7137A32D}"/>
          </ac:graphicFrameMkLst>
        </pc:graphicFrameChg>
      </pc:sldChg>
      <pc:sldChg chg="modSp ord modAnim">
        <pc:chgData name="Dylan Morocutti" userId="3b2a4bedaadd7492" providerId="LiveId" clId="{6DD91C4C-46B1-4E21-BCC2-3931846EBB39}" dt="2020-06-10T10:23:27.401" v="700"/>
        <pc:sldMkLst>
          <pc:docMk/>
          <pc:sldMk cId="3979362819" sldId="283"/>
        </pc:sldMkLst>
        <pc:spChg chg="mod">
          <ac:chgData name="Dylan Morocutti" userId="3b2a4bedaadd7492" providerId="LiveId" clId="{6DD91C4C-46B1-4E21-BCC2-3931846EBB39}" dt="2020-06-10T09:07:49.352" v="8" actId="790"/>
          <ac:spMkLst>
            <pc:docMk/>
            <pc:sldMk cId="3979362819" sldId="283"/>
            <ac:spMk id="17" creationId="{7C6A9561-3B2B-4CDF-BF06-9BFCBDB58327}"/>
          </ac:spMkLst>
        </pc:spChg>
        <pc:spChg chg="mod">
          <ac:chgData name="Dylan Morocutti" userId="3b2a4bedaadd7492" providerId="LiveId" clId="{6DD91C4C-46B1-4E21-BCC2-3931846EBB39}" dt="2020-06-10T10:07:30.232" v="340" actId="2710"/>
          <ac:spMkLst>
            <pc:docMk/>
            <pc:sldMk cId="3979362819" sldId="283"/>
            <ac:spMk id="19" creationId="{D115AC51-BBDC-42D2-A020-3C709ECCC788}"/>
          </ac:spMkLst>
        </pc:spChg>
      </pc:sldChg>
      <pc:sldChg chg="addSp delSp modSp modAnim">
        <pc:chgData name="Dylan Morocutti" userId="3b2a4bedaadd7492" providerId="LiveId" clId="{6DD91C4C-46B1-4E21-BCC2-3931846EBB39}" dt="2020-06-10T10:20:51.147" v="696" actId="164"/>
        <pc:sldMkLst>
          <pc:docMk/>
          <pc:sldMk cId="2371442742" sldId="285"/>
        </pc:sldMkLst>
        <pc:spChg chg="mod">
          <ac:chgData name="Dylan Morocutti" userId="3b2a4bedaadd7492" providerId="LiveId" clId="{6DD91C4C-46B1-4E21-BCC2-3931846EBB39}" dt="2020-06-10T10:08:48.025" v="343" actId="20577"/>
          <ac:spMkLst>
            <pc:docMk/>
            <pc:sldMk cId="2371442742" sldId="285"/>
            <ac:spMk id="2" creationId="{16F6D909-A3E8-42B4-921E-9384A911C273}"/>
          </ac:spMkLst>
        </pc:spChg>
        <pc:spChg chg="mod">
          <ac:chgData name="Dylan Morocutti" userId="3b2a4bedaadd7492" providerId="LiveId" clId="{6DD91C4C-46B1-4E21-BCC2-3931846EBB39}" dt="2020-06-10T10:05:24.689" v="318" actId="164"/>
          <ac:spMkLst>
            <pc:docMk/>
            <pc:sldMk cId="2371442742" sldId="285"/>
            <ac:spMk id="8" creationId="{98B72A53-5A4E-4871-9EFE-B69BBFE48236}"/>
          </ac:spMkLst>
        </pc:spChg>
        <pc:spChg chg="mod topLvl">
          <ac:chgData name="Dylan Morocutti" userId="3b2a4bedaadd7492" providerId="LiveId" clId="{6DD91C4C-46B1-4E21-BCC2-3931846EBB39}" dt="2020-06-10T10:05:24.689" v="318" actId="164"/>
          <ac:spMkLst>
            <pc:docMk/>
            <pc:sldMk cId="2371442742" sldId="285"/>
            <ac:spMk id="9" creationId="{648487EC-1D4B-4121-A06E-EAEDB224F24C}"/>
          </ac:spMkLst>
        </pc:spChg>
        <pc:spChg chg="mod">
          <ac:chgData name="Dylan Morocutti" userId="3b2a4bedaadd7492" providerId="LiveId" clId="{6DD91C4C-46B1-4E21-BCC2-3931846EBB39}" dt="2020-06-10T10:05:31.405" v="319" actId="164"/>
          <ac:spMkLst>
            <pc:docMk/>
            <pc:sldMk cId="2371442742" sldId="285"/>
            <ac:spMk id="10" creationId="{3FC647C4-DDD8-4994-BA5F-584D2F59AECB}"/>
          </ac:spMkLst>
        </pc:spChg>
        <pc:spChg chg="mod topLvl">
          <ac:chgData name="Dylan Morocutti" userId="3b2a4bedaadd7492" providerId="LiveId" clId="{6DD91C4C-46B1-4E21-BCC2-3931846EBB39}" dt="2020-06-10T10:05:16.426" v="315" actId="164"/>
          <ac:spMkLst>
            <pc:docMk/>
            <pc:sldMk cId="2371442742" sldId="285"/>
            <ac:spMk id="11" creationId="{95E7B688-6A8D-46B4-8E29-953C348E65B4}"/>
          </ac:spMkLst>
        </pc:spChg>
        <pc:spChg chg="mod topLvl">
          <ac:chgData name="Dylan Morocutti" userId="3b2a4bedaadd7492" providerId="LiveId" clId="{6DD91C4C-46B1-4E21-BCC2-3931846EBB39}" dt="2020-06-10T10:05:04.194" v="314" actId="165"/>
          <ac:spMkLst>
            <pc:docMk/>
            <pc:sldMk cId="2371442742" sldId="285"/>
            <ac:spMk id="13" creationId="{BE51DD47-C22C-4F0A-819D-B1F4B782232A}"/>
          </ac:spMkLst>
        </pc:spChg>
        <pc:spChg chg="mod topLvl">
          <ac:chgData name="Dylan Morocutti" userId="3b2a4bedaadd7492" providerId="LiveId" clId="{6DD91C4C-46B1-4E21-BCC2-3931846EBB39}" dt="2020-06-10T10:05:42.009" v="323" actId="20577"/>
          <ac:spMkLst>
            <pc:docMk/>
            <pc:sldMk cId="2371442742" sldId="285"/>
            <ac:spMk id="14" creationId="{C24EF38F-57E7-4453-94E8-FBA995B0FE6E}"/>
          </ac:spMkLst>
        </pc:spChg>
        <pc:spChg chg="mod">
          <ac:chgData name="Dylan Morocutti" userId="3b2a4bedaadd7492" providerId="LiveId" clId="{6DD91C4C-46B1-4E21-BCC2-3931846EBB39}" dt="2020-06-10T10:06:17.224" v="330" actId="164"/>
          <ac:spMkLst>
            <pc:docMk/>
            <pc:sldMk cId="2371442742" sldId="285"/>
            <ac:spMk id="15" creationId="{09921DFE-F9C4-4CB1-B798-3F83652AF95E}"/>
          </ac:spMkLst>
        </pc:spChg>
        <pc:spChg chg="mod">
          <ac:chgData name="Dylan Morocutti" userId="3b2a4bedaadd7492" providerId="LiveId" clId="{6DD91C4C-46B1-4E21-BCC2-3931846EBB39}" dt="2020-06-10T10:05:31.405" v="319" actId="164"/>
          <ac:spMkLst>
            <pc:docMk/>
            <pc:sldMk cId="2371442742" sldId="285"/>
            <ac:spMk id="16" creationId="{F45A402B-CC38-4410-8343-C26CA17FBD39}"/>
          </ac:spMkLst>
        </pc:spChg>
        <pc:spChg chg="mod topLvl">
          <ac:chgData name="Dylan Morocutti" userId="3b2a4bedaadd7492" providerId="LiveId" clId="{6DD91C4C-46B1-4E21-BCC2-3931846EBB39}" dt="2020-06-10T10:05:24.689" v="318" actId="164"/>
          <ac:spMkLst>
            <pc:docMk/>
            <pc:sldMk cId="2371442742" sldId="285"/>
            <ac:spMk id="17" creationId="{556C5022-0BC4-4073-9174-96FFA71DE3FA}"/>
          </ac:spMkLst>
        </pc:spChg>
        <pc:spChg chg="mod topLvl">
          <ac:chgData name="Dylan Morocutti" userId="3b2a4bedaadd7492" providerId="LiveId" clId="{6DD91C4C-46B1-4E21-BCC2-3931846EBB39}" dt="2020-06-10T10:05:04.194" v="314" actId="165"/>
          <ac:spMkLst>
            <pc:docMk/>
            <pc:sldMk cId="2371442742" sldId="285"/>
            <ac:spMk id="19" creationId="{163610B9-451E-4BE8-888A-9EFB405C6DD9}"/>
          </ac:spMkLst>
        </pc:spChg>
        <pc:spChg chg="del mod topLvl">
          <ac:chgData name="Dylan Morocutti" userId="3b2a4bedaadd7492" providerId="LiveId" clId="{6DD91C4C-46B1-4E21-BCC2-3931846EBB39}" dt="2020-06-10T10:05:39.978" v="322" actId="478"/>
          <ac:spMkLst>
            <pc:docMk/>
            <pc:sldMk cId="2371442742" sldId="285"/>
            <ac:spMk id="20" creationId="{3334C57A-A2A4-4361-8B2C-6EB26A38A286}"/>
          </ac:spMkLst>
        </pc:spChg>
        <pc:spChg chg="mod topLvl">
          <ac:chgData name="Dylan Morocutti" userId="3b2a4bedaadd7492" providerId="LiveId" clId="{6DD91C4C-46B1-4E21-BCC2-3931846EBB39}" dt="2020-06-10T10:05:31.405" v="319" actId="164"/>
          <ac:spMkLst>
            <pc:docMk/>
            <pc:sldMk cId="2371442742" sldId="285"/>
            <ac:spMk id="21" creationId="{893CED65-03AA-4B2B-A4C7-C6719E94F90C}"/>
          </ac:spMkLst>
        </pc:spChg>
        <pc:spChg chg="mod topLvl">
          <ac:chgData name="Dylan Morocutti" userId="3b2a4bedaadd7492" providerId="LiveId" clId="{6DD91C4C-46B1-4E21-BCC2-3931846EBB39}" dt="2020-06-10T10:05:04.194" v="314" actId="165"/>
          <ac:spMkLst>
            <pc:docMk/>
            <pc:sldMk cId="2371442742" sldId="285"/>
            <ac:spMk id="22" creationId="{C5AED23D-EE3E-42DE-968B-C8269DC0879A}"/>
          </ac:spMkLst>
        </pc:spChg>
        <pc:spChg chg="mod topLvl">
          <ac:chgData name="Dylan Morocutti" userId="3b2a4bedaadd7492" providerId="LiveId" clId="{6DD91C4C-46B1-4E21-BCC2-3931846EBB39}" dt="2020-06-10T10:06:17.224" v="330" actId="164"/>
          <ac:spMkLst>
            <pc:docMk/>
            <pc:sldMk cId="2371442742" sldId="285"/>
            <ac:spMk id="23" creationId="{748736B7-1D24-4D3D-838D-01170F29B403}"/>
          </ac:spMkLst>
        </pc:spChg>
        <pc:spChg chg="add mod">
          <ac:chgData name="Dylan Morocutti" userId="3b2a4bedaadd7492" providerId="LiveId" clId="{6DD91C4C-46B1-4E21-BCC2-3931846EBB39}" dt="2020-06-10T10:06:17.224" v="330" actId="164"/>
          <ac:spMkLst>
            <pc:docMk/>
            <pc:sldMk cId="2371442742" sldId="285"/>
            <ac:spMk id="28" creationId="{CC0BA27E-C34D-4A99-898A-7B2E11F2EF27}"/>
          </ac:spMkLst>
        </pc:spChg>
        <pc:grpChg chg="del mod">
          <ac:chgData name="Dylan Morocutti" userId="3b2a4bedaadd7492" providerId="LiveId" clId="{6DD91C4C-46B1-4E21-BCC2-3931846EBB39}" dt="2020-06-10T10:05:04.194" v="314" actId="165"/>
          <ac:grpSpMkLst>
            <pc:docMk/>
            <pc:sldMk cId="2371442742" sldId="285"/>
            <ac:grpSpMk id="3" creationId="{BE15CF49-0765-4B1D-9668-4E510B60370C}"/>
          </ac:grpSpMkLst>
        </pc:grpChg>
        <pc:grpChg chg="mod">
          <ac:chgData name="Dylan Morocutti" userId="3b2a4bedaadd7492" providerId="LiveId" clId="{6DD91C4C-46B1-4E21-BCC2-3931846EBB39}" dt="2020-06-10T10:05:16.426" v="315" actId="164"/>
          <ac:grpSpMkLst>
            <pc:docMk/>
            <pc:sldMk cId="2371442742" sldId="285"/>
            <ac:grpSpMk id="7" creationId="{17F14313-28FD-4D6C-A78D-5541B6752CC8}"/>
          </ac:grpSpMkLst>
        </pc:grpChg>
        <pc:grpChg chg="add mod">
          <ac:chgData name="Dylan Morocutti" userId="3b2a4bedaadd7492" providerId="LiveId" clId="{6DD91C4C-46B1-4E21-BCC2-3931846EBB39}" dt="2020-06-10T10:20:51.147" v="696" actId="164"/>
          <ac:grpSpMkLst>
            <pc:docMk/>
            <pc:sldMk cId="2371442742" sldId="285"/>
            <ac:grpSpMk id="24" creationId="{8E8C8BC9-4F71-4CD9-B31A-C5088C429365}"/>
          </ac:grpSpMkLst>
        </pc:grpChg>
        <pc:grpChg chg="add mod">
          <ac:chgData name="Dylan Morocutti" userId="3b2a4bedaadd7492" providerId="LiveId" clId="{6DD91C4C-46B1-4E21-BCC2-3931846EBB39}" dt="2020-06-10T10:05:24.689" v="318" actId="164"/>
          <ac:grpSpMkLst>
            <pc:docMk/>
            <pc:sldMk cId="2371442742" sldId="285"/>
            <ac:grpSpMk id="25" creationId="{40451582-AE3A-4932-B4AA-284DD324A211}"/>
          </ac:grpSpMkLst>
        </pc:grpChg>
        <pc:grpChg chg="add mod">
          <ac:chgData name="Dylan Morocutti" userId="3b2a4bedaadd7492" providerId="LiveId" clId="{6DD91C4C-46B1-4E21-BCC2-3931846EBB39}" dt="2020-06-10T10:05:31.405" v="319" actId="164"/>
          <ac:grpSpMkLst>
            <pc:docMk/>
            <pc:sldMk cId="2371442742" sldId="285"/>
            <ac:grpSpMk id="26" creationId="{0825A6FD-7493-4E78-BAEF-EE45C17A6EF6}"/>
          </ac:grpSpMkLst>
        </pc:grpChg>
        <pc:grpChg chg="add mod">
          <ac:chgData name="Dylan Morocutti" userId="3b2a4bedaadd7492" providerId="LiveId" clId="{6DD91C4C-46B1-4E21-BCC2-3931846EBB39}" dt="2020-06-10T10:06:17.224" v="330" actId="164"/>
          <ac:grpSpMkLst>
            <pc:docMk/>
            <pc:sldMk cId="2371442742" sldId="285"/>
            <ac:grpSpMk id="29" creationId="{03CCA6BC-33C9-4F16-AE60-FBEAF9D64514}"/>
          </ac:grpSpMkLst>
        </pc:grpChg>
        <pc:grpChg chg="add mod">
          <ac:chgData name="Dylan Morocutti" userId="3b2a4bedaadd7492" providerId="LiveId" clId="{6DD91C4C-46B1-4E21-BCC2-3931846EBB39}" dt="2020-06-10T10:20:51.147" v="696" actId="164"/>
          <ac:grpSpMkLst>
            <pc:docMk/>
            <pc:sldMk cId="2371442742" sldId="285"/>
            <ac:grpSpMk id="30" creationId="{0351FE71-F24C-4625-A1E5-FFD6A220B70A}"/>
          </ac:grpSpMkLst>
        </pc:grpChg>
        <pc:graphicFrameChg chg="del">
          <ac:chgData name="Dylan Morocutti" userId="3b2a4bedaadd7492" providerId="LiveId" clId="{6DD91C4C-46B1-4E21-BCC2-3931846EBB39}" dt="2020-06-10T10:04:57.896" v="313" actId="18245"/>
          <ac:graphicFrameMkLst>
            <pc:docMk/>
            <pc:sldMk cId="2371442742" sldId="285"/>
            <ac:graphicFrameMk id="4" creationId="{C90F96F7-897D-4AA1-BFFC-A52B72A6D35D}"/>
          </ac:graphicFrameMkLst>
        </pc:graphicFrameChg>
        <pc:picChg chg="mod">
          <ac:chgData name="Dylan Morocutti" userId="3b2a4bedaadd7492" providerId="LiveId" clId="{6DD91C4C-46B1-4E21-BCC2-3931846EBB39}" dt="2020-06-10T10:06:17.224" v="330" actId="164"/>
          <ac:picMkLst>
            <pc:docMk/>
            <pc:sldMk cId="2371442742" sldId="285"/>
            <ac:picMk id="12" creationId="{AB975E5C-63D8-4D4F-A9D3-851096C9C0C3}"/>
          </ac:picMkLst>
        </pc:picChg>
        <pc:picChg chg="mod">
          <ac:chgData name="Dylan Morocutti" userId="3b2a4bedaadd7492" providerId="LiveId" clId="{6DD91C4C-46B1-4E21-BCC2-3931846EBB39}" dt="2020-06-10T10:20:51.147" v="696" actId="164"/>
          <ac:picMkLst>
            <pc:docMk/>
            <pc:sldMk cId="2371442742" sldId="285"/>
            <ac:picMk id="18" creationId="{67F86F4B-9C4B-432F-9D99-3A5D08D5B7CC}"/>
          </ac:picMkLst>
        </pc:picChg>
        <pc:picChg chg="add del">
          <ac:chgData name="Dylan Morocutti" userId="3b2a4bedaadd7492" providerId="LiveId" clId="{6DD91C4C-46B1-4E21-BCC2-3931846EBB39}" dt="2020-06-10T10:05:46.216" v="325" actId="478"/>
          <ac:picMkLst>
            <pc:docMk/>
            <pc:sldMk cId="2371442742" sldId="285"/>
            <ac:picMk id="27" creationId="{42779009-DA97-495A-9BF6-5034EC120142}"/>
          </ac:picMkLst>
        </pc:picChg>
      </pc:sldChg>
      <pc:sldChg chg="addSp delSp modSp">
        <pc:chgData name="Dylan Morocutti" userId="3b2a4bedaadd7492" providerId="LiveId" clId="{6DD91C4C-46B1-4E21-BCC2-3931846EBB39}" dt="2020-06-10T10:25:11.186" v="770" actId="1076"/>
        <pc:sldMkLst>
          <pc:docMk/>
          <pc:sldMk cId="4063267245" sldId="286"/>
        </pc:sldMkLst>
        <pc:spChg chg="mod">
          <ac:chgData name="Dylan Morocutti" userId="3b2a4bedaadd7492" providerId="LiveId" clId="{6DD91C4C-46B1-4E21-BCC2-3931846EBB39}" dt="2020-06-10T10:09:06.760" v="348" actId="20577"/>
          <ac:spMkLst>
            <pc:docMk/>
            <pc:sldMk cId="4063267245" sldId="286"/>
            <ac:spMk id="2" creationId="{16F6D909-A3E8-42B4-921E-9384A911C273}"/>
          </ac:spMkLst>
        </pc:spChg>
        <pc:spChg chg="add del mod">
          <ac:chgData name="Dylan Morocutti" userId="3b2a4bedaadd7492" providerId="LiveId" clId="{6DD91C4C-46B1-4E21-BCC2-3931846EBB39}" dt="2020-06-10T09:18:44.056" v="159" actId="478"/>
          <ac:spMkLst>
            <pc:docMk/>
            <pc:sldMk cId="4063267245" sldId="286"/>
            <ac:spMk id="12" creationId="{3A41658E-9E59-46C9-8F20-1542BCCF272C}"/>
          </ac:spMkLst>
        </pc:spChg>
        <pc:spChg chg="mod">
          <ac:chgData name="Dylan Morocutti" userId="3b2a4bedaadd7492" providerId="LiveId" clId="{6DD91C4C-46B1-4E21-BCC2-3931846EBB39}" dt="2020-06-10T10:24:59.817" v="768" actId="1037"/>
          <ac:spMkLst>
            <pc:docMk/>
            <pc:sldMk cId="4063267245" sldId="286"/>
            <ac:spMk id="28" creationId="{ABD3FE15-DF28-4907-BD9C-0CC06BBBD807}"/>
          </ac:spMkLst>
        </pc:spChg>
        <pc:grpChg chg="mod">
          <ac:chgData name="Dylan Morocutti" userId="3b2a4bedaadd7492" providerId="LiveId" clId="{6DD91C4C-46B1-4E21-BCC2-3931846EBB39}" dt="2020-06-10T10:25:11.186" v="770" actId="1076"/>
          <ac:grpSpMkLst>
            <pc:docMk/>
            <pc:sldMk cId="4063267245" sldId="286"/>
            <ac:grpSpMk id="24" creationId="{CBFC8FB0-E81E-4C52-B975-4F1758A0E816}"/>
          </ac:grpSpMkLst>
        </pc:grpChg>
      </pc:sldChg>
      <pc:sldChg chg="addSp modSp modAnim">
        <pc:chgData name="Dylan Morocutti" userId="3b2a4bedaadd7492" providerId="LiveId" clId="{6DD91C4C-46B1-4E21-BCC2-3931846EBB39}" dt="2020-06-10T10:00:38.569" v="296" actId="20577"/>
        <pc:sldMkLst>
          <pc:docMk/>
          <pc:sldMk cId="3225760988" sldId="288"/>
        </pc:sldMkLst>
        <pc:spChg chg="mod">
          <ac:chgData name="Dylan Morocutti" userId="3b2a4bedaadd7492" providerId="LiveId" clId="{6DD91C4C-46B1-4E21-BCC2-3931846EBB39}" dt="2020-06-10T09:57:20.025" v="270" actId="1038"/>
          <ac:spMkLst>
            <pc:docMk/>
            <pc:sldMk cId="3225760988" sldId="288"/>
            <ac:spMk id="13" creationId="{2F07FB82-D4EE-4224-A62D-F102924CF682}"/>
          </ac:spMkLst>
        </pc:spChg>
        <pc:graphicFrameChg chg="mod modGraphic">
          <ac:chgData name="Dylan Morocutti" userId="3b2a4bedaadd7492" providerId="LiveId" clId="{6DD91C4C-46B1-4E21-BCC2-3931846EBB39}" dt="2020-06-10T10:00:38.569" v="296" actId="20577"/>
          <ac:graphicFrameMkLst>
            <pc:docMk/>
            <pc:sldMk cId="3225760988" sldId="288"/>
            <ac:graphicFrameMk id="6" creationId="{52862BD4-0966-4BE0-ABFC-F0A947D25CF0}"/>
          </ac:graphicFrameMkLst>
        </pc:graphicFrameChg>
        <pc:picChg chg="add mod">
          <ac:chgData name="Dylan Morocutti" userId="3b2a4bedaadd7492" providerId="LiveId" clId="{6DD91C4C-46B1-4E21-BCC2-3931846EBB39}" dt="2020-06-10T09:57:20.025" v="270" actId="1038"/>
          <ac:picMkLst>
            <pc:docMk/>
            <pc:sldMk cId="3225760988" sldId="288"/>
            <ac:picMk id="9" creationId="{8A714545-95F7-40B9-AC18-F062C450D769}"/>
          </ac:picMkLst>
        </pc:picChg>
        <pc:picChg chg="mod">
          <ac:chgData name="Dylan Morocutti" userId="3b2a4bedaadd7492" providerId="LiveId" clId="{6DD91C4C-46B1-4E21-BCC2-3931846EBB39}" dt="2020-06-10T09:54:05.423" v="210"/>
          <ac:picMkLst>
            <pc:docMk/>
            <pc:sldMk cId="3225760988" sldId="288"/>
            <ac:picMk id="3074" creationId="{D52BCD97-0C10-45BA-BABC-6995BF17B400}"/>
          </ac:picMkLst>
        </pc:picChg>
        <pc:picChg chg="mod">
          <ac:chgData name="Dylan Morocutti" userId="3b2a4bedaadd7492" providerId="LiveId" clId="{6DD91C4C-46B1-4E21-BCC2-3931846EBB39}" dt="2020-06-10T09:54:33.228" v="211"/>
          <ac:picMkLst>
            <pc:docMk/>
            <pc:sldMk cId="3225760988" sldId="288"/>
            <ac:picMk id="3076" creationId="{0DFEE7EB-E7E2-4136-8F0E-E27225A92729}"/>
          </ac:picMkLst>
        </pc:picChg>
      </pc:sldChg>
      <pc:sldChg chg="modSp modAnim">
        <pc:chgData name="Dylan Morocutti" userId="3b2a4bedaadd7492" providerId="LiveId" clId="{6DD91C4C-46B1-4E21-BCC2-3931846EBB39}" dt="2020-06-10T10:19:16.760" v="691" actId="1035"/>
        <pc:sldMkLst>
          <pc:docMk/>
          <pc:sldMk cId="2078506947" sldId="290"/>
        </pc:sldMkLst>
        <pc:spChg chg="mod">
          <ac:chgData name="Dylan Morocutti" userId="3b2a4bedaadd7492" providerId="LiveId" clId="{6DD91C4C-46B1-4E21-BCC2-3931846EBB39}" dt="2020-06-10T09:11:42.291" v="60"/>
          <ac:spMkLst>
            <pc:docMk/>
            <pc:sldMk cId="2078506947" sldId="290"/>
            <ac:spMk id="2" creationId="{A49D4959-3495-4DE5-9E5C-AFBE41291C61}"/>
          </ac:spMkLst>
        </pc:spChg>
        <pc:spChg chg="mod">
          <ac:chgData name="Dylan Morocutti" userId="3b2a4bedaadd7492" providerId="LiveId" clId="{6DD91C4C-46B1-4E21-BCC2-3931846EBB39}" dt="2020-06-10T10:19:05.935" v="682" actId="14100"/>
          <ac:spMkLst>
            <pc:docMk/>
            <pc:sldMk cId="2078506947" sldId="290"/>
            <ac:spMk id="15" creationId="{2074F6C6-0617-467C-B866-B61DE7F80773}"/>
          </ac:spMkLst>
        </pc:spChg>
        <pc:spChg chg="mod">
          <ac:chgData name="Dylan Morocutti" userId="3b2a4bedaadd7492" providerId="LiveId" clId="{6DD91C4C-46B1-4E21-BCC2-3931846EBB39}" dt="2020-06-10T10:02:15.244" v="300" actId="6549"/>
          <ac:spMkLst>
            <pc:docMk/>
            <pc:sldMk cId="2078506947" sldId="290"/>
            <ac:spMk id="16" creationId="{6A293247-6883-47A7-B160-59445F464257}"/>
          </ac:spMkLst>
        </pc:spChg>
        <pc:grpChg chg="mod">
          <ac:chgData name="Dylan Morocutti" userId="3b2a4bedaadd7492" providerId="LiveId" clId="{6DD91C4C-46B1-4E21-BCC2-3931846EBB39}" dt="2020-06-10T10:19:16.760" v="691" actId="1035"/>
          <ac:grpSpMkLst>
            <pc:docMk/>
            <pc:sldMk cId="2078506947" sldId="290"/>
            <ac:grpSpMk id="19" creationId="{6A59A557-3C17-43FB-8336-77BDD9419914}"/>
          </ac:grpSpMkLst>
        </pc:grpChg>
      </pc:sldChg>
      <pc:sldChg chg="modSp modAnim">
        <pc:chgData name="Dylan Morocutti" userId="3b2a4bedaadd7492" providerId="LiveId" clId="{6DD91C4C-46B1-4E21-BCC2-3931846EBB39}" dt="2020-06-10T10:18:37.865" v="665" actId="1036"/>
        <pc:sldMkLst>
          <pc:docMk/>
          <pc:sldMk cId="3225166982" sldId="292"/>
        </pc:sldMkLst>
        <pc:spChg chg="mod">
          <ac:chgData name="Dylan Morocutti" userId="3b2a4bedaadd7492" providerId="LiveId" clId="{6DD91C4C-46B1-4E21-BCC2-3931846EBB39}" dt="2020-06-10T09:11:34.984" v="59" actId="20577"/>
          <ac:spMkLst>
            <pc:docMk/>
            <pc:sldMk cId="3225166982" sldId="292"/>
            <ac:spMk id="2" creationId="{A49D4959-3495-4DE5-9E5C-AFBE41291C61}"/>
          </ac:spMkLst>
        </pc:spChg>
        <pc:spChg chg="mod">
          <ac:chgData name="Dylan Morocutti" userId="3b2a4bedaadd7492" providerId="LiveId" clId="{6DD91C4C-46B1-4E21-BCC2-3931846EBB39}" dt="2020-06-10T10:18:37.865" v="665" actId="1036"/>
          <ac:spMkLst>
            <pc:docMk/>
            <pc:sldMk cId="3225166982" sldId="292"/>
            <ac:spMk id="13" creationId="{FEE09753-783F-472E-BC9F-2187B265193D}"/>
          </ac:spMkLst>
        </pc:spChg>
      </pc:sldChg>
      <pc:sldChg chg="modSp modAnim">
        <pc:chgData name="Dylan Morocutti" userId="3b2a4bedaadd7492" providerId="LiveId" clId="{6DD91C4C-46B1-4E21-BCC2-3931846EBB39}" dt="2020-06-10T10:20:11.047" v="695"/>
        <pc:sldMkLst>
          <pc:docMk/>
          <pc:sldMk cId="2490130090" sldId="293"/>
        </pc:sldMkLst>
        <pc:spChg chg="mod">
          <ac:chgData name="Dylan Morocutti" userId="3b2a4bedaadd7492" providerId="LiveId" clId="{6DD91C4C-46B1-4E21-BCC2-3931846EBB39}" dt="2020-06-10T09:13:32.527" v="112"/>
          <ac:spMkLst>
            <pc:docMk/>
            <pc:sldMk cId="2490130090" sldId="293"/>
            <ac:spMk id="2" creationId="{A49D4959-3495-4DE5-9E5C-AFBE41291C61}"/>
          </ac:spMkLst>
        </pc:spChg>
        <pc:spChg chg="mod">
          <ac:chgData name="Dylan Morocutti" userId="3b2a4bedaadd7492" providerId="LiveId" clId="{6DD91C4C-46B1-4E21-BCC2-3931846EBB39}" dt="2020-06-10T09:13:45.476" v="114" actId="313"/>
          <ac:spMkLst>
            <pc:docMk/>
            <pc:sldMk cId="2490130090" sldId="293"/>
            <ac:spMk id="5" creationId="{51EB4EE0-D50F-423E-9DDA-878641F68DA0}"/>
          </ac:spMkLst>
        </pc:spChg>
        <pc:spChg chg="mod">
          <ac:chgData name="Dylan Morocutti" userId="3b2a4bedaadd7492" providerId="LiveId" clId="{6DD91C4C-46B1-4E21-BCC2-3931846EBB39}" dt="2020-06-10T10:03:20.665" v="306" actId="1076"/>
          <ac:spMkLst>
            <pc:docMk/>
            <pc:sldMk cId="2490130090" sldId="293"/>
            <ac:spMk id="6" creationId="{28DA70A4-2B7A-4B5D-B5E6-22F411CB31D8}"/>
          </ac:spMkLst>
        </pc:spChg>
        <pc:spChg chg="mod">
          <ac:chgData name="Dylan Morocutti" userId="3b2a4bedaadd7492" providerId="LiveId" clId="{6DD91C4C-46B1-4E21-BCC2-3931846EBB39}" dt="2020-06-10T10:03:20.665" v="306" actId="1076"/>
          <ac:spMkLst>
            <pc:docMk/>
            <pc:sldMk cId="2490130090" sldId="293"/>
            <ac:spMk id="7" creationId="{5DE389A9-C7FA-48EE-B81F-10ED75932971}"/>
          </ac:spMkLst>
        </pc:spChg>
        <pc:spChg chg="mod">
          <ac:chgData name="Dylan Morocutti" userId="3b2a4bedaadd7492" providerId="LiveId" clId="{6DD91C4C-46B1-4E21-BCC2-3931846EBB39}" dt="2020-06-10T10:03:20.665" v="306" actId="1076"/>
          <ac:spMkLst>
            <pc:docMk/>
            <pc:sldMk cId="2490130090" sldId="293"/>
            <ac:spMk id="10" creationId="{18C778BA-7A25-4CA6-A38A-5685C9C53EC9}"/>
          </ac:spMkLst>
        </pc:spChg>
      </pc:sldChg>
      <pc:sldChg chg="addSp delSp modSp modAnim">
        <pc:chgData name="Dylan Morocutti" userId="3b2a4bedaadd7492" providerId="LiveId" clId="{6DD91C4C-46B1-4E21-BCC2-3931846EBB39}" dt="2020-06-10T10:51:51.018" v="895" actId="20577"/>
        <pc:sldMkLst>
          <pc:docMk/>
          <pc:sldMk cId="1620062952" sldId="294"/>
        </pc:sldMkLst>
        <pc:spChg chg="mod">
          <ac:chgData name="Dylan Morocutti" userId="3b2a4bedaadd7492" providerId="LiveId" clId="{6DD91C4C-46B1-4E21-BCC2-3931846EBB39}" dt="2020-06-10T10:09:37.177" v="350" actId="20577"/>
          <ac:spMkLst>
            <pc:docMk/>
            <pc:sldMk cId="1620062952" sldId="294"/>
            <ac:spMk id="2" creationId="{16F6D909-A3E8-42B4-921E-9384A911C273}"/>
          </ac:spMkLst>
        </pc:spChg>
        <pc:spChg chg="add mod">
          <ac:chgData name="Dylan Morocutti" userId="3b2a4bedaadd7492" providerId="LiveId" clId="{6DD91C4C-46B1-4E21-BCC2-3931846EBB39}" dt="2020-06-10T10:51:51.018" v="895" actId="20577"/>
          <ac:spMkLst>
            <pc:docMk/>
            <pc:sldMk cId="1620062952" sldId="294"/>
            <ac:spMk id="4" creationId="{E435D0EE-BA2F-4E20-ACDC-C34E3C3C48B1}"/>
          </ac:spMkLst>
        </pc:spChg>
        <pc:spChg chg="mod topLvl">
          <ac:chgData name="Dylan Morocutti" userId="3b2a4bedaadd7492" providerId="LiveId" clId="{6DD91C4C-46B1-4E21-BCC2-3931846EBB39}" dt="2020-06-10T10:50:25.078" v="857" actId="1076"/>
          <ac:spMkLst>
            <pc:docMk/>
            <pc:sldMk cId="1620062952" sldId="294"/>
            <ac:spMk id="24" creationId="{1A0625E4-11D3-4A40-905C-02F878765DF6}"/>
          </ac:spMkLst>
        </pc:spChg>
        <pc:grpChg chg="add del mod">
          <ac:chgData name="Dylan Morocutti" userId="3b2a4bedaadd7492" providerId="LiveId" clId="{6DD91C4C-46B1-4E21-BCC2-3931846EBB39}" dt="2020-06-10T10:50:16.177" v="855" actId="165"/>
          <ac:grpSpMkLst>
            <pc:docMk/>
            <pc:sldMk cId="1620062952" sldId="294"/>
            <ac:grpSpMk id="3" creationId="{93731581-F93F-4121-A0DF-5ECDA4BA69E5}"/>
          </ac:grpSpMkLst>
        </pc:grpChg>
        <pc:picChg chg="mod topLvl">
          <ac:chgData name="Dylan Morocutti" userId="3b2a4bedaadd7492" providerId="LiveId" clId="{6DD91C4C-46B1-4E21-BCC2-3931846EBB39}" dt="2020-06-10T10:50:21.548" v="856" actId="14100"/>
          <ac:picMkLst>
            <pc:docMk/>
            <pc:sldMk cId="1620062952" sldId="294"/>
            <ac:picMk id="5122" creationId="{C925D47E-BDC9-47AF-A7D7-382B22897D99}"/>
          </ac:picMkLst>
        </pc:picChg>
      </pc:sldChg>
      <pc:sldChg chg="addSp delSp modSp modAnim">
        <pc:chgData name="Dylan Morocutti" userId="3b2a4bedaadd7492" providerId="LiveId" clId="{6DD91C4C-46B1-4E21-BCC2-3931846EBB39}" dt="2020-06-10T10:13:55.242" v="507"/>
        <pc:sldMkLst>
          <pc:docMk/>
          <pc:sldMk cId="4231904731" sldId="295"/>
        </pc:sldMkLst>
        <pc:spChg chg="del">
          <ac:chgData name="Dylan Morocutti" userId="3b2a4bedaadd7492" providerId="LiveId" clId="{6DD91C4C-46B1-4E21-BCC2-3931846EBB39}" dt="2020-06-10T10:10:32.541" v="378" actId="478"/>
          <ac:spMkLst>
            <pc:docMk/>
            <pc:sldMk cId="4231904731" sldId="295"/>
            <ac:spMk id="2" creationId="{16F6D909-A3E8-42B4-921E-9384A911C273}"/>
          </ac:spMkLst>
        </pc:spChg>
        <pc:spChg chg="add del mod">
          <ac:chgData name="Dylan Morocutti" userId="3b2a4bedaadd7492" providerId="LiveId" clId="{6DD91C4C-46B1-4E21-BCC2-3931846EBB39}" dt="2020-06-10T10:10:35.449" v="379" actId="478"/>
          <ac:spMkLst>
            <pc:docMk/>
            <pc:sldMk cId="4231904731" sldId="295"/>
            <ac:spMk id="4" creationId="{17576035-7FBC-4C31-AA13-07A5BCA757E6}"/>
          </ac:spMkLst>
        </pc:spChg>
        <pc:spChg chg="add mod">
          <ac:chgData name="Dylan Morocutti" userId="3b2a4bedaadd7492" providerId="LiveId" clId="{6DD91C4C-46B1-4E21-BCC2-3931846EBB39}" dt="2020-06-10T10:10:52.489" v="412" actId="20577"/>
          <ac:spMkLst>
            <pc:docMk/>
            <pc:sldMk cId="4231904731" sldId="295"/>
            <ac:spMk id="14" creationId="{9B30BF8C-F789-4BA2-870E-6BD4E664B5C9}"/>
          </ac:spMkLst>
        </pc:spChg>
        <pc:spChg chg="mod">
          <ac:chgData name="Dylan Morocutti" userId="3b2a4bedaadd7492" providerId="LiveId" clId="{6DD91C4C-46B1-4E21-BCC2-3931846EBB39}" dt="2020-06-10T10:11:24.825" v="416" actId="164"/>
          <ac:spMkLst>
            <pc:docMk/>
            <pc:sldMk cId="4231904731" sldId="295"/>
            <ac:spMk id="20" creationId="{BC72B984-DB26-4986-B054-BD731140CBE2}"/>
          </ac:spMkLst>
        </pc:spChg>
        <pc:spChg chg="mod">
          <ac:chgData name="Dylan Morocutti" userId="3b2a4bedaadd7492" providerId="LiveId" clId="{6DD91C4C-46B1-4E21-BCC2-3931846EBB39}" dt="2020-06-10T10:11:24.825" v="416" actId="164"/>
          <ac:spMkLst>
            <pc:docMk/>
            <pc:sldMk cId="4231904731" sldId="295"/>
            <ac:spMk id="22" creationId="{86E6920C-A34E-4A60-B01F-C2F635E90D7B}"/>
          </ac:spMkLst>
        </pc:spChg>
        <pc:spChg chg="mod">
          <ac:chgData name="Dylan Morocutti" userId="3b2a4bedaadd7492" providerId="LiveId" clId="{6DD91C4C-46B1-4E21-BCC2-3931846EBB39}" dt="2020-06-10T10:13:45.130" v="505" actId="1076"/>
          <ac:spMkLst>
            <pc:docMk/>
            <pc:sldMk cId="4231904731" sldId="295"/>
            <ac:spMk id="23" creationId="{BB60CD0D-41B8-421C-90EA-DB59A5B850EA}"/>
          </ac:spMkLst>
        </pc:spChg>
        <pc:spChg chg="mod">
          <ac:chgData name="Dylan Morocutti" userId="3b2a4bedaadd7492" providerId="LiveId" clId="{6DD91C4C-46B1-4E21-BCC2-3931846EBB39}" dt="2020-06-10T10:11:24.825" v="416" actId="164"/>
          <ac:spMkLst>
            <pc:docMk/>
            <pc:sldMk cId="4231904731" sldId="295"/>
            <ac:spMk id="26" creationId="{E3758FBC-9901-4E8D-82ED-E54F3D2505B8}"/>
          </ac:spMkLst>
        </pc:spChg>
        <pc:spChg chg="mod">
          <ac:chgData name="Dylan Morocutti" userId="3b2a4bedaadd7492" providerId="LiveId" clId="{6DD91C4C-46B1-4E21-BCC2-3931846EBB39}" dt="2020-06-10T10:11:24.825" v="416" actId="164"/>
          <ac:spMkLst>
            <pc:docMk/>
            <pc:sldMk cId="4231904731" sldId="295"/>
            <ac:spMk id="27" creationId="{F8D28AC1-D313-4916-8793-05C27E6B14DE}"/>
          </ac:spMkLst>
        </pc:spChg>
        <pc:spChg chg="mod">
          <ac:chgData name="Dylan Morocutti" userId="3b2a4bedaadd7492" providerId="LiveId" clId="{6DD91C4C-46B1-4E21-BCC2-3931846EBB39}" dt="2020-06-10T10:11:24.825" v="416" actId="164"/>
          <ac:spMkLst>
            <pc:docMk/>
            <pc:sldMk cId="4231904731" sldId="295"/>
            <ac:spMk id="28" creationId="{8449BF61-2EAA-4E69-8D45-AF05365CC54D}"/>
          </ac:spMkLst>
        </pc:spChg>
        <pc:spChg chg="mod">
          <ac:chgData name="Dylan Morocutti" userId="3b2a4bedaadd7492" providerId="LiveId" clId="{6DD91C4C-46B1-4E21-BCC2-3931846EBB39}" dt="2020-06-10T10:12:49.704" v="480" actId="1076"/>
          <ac:spMkLst>
            <pc:docMk/>
            <pc:sldMk cId="4231904731" sldId="295"/>
            <ac:spMk id="35" creationId="{06AD8D84-8AA5-483F-A6D5-A7B90FA5D88F}"/>
          </ac:spMkLst>
        </pc:spChg>
        <pc:spChg chg="mod">
          <ac:chgData name="Dylan Morocutti" userId="3b2a4bedaadd7492" providerId="LiveId" clId="{6DD91C4C-46B1-4E21-BCC2-3931846EBB39}" dt="2020-06-10T10:13:18.201" v="488" actId="20577"/>
          <ac:spMkLst>
            <pc:docMk/>
            <pc:sldMk cId="4231904731" sldId="295"/>
            <ac:spMk id="37" creationId="{36BF76ED-BA6A-4AD8-AFF6-40DF1412F1F8}"/>
          </ac:spMkLst>
        </pc:spChg>
        <pc:grpChg chg="add mod">
          <ac:chgData name="Dylan Morocutti" userId="3b2a4bedaadd7492" providerId="LiveId" clId="{6DD91C4C-46B1-4E21-BCC2-3931846EBB39}" dt="2020-06-10T10:13:45.130" v="505" actId="1076"/>
          <ac:grpSpMkLst>
            <pc:docMk/>
            <pc:sldMk cId="4231904731" sldId="295"/>
            <ac:grpSpMk id="5" creationId="{BEF6A0D3-077C-41F2-8D63-E6C692062B69}"/>
          </ac:grpSpMkLst>
        </pc:grpChg>
        <pc:grpChg chg="mod">
          <ac:chgData name="Dylan Morocutti" userId="3b2a4bedaadd7492" providerId="LiveId" clId="{6DD91C4C-46B1-4E21-BCC2-3931846EBB39}" dt="2020-06-10T10:13:27.023" v="501" actId="1038"/>
          <ac:grpSpMkLst>
            <pc:docMk/>
            <pc:sldMk cId="4231904731" sldId="295"/>
            <ac:grpSpMk id="34" creationId="{A6E6A1EF-7E5A-48D2-9E6C-8A0BDA567C55}"/>
          </ac:grpSpMkLst>
        </pc:grpChg>
        <pc:picChg chg="mod">
          <ac:chgData name="Dylan Morocutti" userId="3b2a4bedaadd7492" providerId="LiveId" clId="{6DD91C4C-46B1-4E21-BCC2-3931846EBB39}" dt="2020-06-10T10:13:37.545" v="504" actId="1076"/>
          <ac:picMkLst>
            <pc:docMk/>
            <pc:sldMk cId="4231904731" sldId="295"/>
            <ac:picMk id="32" creationId="{480E5ECA-0E0F-4652-BE6D-9D6266BE61A4}"/>
          </ac:picMkLst>
        </pc:picChg>
      </pc:sldChg>
      <pc:sldChg chg="addSp delSp modSp ord">
        <pc:chgData name="Dylan Morocutti" userId="3b2a4bedaadd7492" providerId="LiveId" clId="{6DD91C4C-46B1-4E21-BCC2-3931846EBB39}" dt="2020-06-10T10:15:49.546" v="591" actId="20577"/>
        <pc:sldMkLst>
          <pc:docMk/>
          <pc:sldMk cId="2615325282" sldId="296"/>
        </pc:sldMkLst>
        <pc:spChg chg="del mod">
          <ac:chgData name="Dylan Morocutti" userId="3b2a4bedaadd7492" providerId="LiveId" clId="{6DD91C4C-46B1-4E21-BCC2-3931846EBB39}" dt="2020-06-10T10:15:16.266" v="584" actId="478"/>
          <ac:spMkLst>
            <pc:docMk/>
            <pc:sldMk cId="2615325282" sldId="296"/>
            <ac:spMk id="2" creationId="{16F6D909-A3E8-42B4-921E-9384A911C273}"/>
          </ac:spMkLst>
        </pc:spChg>
        <pc:spChg chg="add mod">
          <ac:chgData name="Dylan Morocutti" userId="3b2a4bedaadd7492" providerId="LiveId" clId="{6DD91C4C-46B1-4E21-BCC2-3931846EBB39}" dt="2020-06-10T10:15:49.546" v="591" actId="20577"/>
          <ac:spMkLst>
            <pc:docMk/>
            <pc:sldMk cId="2615325282" sldId="296"/>
            <ac:spMk id="3" creationId="{2CAB9BD6-D9AA-44A8-A0CA-45443E0B8851}"/>
          </ac:spMkLst>
        </pc:spChg>
        <pc:spChg chg="add del mod">
          <ac:chgData name="Dylan Morocutti" userId="3b2a4bedaadd7492" providerId="LiveId" clId="{6DD91C4C-46B1-4E21-BCC2-3931846EBB39}" dt="2020-06-10T10:15:21.257" v="586" actId="478"/>
          <ac:spMkLst>
            <pc:docMk/>
            <pc:sldMk cId="2615325282" sldId="296"/>
            <ac:spMk id="5" creationId="{CE8243F7-07D0-4DAF-9A75-B0ADD2365661}"/>
          </ac:spMkLst>
        </pc:spChg>
      </pc:sldChg>
      <pc:sldChg chg="addSp delSp modSp modAnim">
        <pc:chgData name="Dylan Morocutti" userId="3b2a4bedaadd7492" providerId="LiveId" clId="{6DD91C4C-46B1-4E21-BCC2-3931846EBB39}" dt="2020-06-10T11:05:28.665" v="1022" actId="1076"/>
        <pc:sldMkLst>
          <pc:docMk/>
          <pc:sldMk cId="708897489" sldId="297"/>
        </pc:sldMkLst>
        <pc:spChg chg="mod">
          <ac:chgData name="Dylan Morocutti" userId="3b2a4bedaadd7492" providerId="LiveId" clId="{6DD91C4C-46B1-4E21-BCC2-3931846EBB39}" dt="2020-06-10T11:04:22.633" v="1014" actId="1076"/>
          <ac:spMkLst>
            <pc:docMk/>
            <pc:sldMk cId="708897489" sldId="297"/>
            <ac:spMk id="7" creationId="{37C44EEA-4C40-4E24-9107-8E1222D7A152}"/>
          </ac:spMkLst>
        </pc:spChg>
        <pc:spChg chg="mod">
          <ac:chgData name="Dylan Morocutti" userId="3b2a4bedaadd7492" providerId="LiveId" clId="{6DD91C4C-46B1-4E21-BCC2-3931846EBB39}" dt="2020-06-10T11:04:33.522" v="1016" actId="1076"/>
          <ac:spMkLst>
            <pc:docMk/>
            <pc:sldMk cId="708897489" sldId="297"/>
            <ac:spMk id="10" creationId="{DC1A0F0D-02C6-40A2-869F-CDEA8238807E}"/>
          </ac:spMkLst>
        </pc:spChg>
        <pc:spChg chg="mod">
          <ac:chgData name="Dylan Morocutti" userId="3b2a4bedaadd7492" providerId="LiveId" clId="{6DD91C4C-46B1-4E21-BCC2-3931846EBB39}" dt="2020-06-10T10:17:05.993" v="602" actId="164"/>
          <ac:spMkLst>
            <pc:docMk/>
            <pc:sldMk cId="708897489" sldId="297"/>
            <ac:spMk id="12" creationId="{D8F96C20-497E-4A79-BE1D-51047A3B1AFC}"/>
          </ac:spMkLst>
        </pc:spChg>
        <pc:spChg chg="add del mod">
          <ac:chgData name="Dylan Morocutti" userId="3b2a4bedaadd7492" providerId="LiveId" clId="{6DD91C4C-46B1-4E21-BCC2-3931846EBB39}" dt="2020-06-10T11:02:45.881" v="991" actId="478"/>
          <ac:spMkLst>
            <pc:docMk/>
            <pc:sldMk cId="708897489" sldId="297"/>
            <ac:spMk id="13" creationId="{5E2CF587-7538-4DC6-B584-22BDF31ECD6C}"/>
          </ac:spMkLst>
        </pc:spChg>
        <pc:spChg chg="add mod">
          <ac:chgData name="Dylan Morocutti" userId="3b2a4bedaadd7492" providerId="LiveId" clId="{6DD91C4C-46B1-4E21-BCC2-3931846EBB39}" dt="2020-06-10T11:04:44.392" v="1017" actId="164"/>
          <ac:spMkLst>
            <pc:docMk/>
            <pc:sldMk cId="708897489" sldId="297"/>
            <ac:spMk id="14" creationId="{7C4F52AB-3504-410E-BCA8-E6EF4BEEDB79}"/>
          </ac:spMkLst>
        </pc:spChg>
        <pc:grpChg chg="add mod">
          <ac:chgData name="Dylan Morocutti" userId="3b2a4bedaadd7492" providerId="LiveId" clId="{6DD91C4C-46B1-4E21-BCC2-3931846EBB39}" dt="2020-06-10T11:04:03.312" v="1010" actId="1076"/>
          <ac:grpSpMkLst>
            <pc:docMk/>
            <pc:sldMk cId="708897489" sldId="297"/>
            <ac:grpSpMk id="2" creationId="{5632D664-42A6-461E-A19E-B2201D2B1526}"/>
          </ac:grpSpMkLst>
        </pc:grpChg>
        <pc:grpChg chg="add mod">
          <ac:chgData name="Dylan Morocutti" userId="3b2a4bedaadd7492" providerId="LiveId" clId="{6DD91C4C-46B1-4E21-BCC2-3931846EBB39}" dt="2020-06-10T11:05:28.665" v="1022" actId="1076"/>
          <ac:grpSpMkLst>
            <pc:docMk/>
            <pc:sldMk cId="708897489" sldId="297"/>
            <ac:grpSpMk id="5" creationId="{A887D9DE-2F9E-498E-BE63-7DE94EDA6342}"/>
          </ac:grpSpMkLst>
        </pc:grpChg>
        <pc:grpChg chg="mod">
          <ac:chgData name="Dylan Morocutti" userId="3b2a4bedaadd7492" providerId="LiveId" clId="{6DD91C4C-46B1-4E21-BCC2-3931846EBB39}" dt="2020-06-10T11:03:50.264" v="1008" actId="1076"/>
          <ac:grpSpMkLst>
            <pc:docMk/>
            <pc:sldMk cId="708897489" sldId="297"/>
            <ac:grpSpMk id="11" creationId="{F77DCF24-FD37-470D-AA53-A7096C63637B}"/>
          </ac:grpSpMkLst>
        </pc:grpChg>
        <pc:picChg chg="add mod modCrop">
          <ac:chgData name="Dylan Morocutti" userId="3b2a4bedaadd7492" providerId="LiveId" clId="{6DD91C4C-46B1-4E21-BCC2-3931846EBB39}" dt="2020-06-10T11:04:44.392" v="1017" actId="164"/>
          <ac:picMkLst>
            <pc:docMk/>
            <pc:sldMk cId="708897489" sldId="297"/>
            <ac:picMk id="4" creationId="{684CCA87-B1DD-4A6D-B37E-C302E0CCB9A1}"/>
          </ac:picMkLst>
        </pc:picChg>
        <pc:picChg chg="mod">
          <ac:chgData name="Dylan Morocutti" userId="3b2a4bedaadd7492" providerId="LiveId" clId="{6DD91C4C-46B1-4E21-BCC2-3931846EBB39}" dt="2020-06-10T10:17:05.993" v="602" actId="164"/>
          <ac:picMkLst>
            <pc:docMk/>
            <pc:sldMk cId="708897489" sldId="297"/>
            <ac:picMk id="11270" creationId="{CE8C6408-6A00-4BF7-BE66-90C4AB170817}"/>
          </ac:picMkLst>
        </pc:picChg>
      </pc:sldChg>
      <pc:sldChg chg="addSp delSp modSp add ord modAnim">
        <pc:chgData name="Dylan Morocutti" userId="3b2a4bedaadd7492" providerId="LiveId" clId="{6DD91C4C-46B1-4E21-BCC2-3931846EBB39}" dt="2020-06-10T10:56:23.682" v="908" actId="1035"/>
        <pc:sldMkLst>
          <pc:docMk/>
          <pc:sldMk cId="845296635" sldId="298"/>
        </pc:sldMkLst>
        <pc:spChg chg="mod">
          <ac:chgData name="Dylan Morocutti" userId="3b2a4bedaadd7492" providerId="LiveId" clId="{6DD91C4C-46B1-4E21-BCC2-3931846EBB39}" dt="2020-06-10T10:49:55" v="852" actId="20577"/>
          <ac:spMkLst>
            <pc:docMk/>
            <pc:sldMk cId="845296635" sldId="298"/>
            <ac:spMk id="2" creationId="{A2919FED-3DD7-45F0-887C-ECA26CF7BEEF}"/>
          </ac:spMkLst>
        </pc:spChg>
        <pc:spChg chg="add del">
          <ac:chgData name="Dylan Morocutti" userId="3b2a4bedaadd7492" providerId="LiveId" clId="{6DD91C4C-46B1-4E21-BCC2-3931846EBB39}" dt="2020-06-10T10:30:28.024" v="772" actId="478"/>
          <ac:spMkLst>
            <pc:docMk/>
            <pc:sldMk cId="845296635" sldId="298"/>
            <ac:spMk id="3" creationId="{609B22D0-5E0F-4E6F-A572-4627CF6966C5}"/>
          </ac:spMkLst>
        </pc:spChg>
        <pc:spChg chg="add del">
          <ac:chgData name="Dylan Morocutti" userId="3b2a4bedaadd7492" providerId="LiveId" clId="{6DD91C4C-46B1-4E21-BCC2-3931846EBB39}" dt="2020-06-10T10:30:28.024" v="772" actId="478"/>
          <ac:spMkLst>
            <pc:docMk/>
            <pc:sldMk cId="845296635" sldId="298"/>
            <ac:spMk id="4" creationId="{74BD6846-D391-4CE3-B65C-7EF4F94589E3}"/>
          </ac:spMkLst>
        </pc:spChg>
        <pc:picChg chg="add mod">
          <ac:chgData name="Dylan Morocutti" userId="3b2a4bedaadd7492" providerId="LiveId" clId="{6DD91C4C-46B1-4E21-BCC2-3931846EBB39}" dt="2020-06-10T10:47:16.619" v="797" actId="1076"/>
          <ac:picMkLst>
            <pc:docMk/>
            <pc:sldMk cId="845296635" sldId="298"/>
            <ac:picMk id="5" creationId="{0953F380-15E8-4D54-A51D-974850BE1B20}"/>
          </ac:picMkLst>
        </pc:picChg>
        <pc:picChg chg="add del mod">
          <ac:chgData name="Dylan Morocutti" userId="3b2a4bedaadd7492" providerId="LiveId" clId="{6DD91C4C-46B1-4E21-BCC2-3931846EBB39}" dt="2020-06-10T10:31:55.193" v="779" actId="478"/>
          <ac:picMkLst>
            <pc:docMk/>
            <pc:sldMk cId="845296635" sldId="298"/>
            <ac:picMk id="6" creationId="{58F74DF9-EAD3-4E89-9A5E-A75771E1254C}"/>
          </ac:picMkLst>
        </pc:picChg>
        <pc:picChg chg="add mod">
          <ac:chgData name="Dylan Morocutti" userId="3b2a4bedaadd7492" providerId="LiveId" clId="{6DD91C4C-46B1-4E21-BCC2-3931846EBB39}" dt="2020-06-10T10:47:55.388" v="814" actId="14100"/>
          <ac:picMkLst>
            <pc:docMk/>
            <pc:sldMk cId="845296635" sldId="298"/>
            <ac:picMk id="7" creationId="{3E848FB7-B9C2-4971-8D52-827EDA94F667}"/>
          </ac:picMkLst>
        </pc:picChg>
        <pc:picChg chg="add mod">
          <ac:chgData name="Dylan Morocutti" userId="3b2a4bedaadd7492" providerId="LiveId" clId="{6DD91C4C-46B1-4E21-BCC2-3931846EBB39}" dt="2020-06-10T10:47:50.975" v="813" actId="14100"/>
          <ac:picMkLst>
            <pc:docMk/>
            <pc:sldMk cId="845296635" sldId="298"/>
            <ac:picMk id="8" creationId="{64AE4B4A-CCF2-4DF0-AB08-9CB2E6FF29F9}"/>
          </ac:picMkLst>
        </pc:picChg>
        <pc:picChg chg="add mod">
          <ac:chgData name="Dylan Morocutti" userId="3b2a4bedaadd7492" providerId="LiveId" clId="{6DD91C4C-46B1-4E21-BCC2-3931846EBB39}" dt="2020-06-10T10:56:23.682" v="908" actId="1035"/>
          <ac:picMkLst>
            <pc:docMk/>
            <pc:sldMk cId="845296635" sldId="298"/>
            <ac:picMk id="9" creationId="{ED30515F-5F55-4B09-8C4D-7E73DBF4B15D}"/>
          </ac:picMkLst>
        </pc:picChg>
        <pc:picChg chg="add mod">
          <ac:chgData name="Dylan Morocutti" userId="3b2a4bedaadd7492" providerId="LiveId" clId="{6DD91C4C-46B1-4E21-BCC2-3931846EBB39}" dt="2020-06-10T10:47:22.637" v="800" actId="1076"/>
          <ac:picMkLst>
            <pc:docMk/>
            <pc:sldMk cId="845296635" sldId="298"/>
            <ac:picMk id="1026" creationId="{25A511E4-6393-475B-93C1-66383081B3D0}"/>
          </ac:picMkLst>
        </pc:picChg>
      </pc:sldChg>
      <pc:sldChg chg="add del">
        <pc:chgData name="Dylan Morocutti" userId="3b2a4bedaadd7492" providerId="LiveId" clId="{6DD91C4C-46B1-4E21-BCC2-3931846EBB39}" dt="2020-06-10T09:22:41.806" v="162" actId="2696"/>
        <pc:sldMkLst>
          <pc:docMk/>
          <pc:sldMk cId="2586800820" sldId="298"/>
        </pc:sldMkLst>
      </pc:sldChg>
      <pc:sldChg chg="modSp add del">
        <pc:chgData name="Dylan Morocutti" userId="3b2a4bedaadd7492" providerId="LiveId" clId="{6DD91C4C-46B1-4E21-BCC2-3931846EBB39}" dt="2020-06-10T10:49:36.277" v="840" actId="2696"/>
        <pc:sldMkLst>
          <pc:docMk/>
          <pc:sldMk cId="668586350" sldId="299"/>
        </pc:sldMkLst>
        <pc:spChg chg="mod">
          <ac:chgData name="Dylan Morocutti" userId="3b2a4bedaadd7492" providerId="LiveId" clId="{6DD91C4C-46B1-4E21-BCC2-3931846EBB39}" dt="2020-06-10T10:48:29.545" v="839" actId="20577"/>
          <ac:spMkLst>
            <pc:docMk/>
            <pc:sldMk cId="668586350" sldId="299"/>
            <ac:spMk id="2" creationId="{A2919FED-3DD7-45F0-887C-ECA26CF7BEE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F1104-FF90-4603-B872-87C82A6A23F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</dgm:pt>
    <dgm:pt modelId="{00ADC39E-A500-476F-BF5E-CA4133C17FBE}">
      <dgm:prSet phldrT="[Texte]" custT="1"/>
      <dgm:spPr/>
      <dgm:t>
        <a:bodyPr/>
        <a:lstStyle/>
        <a:p>
          <a:r>
            <a:rPr lang="fr-CH" sz="1800"/>
            <a:t>Input utilisateur</a:t>
          </a:r>
        </a:p>
      </dgm:t>
    </dgm:pt>
    <dgm:pt modelId="{5EA2D24C-5D49-4586-9CA8-F3B7D5AA7C51}" type="parTrans" cxnId="{7C811BFA-A58D-4C61-90E5-4E342392AEC6}">
      <dgm:prSet/>
      <dgm:spPr/>
      <dgm:t>
        <a:bodyPr/>
        <a:lstStyle/>
        <a:p>
          <a:endParaRPr lang="fr-CH"/>
        </a:p>
      </dgm:t>
    </dgm:pt>
    <dgm:pt modelId="{482F9BF0-5767-47B5-BFD9-0726F83EFF97}" type="sibTrans" cxnId="{7C811BFA-A58D-4C61-90E5-4E342392AEC6}">
      <dgm:prSet/>
      <dgm:spPr/>
      <dgm:t>
        <a:bodyPr/>
        <a:lstStyle/>
        <a:p>
          <a:endParaRPr lang="fr-CH"/>
        </a:p>
      </dgm:t>
    </dgm:pt>
    <dgm:pt modelId="{8BE6F513-18CA-4A08-B642-9BD96290AC39}">
      <dgm:prSet phldrT="[Texte]"/>
      <dgm:spPr/>
      <dgm:t>
        <a:bodyPr/>
        <a:lstStyle/>
        <a:p>
          <a:r>
            <a:rPr lang="fr-CH"/>
            <a:t>Mise en forme</a:t>
          </a:r>
        </a:p>
      </dgm:t>
    </dgm:pt>
    <dgm:pt modelId="{9582A7A7-F01A-4ED1-8813-8962E69A8A0E}" type="parTrans" cxnId="{080549CC-BD56-4DA6-A03B-8E1BAACC2497}">
      <dgm:prSet/>
      <dgm:spPr/>
      <dgm:t>
        <a:bodyPr/>
        <a:lstStyle/>
        <a:p>
          <a:endParaRPr lang="fr-CH"/>
        </a:p>
      </dgm:t>
    </dgm:pt>
    <dgm:pt modelId="{BFA698D6-3653-42E8-8428-74D587C591AE}" type="sibTrans" cxnId="{080549CC-BD56-4DA6-A03B-8E1BAACC2497}">
      <dgm:prSet/>
      <dgm:spPr/>
      <dgm:t>
        <a:bodyPr/>
        <a:lstStyle/>
        <a:p>
          <a:endParaRPr lang="fr-CH"/>
        </a:p>
      </dgm:t>
    </dgm:pt>
    <dgm:pt modelId="{4E191304-84CA-49ED-B605-914D692301A0}">
      <dgm:prSet phldrT="[Texte]"/>
      <dgm:spPr/>
      <dgm:t>
        <a:bodyPr/>
        <a:lstStyle/>
        <a:p>
          <a:r>
            <a:rPr lang="fr-CH"/>
            <a:t>Afficher la réponse correspondante</a:t>
          </a:r>
        </a:p>
      </dgm:t>
    </dgm:pt>
    <dgm:pt modelId="{CCE53F46-4A4A-4F2B-9743-0BCE41E0ED75}" type="parTrans" cxnId="{78A20B7E-966E-455E-A727-690BFB93AE13}">
      <dgm:prSet/>
      <dgm:spPr/>
      <dgm:t>
        <a:bodyPr/>
        <a:lstStyle/>
        <a:p>
          <a:endParaRPr lang="fr-CH"/>
        </a:p>
      </dgm:t>
    </dgm:pt>
    <dgm:pt modelId="{1E80A335-6B46-44C3-9A02-73F5298D3041}" type="sibTrans" cxnId="{78A20B7E-966E-455E-A727-690BFB93AE13}">
      <dgm:prSet/>
      <dgm:spPr/>
      <dgm:t>
        <a:bodyPr/>
        <a:lstStyle/>
        <a:p>
          <a:endParaRPr lang="fr-CH"/>
        </a:p>
      </dgm:t>
    </dgm:pt>
    <dgm:pt modelId="{22E787F7-D04F-4EC1-8DC2-BB9980078808}">
      <dgm:prSet phldrT="[Texte]"/>
      <dgm:spPr>
        <a:solidFill>
          <a:schemeClr val="accent6"/>
        </a:solidFill>
      </dgm:spPr>
      <dgm:t>
        <a:bodyPr/>
        <a:lstStyle/>
        <a:p>
          <a:r>
            <a:rPr lang="fr-CH"/>
            <a:t>Best-fit</a:t>
          </a:r>
        </a:p>
      </dgm:t>
    </dgm:pt>
    <dgm:pt modelId="{FF0581D9-42E9-4FFF-A9C1-7516E8CB4D96}" type="parTrans" cxnId="{D102F7BE-8DC5-4FC2-91AA-EB2B67AB1CE3}">
      <dgm:prSet/>
      <dgm:spPr/>
      <dgm:t>
        <a:bodyPr/>
        <a:lstStyle/>
        <a:p>
          <a:endParaRPr lang="fr-CH"/>
        </a:p>
      </dgm:t>
    </dgm:pt>
    <dgm:pt modelId="{0FA24059-248F-493D-88CA-84B197C0FE05}" type="sibTrans" cxnId="{D102F7BE-8DC5-4FC2-91AA-EB2B67AB1CE3}">
      <dgm:prSet/>
      <dgm:spPr/>
      <dgm:t>
        <a:bodyPr/>
        <a:lstStyle/>
        <a:p>
          <a:endParaRPr lang="fr-CH"/>
        </a:p>
      </dgm:t>
    </dgm:pt>
    <dgm:pt modelId="{AA38097D-17E4-4E61-8F4B-14C29D3EBD06}" type="pres">
      <dgm:prSet presAssocID="{F9DF1104-FF90-4603-B872-87C82A6A23F6}" presName="rootnode" presStyleCnt="0">
        <dgm:presLayoutVars>
          <dgm:chMax/>
          <dgm:chPref/>
          <dgm:dir/>
          <dgm:animLvl val="lvl"/>
        </dgm:presLayoutVars>
      </dgm:prSet>
      <dgm:spPr/>
    </dgm:pt>
    <dgm:pt modelId="{CBF3F50C-2920-4ECB-938E-43540FEC7B8D}" type="pres">
      <dgm:prSet presAssocID="{00ADC39E-A500-476F-BF5E-CA4133C17FBE}" presName="composite" presStyleCnt="0"/>
      <dgm:spPr/>
    </dgm:pt>
    <dgm:pt modelId="{21A7FB6F-0C6D-471C-86FB-C817CB8751CB}" type="pres">
      <dgm:prSet presAssocID="{00ADC39E-A500-476F-BF5E-CA4133C17FBE}" presName="bentUpArrow1" presStyleLbl="alignImgPlace1" presStyleIdx="0" presStyleCnt="3"/>
      <dgm:spPr/>
    </dgm:pt>
    <dgm:pt modelId="{FF58E75F-E68D-4D66-891F-99EFB083F0B8}" type="pres">
      <dgm:prSet presAssocID="{00ADC39E-A500-476F-BF5E-CA4133C17FBE}" presName="ParentText" presStyleLbl="node1" presStyleIdx="0" presStyleCnt="4" custScaleX="135760">
        <dgm:presLayoutVars>
          <dgm:chMax val="1"/>
          <dgm:chPref val="1"/>
          <dgm:bulletEnabled val="1"/>
        </dgm:presLayoutVars>
      </dgm:prSet>
      <dgm:spPr/>
    </dgm:pt>
    <dgm:pt modelId="{DE3AC0C0-CA44-4BB9-9E41-1E97B78548C7}" type="pres">
      <dgm:prSet presAssocID="{00ADC39E-A500-476F-BF5E-CA4133C17FB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E4DC5FA-CFCF-4FA0-8541-934E0D0B7773}" type="pres">
      <dgm:prSet presAssocID="{482F9BF0-5767-47B5-BFD9-0726F83EFF97}" presName="sibTrans" presStyleCnt="0"/>
      <dgm:spPr/>
    </dgm:pt>
    <dgm:pt modelId="{154BF1A1-1B0B-44C2-A102-0468AFC94293}" type="pres">
      <dgm:prSet presAssocID="{8BE6F513-18CA-4A08-B642-9BD96290AC39}" presName="composite" presStyleCnt="0"/>
      <dgm:spPr/>
    </dgm:pt>
    <dgm:pt modelId="{5FC59CC3-2BFF-49BB-8658-09499CAA28D0}" type="pres">
      <dgm:prSet presAssocID="{8BE6F513-18CA-4A08-B642-9BD96290AC39}" presName="bentUpArrow1" presStyleLbl="alignImgPlace1" presStyleIdx="1" presStyleCnt="3" custLinFactNeighborX="42572" custLinFactNeighborY="-1231"/>
      <dgm:spPr/>
    </dgm:pt>
    <dgm:pt modelId="{B518486C-D044-4E18-AF96-22C5D57FE531}" type="pres">
      <dgm:prSet presAssocID="{8BE6F513-18CA-4A08-B642-9BD96290AC39}" presName="ParentText" presStyleLbl="node1" presStyleIdx="1" presStyleCnt="4" custScaleX="73111" custScaleY="103483" custLinFactNeighborX="10454" custLinFactNeighborY="-1713">
        <dgm:presLayoutVars>
          <dgm:chMax val="1"/>
          <dgm:chPref val="1"/>
          <dgm:bulletEnabled val="1"/>
        </dgm:presLayoutVars>
      </dgm:prSet>
      <dgm:spPr/>
    </dgm:pt>
    <dgm:pt modelId="{2AD0A76F-6B96-4E51-9AD1-570B691378F8}" type="pres">
      <dgm:prSet presAssocID="{8BE6F513-18CA-4A08-B642-9BD96290AC3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31AD0E9-7C76-41F1-80BC-59FD9B5CFF36}" type="pres">
      <dgm:prSet presAssocID="{BFA698D6-3653-42E8-8428-74D587C591AE}" presName="sibTrans" presStyleCnt="0"/>
      <dgm:spPr/>
    </dgm:pt>
    <dgm:pt modelId="{4B0F22B8-FC7D-411B-B5D9-A509663C71D6}" type="pres">
      <dgm:prSet presAssocID="{22E787F7-D04F-4EC1-8DC2-BB9980078808}" presName="composite" presStyleCnt="0"/>
      <dgm:spPr/>
    </dgm:pt>
    <dgm:pt modelId="{457C02DD-96F7-47B0-A894-AF00884E094E}" type="pres">
      <dgm:prSet presAssocID="{22E787F7-D04F-4EC1-8DC2-BB9980078808}" presName="bentUpArrow1" presStyleLbl="alignImgPlace1" presStyleIdx="2" presStyleCnt="3"/>
      <dgm:spPr/>
    </dgm:pt>
    <dgm:pt modelId="{464DA94A-83BF-476D-89F1-9EDC2FC0EE6A}" type="pres">
      <dgm:prSet presAssocID="{22E787F7-D04F-4EC1-8DC2-BB9980078808}" presName="ParentText" presStyleLbl="node1" presStyleIdx="2" presStyleCnt="4" custScaleX="82202">
        <dgm:presLayoutVars>
          <dgm:chMax val="1"/>
          <dgm:chPref val="1"/>
          <dgm:bulletEnabled val="1"/>
        </dgm:presLayoutVars>
      </dgm:prSet>
      <dgm:spPr/>
    </dgm:pt>
    <dgm:pt modelId="{4AC48706-0692-4F9F-8B2D-345A9197DC16}" type="pres">
      <dgm:prSet presAssocID="{22E787F7-D04F-4EC1-8DC2-BB9980078808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8BC665C-E6C7-41C8-B611-615053EE505D}" type="pres">
      <dgm:prSet presAssocID="{0FA24059-248F-493D-88CA-84B197C0FE05}" presName="sibTrans" presStyleCnt="0"/>
      <dgm:spPr/>
    </dgm:pt>
    <dgm:pt modelId="{547D8691-D655-4D22-B20F-9E97AC454072}" type="pres">
      <dgm:prSet presAssocID="{4E191304-84CA-49ED-B605-914D692301A0}" presName="composite" presStyleCnt="0"/>
      <dgm:spPr/>
    </dgm:pt>
    <dgm:pt modelId="{B2CEA1F8-DD78-4EFC-BBF2-949F7F091585}" type="pres">
      <dgm:prSet presAssocID="{4E191304-84CA-49ED-B605-914D692301A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06EDD97B-7E33-44B8-98D0-0614CACA1FD5}" type="presOf" srcId="{F9DF1104-FF90-4603-B872-87C82A6A23F6}" destId="{AA38097D-17E4-4E61-8F4B-14C29D3EBD06}" srcOrd="0" destOrd="0" presId="urn:microsoft.com/office/officeart/2005/8/layout/StepDownProcess"/>
    <dgm:cxn modelId="{78A20B7E-966E-455E-A727-690BFB93AE13}" srcId="{F9DF1104-FF90-4603-B872-87C82A6A23F6}" destId="{4E191304-84CA-49ED-B605-914D692301A0}" srcOrd="3" destOrd="0" parTransId="{CCE53F46-4A4A-4F2B-9743-0BCE41E0ED75}" sibTransId="{1E80A335-6B46-44C3-9A02-73F5298D3041}"/>
    <dgm:cxn modelId="{BBF1FFA7-DD46-49F7-AA60-04F27ABC6FA9}" type="presOf" srcId="{00ADC39E-A500-476F-BF5E-CA4133C17FBE}" destId="{FF58E75F-E68D-4D66-891F-99EFB083F0B8}" srcOrd="0" destOrd="0" presId="urn:microsoft.com/office/officeart/2005/8/layout/StepDownProcess"/>
    <dgm:cxn modelId="{458E54BE-288E-45A8-8D98-501EDE130082}" type="presOf" srcId="{8BE6F513-18CA-4A08-B642-9BD96290AC39}" destId="{B518486C-D044-4E18-AF96-22C5D57FE531}" srcOrd="0" destOrd="0" presId="urn:microsoft.com/office/officeart/2005/8/layout/StepDownProcess"/>
    <dgm:cxn modelId="{D102F7BE-8DC5-4FC2-91AA-EB2B67AB1CE3}" srcId="{F9DF1104-FF90-4603-B872-87C82A6A23F6}" destId="{22E787F7-D04F-4EC1-8DC2-BB9980078808}" srcOrd="2" destOrd="0" parTransId="{FF0581D9-42E9-4FFF-A9C1-7516E8CB4D96}" sibTransId="{0FA24059-248F-493D-88CA-84B197C0FE05}"/>
    <dgm:cxn modelId="{36CED2C9-1B30-42B0-9FFD-EEFC69895841}" type="presOf" srcId="{22E787F7-D04F-4EC1-8DC2-BB9980078808}" destId="{464DA94A-83BF-476D-89F1-9EDC2FC0EE6A}" srcOrd="0" destOrd="0" presId="urn:microsoft.com/office/officeart/2005/8/layout/StepDownProcess"/>
    <dgm:cxn modelId="{080549CC-BD56-4DA6-A03B-8E1BAACC2497}" srcId="{F9DF1104-FF90-4603-B872-87C82A6A23F6}" destId="{8BE6F513-18CA-4A08-B642-9BD96290AC39}" srcOrd="1" destOrd="0" parTransId="{9582A7A7-F01A-4ED1-8813-8962E69A8A0E}" sibTransId="{BFA698D6-3653-42E8-8428-74D587C591AE}"/>
    <dgm:cxn modelId="{FB9E43F4-1A4A-46CC-9D34-05CAA8284F12}" type="presOf" srcId="{4E191304-84CA-49ED-B605-914D692301A0}" destId="{B2CEA1F8-DD78-4EFC-BBF2-949F7F091585}" srcOrd="0" destOrd="0" presId="urn:microsoft.com/office/officeart/2005/8/layout/StepDownProcess"/>
    <dgm:cxn modelId="{7C811BFA-A58D-4C61-90E5-4E342392AEC6}" srcId="{F9DF1104-FF90-4603-B872-87C82A6A23F6}" destId="{00ADC39E-A500-476F-BF5E-CA4133C17FBE}" srcOrd="0" destOrd="0" parTransId="{5EA2D24C-5D49-4586-9CA8-F3B7D5AA7C51}" sibTransId="{482F9BF0-5767-47B5-BFD9-0726F83EFF97}"/>
    <dgm:cxn modelId="{D84FD1B7-6834-4A29-905B-64A0532105E2}" type="presParOf" srcId="{AA38097D-17E4-4E61-8F4B-14C29D3EBD06}" destId="{CBF3F50C-2920-4ECB-938E-43540FEC7B8D}" srcOrd="0" destOrd="0" presId="urn:microsoft.com/office/officeart/2005/8/layout/StepDownProcess"/>
    <dgm:cxn modelId="{3E0D34E7-E65B-4164-8064-AC5AB296EF89}" type="presParOf" srcId="{CBF3F50C-2920-4ECB-938E-43540FEC7B8D}" destId="{21A7FB6F-0C6D-471C-86FB-C817CB8751CB}" srcOrd="0" destOrd="0" presId="urn:microsoft.com/office/officeart/2005/8/layout/StepDownProcess"/>
    <dgm:cxn modelId="{2E0879A9-49A4-4FC2-BA8D-ABA0E93FD23E}" type="presParOf" srcId="{CBF3F50C-2920-4ECB-938E-43540FEC7B8D}" destId="{FF58E75F-E68D-4D66-891F-99EFB083F0B8}" srcOrd="1" destOrd="0" presId="urn:microsoft.com/office/officeart/2005/8/layout/StepDownProcess"/>
    <dgm:cxn modelId="{25D02569-F92D-4B52-A203-E18A91175F9E}" type="presParOf" srcId="{CBF3F50C-2920-4ECB-938E-43540FEC7B8D}" destId="{DE3AC0C0-CA44-4BB9-9E41-1E97B78548C7}" srcOrd="2" destOrd="0" presId="urn:microsoft.com/office/officeart/2005/8/layout/StepDownProcess"/>
    <dgm:cxn modelId="{41FBAA3C-0544-4E83-A529-873159A4EA8C}" type="presParOf" srcId="{AA38097D-17E4-4E61-8F4B-14C29D3EBD06}" destId="{6E4DC5FA-CFCF-4FA0-8541-934E0D0B7773}" srcOrd="1" destOrd="0" presId="urn:microsoft.com/office/officeart/2005/8/layout/StepDownProcess"/>
    <dgm:cxn modelId="{5111F6A6-6892-4F41-8516-1A7CF21F6F66}" type="presParOf" srcId="{AA38097D-17E4-4E61-8F4B-14C29D3EBD06}" destId="{154BF1A1-1B0B-44C2-A102-0468AFC94293}" srcOrd="2" destOrd="0" presId="urn:microsoft.com/office/officeart/2005/8/layout/StepDownProcess"/>
    <dgm:cxn modelId="{3457096D-0851-4952-971D-C325539E91AC}" type="presParOf" srcId="{154BF1A1-1B0B-44C2-A102-0468AFC94293}" destId="{5FC59CC3-2BFF-49BB-8658-09499CAA28D0}" srcOrd="0" destOrd="0" presId="urn:microsoft.com/office/officeart/2005/8/layout/StepDownProcess"/>
    <dgm:cxn modelId="{B4CC8B6D-7222-4271-BAAC-907DFEB34511}" type="presParOf" srcId="{154BF1A1-1B0B-44C2-A102-0468AFC94293}" destId="{B518486C-D044-4E18-AF96-22C5D57FE531}" srcOrd="1" destOrd="0" presId="urn:microsoft.com/office/officeart/2005/8/layout/StepDownProcess"/>
    <dgm:cxn modelId="{2617ACD3-32F4-497A-9D95-79CF907882CA}" type="presParOf" srcId="{154BF1A1-1B0B-44C2-A102-0468AFC94293}" destId="{2AD0A76F-6B96-4E51-9AD1-570B691378F8}" srcOrd="2" destOrd="0" presId="urn:microsoft.com/office/officeart/2005/8/layout/StepDownProcess"/>
    <dgm:cxn modelId="{42743595-1A43-440C-8889-B727F1A7621A}" type="presParOf" srcId="{AA38097D-17E4-4E61-8F4B-14C29D3EBD06}" destId="{531AD0E9-7C76-41F1-80BC-59FD9B5CFF36}" srcOrd="3" destOrd="0" presId="urn:microsoft.com/office/officeart/2005/8/layout/StepDownProcess"/>
    <dgm:cxn modelId="{E48D410D-DAAB-429B-8EC5-2FFCD0C4557B}" type="presParOf" srcId="{AA38097D-17E4-4E61-8F4B-14C29D3EBD06}" destId="{4B0F22B8-FC7D-411B-B5D9-A509663C71D6}" srcOrd="4" destOrd="0" presId="urn:microsoft.com/office/officeart/2005/8/layout/StepDownProcess"/>
    <dgm:cxn modelId="{6D5A31E7-3037-4ADA-AEBA-C2039B75095F}" type="presParOf" srcId="{4B0F22B8-FC7D-411B-B5D9-A509663C71D6}" destId="{457C02DD-96F7-47B0-A894-AF00884E094E}" srcOrd="0" destOrd="0" presId="urn:microsoft.com/office/officeart/2005/8/layout/StepDownProcess"/>
    <dgm:cxn modelId="{81BFF0CC-542F-4C89-A5BF-44714863098A}" type="presParOf" srcId="{4B0F22B8-FC7D-411B-B5D9-A509663C71D6}" destId="{464DA94A-83BF-476D-89F1-9EDC2FC0EE6A}" srcOrd="1" destOrd="0" presId="urn:microsoft.com/office/officeart/2005/8/layout/StepDownProcess"/>
    <dgm:cxn modelId="{25B20D4D-DDE7-4C45-9976-B2B3E798D8A5}" type="presParOf" srcId="{4B0F22B8-FC7D-411B-B5D9-A509663C71D6}" destId="{4AC48706-0692-4F9F-8B2D-345A9197DC16}" srcOrd="2" destOrd="0" presId="urn:microsoft.com/office/officeart/2005/8/layout/StepDownProcess"/>
    <dgm:cxn modelId="{C8EB9C03-8331-4E86-BC07-B29E4A897C34}" type="presParOf" srcId="{AA38097D-17E4-4E61-8F4B-14C29D3EBD06}" destId="{E8BC665C-E6C7-41C8-B611-615053EE505D}" srcOrd="5" destOrd="0" presId="urn:microsoft.com/office/officeart/2005/8/layout/StepDownProcess"/>
    <dgm:cxn modelId="{7DB01931-FEF2-49AF-961C-225F89AD478A}" type="presParOf" srcId="{AA38097D-17E4-4E61-8F4B-14C29D3EBD06}" destId="{547D8691-D655-4D22-B20F-9E97AC454072}" srcOrd="6" destOrd="0" presId="urn:microsoft.com/office/officeart/2005/8/layout/StepDownProcess"/>
    <dgm:cxn modelId="{566AF09C-15C8-4581-BAF6-7CD1F320399D}" type="presParOf" srcId="{547D8691-D655-4D22-B20F-9E97AC454072}" destId="{B2CEA1F8-DD78-4EFC-BBF2-949F7F09158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7FB6F-0C6D-471C-86FB-C817CB8751CB}">
      <dsp:nvSpPr>
        <dsp:cNvPr id="0" name=""/>
        <dsp:cNvSpPr/>
      </dsp:nvSpPr>
      <dsp:spPr>
        <a:xfrm rot="5400000">
          <a:off x="535341" y="1051321"/>
          <a:ext cx="945056" cy="10759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8E75F-E68D-4D66-891F-99EFB083F0B8}">
      <dsp:nvSpPr>
        <dsp:cNvPr id="0" name=""/>
        <dsp:cNvSpPr/>
      </dsp:nvSpPr>
      <dsp:spPr>
        <a:xfrm>
          <a:off x="502" y="3706"/>
          <a:ext cx="2159832" cy="111359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Input utilisateur</a:t>
          </a:r>
        </a:p>
      </dsp:txBody>
      <dsp:txXfrm>
        <a:off x="54873" y="58077"/>
        <a:ext cx="2051090" cy="1004849"/>
      </dsp:txXfrm>
    </dsp:sp>
    <dsp:sp modelId="{DE3AC0C0-CA44-4BB9-9E41-1E97B78548C7}">
      <dsp:nvSpPr>
        <dsp:cNvPr id="0" name=""/>
        <dsp:cNvSpPr/>
      </dsp:nvSpPr>
      <dsp:spPr>
        <a:xfrm>
          <a:off x="1875878" y="109913"/>
          <a:ext cx="1157083" cy="90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59CC3-2BFF-49BB-8658-09499CAA28D0}">
      <dsp:nvSpPr>
        <dsp:cNvPr id="0" name=""/>
        <dsp:cNvSpPr/>
      </dsp:nvSpPr>
      <dsp:spPr>
        <a:xfrm rot="5400000">
          <a:off x="1979549" y="2310011"/>
          <a:ext cx="945056" cy="10759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704586"/>
            <a:satOff val="8546"/>
            <a:lumOff val="76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8486C-D044-4E18-AF96-22C5D57FE531}">
      <dsp:nvSpPr>
        <dsp:cNvPr id="0" name=""/>
        <dsp:cNvSpPr/>
      </dsp:nvSpPr>
      <dsp:spPr>
        <a:xfrm>
          <a:off x="1651334" y="1235562"/>
          <a:ext cx="1163137" cy="11523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Mise en forme</a:t>
          </a:r>
        </a:p>
      </dsp:txBody>
      <dsp:txXfrm>
        <a:off x="1707599" y="1291827"/>
        <a:ext cx="1050607" cy="1039848"/>
      </dsp:txXfrm>
    </dsp:sp>
    <dsp:sp modelId="{2AD0A76F-6B96-4E51-9AD1-570B691378F8}">
      <dsp:nvSpPr>
        <dsp:cNvPr id="0" name=""/>
        <dsp:cNvSpPr/>
      </dsp:nvSpPr>
      <dsp:spPr>
        <a:xfrm>
          <a:off x="2862047" y="1380237"/>
          <a:ext cx="1157083" cy="90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C02DD-96F7-47B0-A894-AF00884E094E}">
      <dsp:nvSpPr>
        <dsp:cNvPr id="0" name=""/>
        <dsp:cNvSpPr/>
      </dsp:nvSpPr>
      <dsp:spPr>
        <a:xfrm rot="5400000">
          <a:off x="3020469" y="3572576"/>
          <a:ext cx="945056" cy="10759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409171"/>
            <a:satOff val="17092"/>
            <a:lumOff val="153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DA94A-83BF-476D-89F1-9EDC2FC0EE6A}">
      <dsp:nvSpPr>
        <dsp:cNvPr id="0" name=""/>
        <dsp:cNvSpPr/>
      </dsp:nvSpPr>
      <dsp:spPr>
        <a:xfrm>
          <a:off x="2911662" y="2524962"/>
          <a:ext cx="1307767" cy="1113591"/>
        </a:xfrm>
        <a:prstGeom prst="roundRect">
          <a:avLst>
            <a:gd name="adj" fmla="val 16670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Best-fit</a:t>
          </a:r>
        </a:p>
      </dsp:txBody>
      <dsp:txXfrm>
        <a:off x="2966033" y="2579333"/>
        <a:ext cx="1199025" cy="1004849"/>
      </dsp:txXfrm>
    </dsp:sp>
    <dsp:sp modelId="{4AC48706-0692-4F9F-8B2D-345A9197DC16}">
      <dsp:nvSpPr>
        <dsp:cNvPr id="0" name=""/>
        <dsp:cNvSpPr/>
      </dsp:nvSpPr>
      <dsp:spPr>
        <a:xfrm>
          <a:off x="4361006" y="2631168"/>
          <a:ext cx="1157083" cy="90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EA1F8-DD78-4EFC-BBF2-949F7F091585}">
      <dsp:nvSpPr>
        <dsp:cNvPr id="0" name=""/>
        <dsp:cNvSpPr/>
      </dsp:nvSpPr>
      <dsp:spPr>
        <a:xfrm>
          <a:off x="4367243" y="3775893"/>
          <a:ext cx="1590919" cy="1113591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Afficher la réponse correspondante</a:t>
          </a:r>
        </a:p>
      </dsp:txBody>
      <dsp:txXfrm>
        <a:off x="4421614" y="3830264"/>
        <a:ext cx="1482177" cy="100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14834-81FD-4FCB-9BF1-3FA82AD247DA}" type="datetimeFigureOut">
              <a:rPr lang="fr-CH" smtClean="0"/>
              <a:t>10.06.2020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F27AB-C755-4C45-BE4F-3F72A61A3A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73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Explication du</a:t>
            </a:r>
            <a:r>
              <a:rPr lang="fr-CH" baseline="0" dirty="0"/>
              <a:t> projet chat bot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486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Structure</a:t>
            </a:r>
            <a:r>
              <a:rPr lang="fr-CH" baseline="0" dirty="0"/>
              <a:t> de la DB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263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668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029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430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Proposition  des</a:t>
            </a:r>
            <a:r>
              <a:rPr lang="fr-CH" baseline="0" dirty="0"/>
              <a:t> solutions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215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8DBC78-E408-4CA3-806A-EED23C577A40}"/>
              </a:ext>
            </a:extLst>
          </p:cNvPr>
          <p:cNvSpPr/>
          <p:nvPr/>
        </p:nvSpPr>
        <p:spPr>
          <a:xfrm>
            <a:off x="6954712" y="9"/>
            <a:ext cx="5237285" cy="6857991"/>
          </a:xfrm>
          <a:prstGeom prst="rect">
            <a:avLst/>
          </a:prstGeom>
          <a:solidFill>
            <a:srgbClr val="707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E5B1B6FD-22A8-4D2E-BE29-62C5D084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715" y="852854"/>
            <a:ext cx="5237285" cy="319160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2E91E4FF-19C9-464E-B6AC-07441DA517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712" y="4844559"/>
            <a:ext cx="5237286" cy="1160587"/>
          </a:xfrm>
        </p:spPr>
        <p:txBody>
          <a:bodyPr anchor="ctr"/>
          <a:lstStyle>
            <a:lvl1pPr marL="45720" indent="0" algn="ctr">
              <a:buNone/>
              <a:defRPr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fr-FR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03719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Plein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701313-827B-4FBC-B375-986054924C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1942" y="239697"/>
            <a:ext cx="11727171" cy="6383353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73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3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'élément multimédia 2">
            <a:extLst>
              <a:ext uri="{FF2B5EF4-FFF2-40B4-BE49-F238E27FC236}">
                <a16:creationId xmlns:a16="http://schemas.microsoft.com/office/drawing/2014/main" id="{9FD60C6D-D6A7-49E5-8711-B18F769B99C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19075" y="238125"/>
            <a:ext cx="11730038" cy="6391275"/>
          </a:xfrm>
        </p:spPr>
        <p:txBody>
          <a:bodyPr/>
          <a:lstStyle/>
          <a:p>
            <a:r>
              <a:rPr lang="fr-FR"/>
              <a:t>Cliquez sur l'icône pour ajouter l'élément multimédia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482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>
            <a:lvl1pPr marL="228600" indent="-182880">
              <a:buFont typeface="Wingdings" panose="05000000000000000000" pitchFamily="2" charset="2"/>
              <a:buChar char="§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  <a:lvl3pPr marL="731520" indent="-182880">
              <a:buFont typeface="Wingdings" panose="05000000000000000000" pitchFamily="2" charset="2"/>
              <a:buChar char="§"/>
              <a:defRPr/>
            </a:lvl3pPr>
            <a:lvl4pPr marL="1005840" indent="-182880">
              <a:buFont typeface="Wingdings" panose="05000000000000000000" pitchFamily="2" charset="2"/>
              <a:buChar char="§"/>
              <a:defRPr/>
            </a:lvl4pPr>
            <a:lvl5pPr marL="128016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543800" cy="13563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5B2CB68-B66C-45BD-BE34-11F67386C460}"/>
              </a:ext>
            </a:extLst>
          </p:cNvPr>
          <p:cNvGrpSpPr/>
          <p:nvPr/>
        </p:nvGrpSpPr>
        <p:grpSpPr>
          <a:xfrm>
            <a:off x="7858555" y="-163890"/>
            <a:ext cx="5833429" cy="7320952"/>
            <a:chOff x="8449938" y="-259140"/>
            <a:chExt cx="5833429" cy="7320952"/>
          </a:xfrm>
          <a:solidFill>
            <a:srgbClr val="707A88"/>
          </a:solidFill>
        </p:grpSpPr>
        <p:sp>
          <p:nvSpPr>
            <p:cNvPr id="8" name="Trapèze 7">
              <a:extLst>
                <a:ext uri="{FF2B5EF4-FFF2-40B4-BE49-F238E27FC236}">
                  <a16:creationId xmlns:a16="http://schemas.microsoft.com/office/drawing/2014/main" id="{00D5B908-A216-4311-9D4E-F229ABA90DEA}"/>
                </a:ext>
              </a:extLst>
            </p:cNvPr>
            <p:cNvSpPr/>
            <p:nvPr/>
          </p:nvSpPr>
          <p:spPr>
            <a:xfrm>
              <a:off x="8449938" y="2531126"/>
              <a:ext cx="5833429" cy="4530686"/>
            </a:xfrm>
            <a:prstGeom prst="trapezoid">
              <a:avLst>
                <a:gd name="adj" fmla="val 363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3B408D-4485-4D4D-8810-DA578C6E6489}"/>
                </a:ext>
              </a:extLst>
            </p:cNvPr>
            <p:cNvSpPr/>
            <p:nvPr/>
          </p:nvSpPr>
          <p:spPr>
            <a:xfrm>
              <a:off x="10083472" y="-259140"/>
              <a:ext cx="3090041" cy="34684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5B6FCD7-144F-4515-A839-850CDF5E2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2170113"/>
            <a:ext cx="7131050" cy="3800475"/>
          </a:xfrm>
        </p:spPr>
        <p:txBody>
          <a:bodyPr/>
          <a:lstStyle>
            <a:lvl1pPr marL="228600" indent="-182880">
              <a:buFont typeface="Wingdings" panose="05000000000000000000" pitchFamily="2" charset="2"/>
              <a:buChar char="§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  <a:lvl3pPr marL="891540" indent="-342900">
              <a:buFont typeface="Wingdings" panose="05000000000000000000" pitchFamily="2" charset="2"/>
              <a:buChar char="§"/>
              <a:defRPr/>
            </a:lvl3pPr>
            <a:lvl4pPr marL="1108710" indent="-285750">
              <a:buFont typeface="Wingdings" panose="05000000000000000000" pitchFamily="2" charset="2"/>
              <a:buChar char="§"/>
              <a:defRPr/>
            </a:lvl4pPr>
            <a:lvl5pPr marL="128016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181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bg>
      <p:bgPr>
        <a:solidFill>
          <a:srgbClr val="707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25905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BCE73D83-F968-4622-83DA-31E9259E98DA}"/>
              </a:ext>
            </a:extLst>
          </p:cNvPr>
          <p:cNvSpPr/>
          <p:nvPr/>
        </p:nvSpPr>
        <p:spPr>
          <a:xfrm>
            <a:off x="154236" y="2214390"/>
            <a:ext cx="8075364" cy="4442442"/>
          </a:xfrm>
          <a:prstGeom prst="rtTriangle">
            <a:avLst/>
          </a:prstGeom>
          <a:solidFill>
            <a:srgbClr val="707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11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2778254"/>
            <a:ext cx="9966960" cy="1242154"/>
          </a:xfr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60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2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C46119-A1C6-4011-A474-9E09B4444E9A}"/>
              </a:ext>
            </a:extLst>
          </p:cNvPr>
          <p:cNvGrpSpPr/>
          <p:nvPr/>
        </p:nvGrpSpPr>
        <p:grpSpPr>
          <a:xfrm>
            <a:off x="1450731" y="2725615"/>
            <a:ext cx="9337030" cy="3147648"/>
            <a:chOff x="1373761" y="2647178"/>
            <a:chExt cx="9413999" cy="3226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CD9D38-077F-4A1A-8009-C21ABF259EEE}"/>
                </a:ext>
              </a:extLst>
            </p:cNvPr>
            <p:cNvSpPr/>
            <p:nvPr/>
          </p:nvSpPr>
          <p:spPr>
            <a:xfrm>
              <a:off x="1373761" y="2647178"/>
              <a:ext cx="9413998" cy="456507"/>
            </a:xfrm>
            <a:prstGeom prst="rect">
              <a:avLst/>
            </a:prstGeom>
            <a:solidFill>
              <a:srgbClr val="088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937FF4-0B22-4734-B778-6D2E26562F69}"/>
                </a:ext>
              </a:extLst>
            </p:cNvPr>
            <p:cNvSpPr/>
            <p:nvPr/>
          </p:nvSpPr>
          <p:spPr>
            <a:xfrm>
              <a:off x="1373762" y="2647179"/>
              <a:ext cx="9413998" cy="322608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3154646-B02A-4675-880D-6E26A6AE7B15}"/>
                </a:ext>
              </a:extLst>
            </p:cNvPr>
            <p:cNvCxnSpPr>
              <a:cxnSpLocks/>
            </p:cNvCxnSpPr>
            <p:nvPr/>
          </p:nvCxnSpPr>
          <p:spPr>
            <a:xfrm>
              <a:off x="1373761" y="3103686"/>
              <a:ext cx="941399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C3706267-D0D1-4430-9653-58BB79A54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0975" y="2725738"/>
            <a:ext cx="4645025" cy="444500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977C1355-ACF2-4578-A916-1084CDA130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50731" y="3170238"/>
            <a:ext cx="4645023" cy="2702902"/>
          </a:xfrm>
        </p:spPr>
        <p:txBody>
          <a:bodyPr/>
          <a:lstStyle>
            <a:lvl1pPr marL="228600" indent="-182880">
              <a:buFont typeface="Wingdings" panose="05000000000000000000" pitchFamily="2" charset="2"/>
              <a:buChar char="§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  <a:lvl3pPr marL="731520" indent="-182880">
              <a:buFont typeface="Wingdings" panose="05000000000000000000" pitchFamily="2" charset="2"/>
              <a:buChar char="§"/>
              <a:defRPr/>
            </a:lvl3pPr>
            <a:lvl4pPr marL="1005840" indent="-182880">
              <a:buFont typeface="Wingdings" panose="05000000000000000000" pitchFamily="2" charset="2"/>
              <a:buChar char="§"/>
              <a:defRPr/>
            </a:lvl4pPr>
            <a:lvl5pPr marL="128016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C4D94C98-ADA6-4BB1-BD51-C01D812111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19245" y="2725128"/>
            <a:ext cx="4645025" cy="444500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7949BEAF-685D-42B5-8198-BD07D885F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755" y="3169628"/>
            <a:ext cx="4668516" cy="2703512"/>
          </a:xfrm>
        </p:spPr>
        <p:txBody>
          <a:bodyPr/>
          <a:lstStyle>
            <a:lvl1pPr marL="228600" indent="-182880">
              <a:buFont typeface="Wingdings" panose="05000000000000000000" pitchFamily="2" charset="2"/>
              <a:buChar char="§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  <a:lvl3pPr marL="731520" indent="-182880">
              <a:buFont typeface="Wingdings" panose="05000000000000000000" pitchFamily="2" charset="2"/>
              <a:buChar char="§"/>
              <a:defRPr/>
            </a:lvl3pPr>
            <a:lvl4pPr marL="1005840" indent="-182880">
              <a:buFont typeface="Wingdings" panose="05000000000000000000" pitchFamily="2" charset="2"/>
              <a:buChar char="§"/>
              <a:defRPr/>
            </a:lvl4pPr>
            <a:lvl5pPr marL="128016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650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 marL="228600" indent="-182880">
              <a:buFont typeface="Wingdings" panose="05000000000000000000" pitchFamily="2" charset="2"/>
              <a:buChar char="§"/>
              <a:defRPr sz="2200"/>
            </a:lvl1pPr>
            <a:lvl2pPr marL="457200" indent="-182880">
              <a:buFont typeface="Wingdings" panose="05000000000000000000" pitchFamily="2" charset="2"/>
              <a:buChar char="§"/>
              <a:defRPr sz="2000"/>
            </a:lvl2pPr>
            <a:lvl3pPr marL="731520" indent="-182880">
              <a:buFont typeface="Wingdings" panose="05000000000000000000" pitchFamily="2" charset="2"/>
              <a:buChar char="§"/>
              <a:defRPr sz="1800"/>
            </a:lvl3pPr>
            <a:lvl4pPr marL="1005840" indent="-182880">
              <a:buFont typeface="Wingdings" panose="05000000000000000000" pitchFamily="2" charset="2"/>
              <a:buChar char="§"/>
              <a:defRPr sz="1600"/>
            </a:lvl4pPr>
            <a:lvl5pPr marL="1280160" indent="-182880"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 marL="228600" indent="-182880">
              <a:buFont typeface="Wingdings" panose="05000000000000000000" pitchFamily="2" charset="2"/>
              <a:buChar char="§"/>
              <a:defRPr sz="2200"/>
            </a:lvl1pPr>
            <a:lvl2pPr marL="457200" indent="-182880">
              <a:buFont typeface="Wingdings" panose="05000000000000000000" pitchFamily="2" charset="2"/>
              <a:buChar char="§"/>
              <a:defRPr sz="2000"/>
            </a:lvl2pPr>
            <a:lvl3pPr marL="731520" indent="-182880">
              <a:buFont typeface="Wingdings" panose="05000000000000000000" pitchFamily="2" charset="2"/>
              <a:buChar char="§"/>
              <a:defRPr sz="1800"/>
            </a:lvl3pPr>
            <a:lvl4pPr marL="1005840" indent="-182880">
              <a:buFont typeface="Wingdings" panose="05000000000000000000" pitchFamily="2" charset="2"/>
              <a:buChar char="§"/>
              <a:defRPr sz="1600"/>
            </a:lvl4pPr>
            <a:lvl5pPr marL="1280160" indent="-182880"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8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FF88A-C19A-48C1-B38D-99B1FDB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C1319A6-8E93-4034-BA26-326BF9C132A5}"/>
              </a:ext>
            </a:extLst>
          </p:cNvPr>
          <p:cNvSpPr/>
          <p:nvPr/>
        </p:nvSpPr>
        <p:spPr>
          <a:xfrm>
            <a:off x="7131294" y="3741681"/>
            <a:ext cx="3159530" cy="12666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CDBB675-3C34-4E76-9501-F9773795F427}"/>
              </a:ext>
            </a:extLst>
          </p:cNvPr>
          <p:cNvSpPr/>
          <p:nvPr/>
        </p:nvSpPr>
        <p:spPr>
          <a:xfrm>
            <a:off x="1517573" y="2475030"/>
            <a:ext cx="3159530" cy="12666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4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9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6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92" r:id="rId3"/>
    <p:sldLayoutId id="2147483787" r:id="rId4"/>
    <p:sldLayoutId id="2147483789" r:id="rId5"/>
    <p:sldLayoutId id="2147483788" r:id="rId6"/>
    <p:sldLayoutId id="2147483790" r:id="rId7"/>
    <p:sldLayoutId id="2147483797" r:id="rId8"/>
    <p:sldLayoutId id="2147483791" r:id="rId9"/>
    <p:sldLayoutId id="2147483798" r:id="rId10"/>
    <p:sldLayoutId id="2147483793" r:id="rId11"/>
    <p:sldLayoutId id="2147483796" r:id="rId12"/>
    <p:sldLayoutId id="2147483795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8E4D-CBF0-4C43-9184-2E8B4DF7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Movie Line Chat Bot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0E13B5-6D24-4D0D-92C8-FC682C4706BA}"/>
              </a:ext>
            </a:extLst>
          </p:cNvPr>
          <p:cNvGrpSpPr/>
          <p:nvPr/>
        </p:nvGrpSpPr>
        <p:grpSpPr>
          <a:xfrm>
            <a:off x="2471391" y="2364947"/>
            <a:ext cx="7170965" cy="3059147"/>
            <a:chOff x="2471391" y="2364947"/>
            <a:chExt cx="7170965" cy="3059147"/>
          </a:xfrm>
        </p:grpSpPr>
        <p:pic>
          <p:nvPicPr>
            <p:cNvPr id="4" name="Picture 3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0AC4AE81-94DA-4820-8CFB-816B5FA4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26" b="94725" l="10000" r="90000">
                          <a14:foregroundMark x1="29890" y1="36484" x2="27253" y2="35714"/>
                          <a14:foregroundMark x1="31648" y1="33956" x2="23407" y2="37692"/>
                          <a14:foregroundMark x1="20879" y1="40769" x2="40440" y2="20989"/>
                          <a14:foregroundMark x1="40440" y1="20989" x2="69231" y2="25055"/>
                          <a14:foregroundMark x1="69231" y1="25055" x2="48352" y2="47033"/>
                          <a14:foregroundMark x1="48352" y1="47033" x2="20110" y2="46374"/>
                          <a14:foregroundMark x1="20110" y1="46374" x2="39341" y2="22967"/>
                          <a14:foregroundMark x1="39341" y1="22967" x2="39341" y2="26154"/>
                          <a14:foregroundMark x1="45055" y1="25495" x2="43407" y2="39890"/>
                          <a14:foregroundMark x1="46593" y1="42967" x2="40769" y2="26703"/>
                          <a14:foregroundMark x1="41868" y1="30659" x2="43297" y2="38571"/>
                          <a14:foregroundMark x1="37802" y1="26154" x2="36593" y2="42857"/>
                          <a14:foregroundMark x1="66813" y1="33077" x2="69011" y2="38462"/>
                          <a14:foregroundMark x1="66264" y1="29341" x2="66923" y2="26044"/>
                          <a14:foregroundMark x1="67033" y1="26374" x2="67143" y2="28462"/>
                          <a14:foregroundMark x1="67473" y1="28132" x2="62527" y2="37363"/>
                          <a14:foregroundMark x1="70220" y1="32637" x2="66923" y2="38791"/>
                          <a14:foregroundMark x1="72527" y1="32967" x2="70330" y2="40989"/>
                          <a14:foregroundMark x1="68462" y1="31978" x2="72637" y2="36923"/>
                          <a14:foregroundMark x1="69121" y1="29780" x2="73077" y2="35495"/>
                          <a14:foregroundMark x1="69341" y1="29121" x2="75055" y2="34615"/>
                          <a14:foregroundMark x1="71209" y1="28132" x2="78242" y2="40989"/>
                          <a14:foregroundMark x1="74945" y1="34725" x2="79121" y2="47033"/>
                          <a14:foregroundMark x1="80110" y1="46923" x2="49121" y2="47253"/>
                          <a14:foregroundMark x1="48022" y1="47802" x2="54286" y2="47692"/>
                          <a14:foregroundMark x1="24505" y1="50440" x2="24615" y2="78571"/>
                          <a14:foregroundMark x1="24615" y1="78571" x2="47363" y2="94835"/>
                          <a14:foregroundMark x1="47363" y1="94835" x2="72088" y2="87802"/>
                          <a14:foregroundMark x1="67802" y1="89231" x2="81758" y2="65275"/>
                          <a14:foregroundMark x1="81758" y1="65275" x2="73846" y2="48791"/>
                          <a14:foregroundMark x1="79780" y1="72418" x2="59780" y2="52967"/>
                          <a14:foregroundMark x1="59780" y1="52967" x2="31538" y2="54396"/>
                          <a14:foregroundMark x1="31538" y1="54396" x2="21209" y2="74505"/>
                          <a14:foregroundMark x1="24945" y1="71099" x2="56593" y2="61209"/>
                          <a14:foregroundMark x1="33846" y1="60330" x2="69011" y2="72308"/>
                          <a14:foregroundMark x1="67033" y1="65934" x2="36703" y2="72308"/>
                          <a14:foregroundMark x1="47802" y1="31868" x2="55165" y2="41099"/>
                          <a14:foregroundMark x1="51209" y1="30549" x2="53297" y2="38791"/>
                          <a14:foregroundMark x1="27143" y1="52527" x2="22088" y2="69560"/>
                          <a14:foregroundMark x1="21209" y1="60220" x2="24176" y2="70879"/>
                          <a14:foregroundMark x1="30220" y1="59890" x2="38022" y2="65385"/>
                          <a14:foregroundMark x1="32637" y1="56154" x2="32088" y2="83077"/>
                          <a14:foregroundMark x1="28352" y1="75934" x2="49011" y2="81429"/>
                          <a14:foregroundMark x1="34286" y1="74725" x2="60879" y2="74945"/>
                          <a14:foregroundMark x1="51648" y1="73077" x2="74835" y2="76923"/>
                          <a14:foregroundMark x1="68462" y1="50769" x2="75165" y2="63846"/>
                          <a14:foregroundMark x1="55055" y1="83297" x2="43516" y2="85275"/>
                          <a14:foregroundMark x1="43956" y1="86593" x2="61538" y2="87582"/>
                          <a14:foregroundMark x1="52198" y1="10659" x2="52198" y2="3626"/>
                          <a14:foregroundMark x1="41648" y1="62967" x2="66703" y2="61319"/>
                          <a14:foregroundMark x1="72967" y1="69121" x2="77802" y2="609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71391" y="3058153"/>
              <a:ext cx="779973" cy="741694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FA52FC3-609E-4CDE-8E55-62ECDF931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0678" y="2428950"/>
              <a:ext cx="661678" cy="629203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E0C0359-C531-4F2F-BE0B-AD2338FC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0678" y="4020263"/>
              <a:ext cx="661678" cy="629203"/>
            </a:xfrm>
            <a:prstGeom prst="rect">
              <a:avLst/>
            </a:prstGeom>
          </p:spPr>
        </p:pic>
        <p:pic>
          <p:nvPicPr>
            <p:cNvPr id="10" name="Picture 9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145719EF-812B-4FA5-A484-70267BA4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26" b="94725" l="10000" r="90000">
                          <a14:foregroundMark x1="29890" y1="36484" x2="27253" y2="35714"/>
                          <a14:foregroundMark x1="31648" y1="33956" x2="23407" y2="37692"/>
                          <a14:foregroundMark x1="20879" y1="40769" x2="40440" y2="20989"/>
                          <a14:foregroundMark x1="40440" y1="20989" x2="69231" y2="25055"/>
                          <a14:foregroundMark x1="69231" y1="25055" x2="48352" y2="47033"/>
                          <a14:foregroundMark x1="48352" y1="47033" x2="20110" y2="46374"/>
                          <a14:foregroundMark x1="20110" y1="46374" x2="39341" y2="22967"/>
                          <a14:foregroundMark x1="39341" y1="22967" x2="39341" y2="26154"/>
                          <a14:foregroundMark x1="45055" y1="25495" x2="43407" y2="39890"/>
                          <a14:foregroundMark x1="46593" y1="42967" x2="40769" y2="26703"/>
                          <a14:foregroundMark x1="41868" y1="30659" x2="43297" y2="38571"/>
                          <a14:foregroundMark x1="37802" y1="26154" x2="36593" y2="42857"/>
                          <a14:foregroundMark x1="66813" y1="33077" x2="69011" y2="38462"/>
                          <a14:foregroundMark x1="66264" y1="29341" x2="66923" y2="26044"/>
                          <a14:foregroundMark x1="67033" y1="26374" x2="67143" y2="28462"/>
                          <a14:foregroundMark x1="67473" y1="28132" x2="62527" y2="37363"/>
                          <a14:foregroundMark x1="70220" y1="32637" x2="66923" y2="38791"/>
                          <a14:foregroundMark x1="72527" y1="32967" x2="70330" y2="40989"/>
                          <a14:foregroundMark x1="68462" y1="31978" x2="72637" y2="36923"/>
                          <a14:foregroundMark x1="69121" y1="29780" x2="73077" y2="35495"/>
                          <a14:foregroundMark x1="69341" y1="29121" x2="75055" y2="34615"/>
                          <a14:foregroundMark x1="71209" y1="28132" x2="78242" y2="40989"/>
                          <a14:foregroundMark x1="74945" y1="34725" x2="79121" y2="47033"/>
                          <a14:foregroundMark x1="80110" y1="46923" x2="49121" y2="47253"/>
                          <a14:foregroundMark x1="48022" y1="47802" x2="54286" y2="47692"/>
                          <a14:foregroundMark x1="24505" y1="50440" x2="24615" y2="78571"/>
                          <a14:foregroundMark x1="24615" y1="78571" x2="47363" y2="94835"/>
                          <a14:foregroundMark x1="47363" y1="94835" x2="72088" y2="87802"/>
                          <a14:foregroundMark x1="67802" y1="89231" x2="81758" y2="65275"/>
                          <a14:foregroundMark x1="81758" y1="65275" x2="73846" y2="48791"/>
                          <a14:foregroundMark x1="79780" y1="72418" x2="59780" y2="52967"/>
                          <a14:foregroundMark x1="59780" y1="52967" x2="31538" y2="54396"/>
                          <a14:foregroundMark x1="31538" y1="54396" x2="21209" y2="74505"/>
                          <a14:foregroundMark x1="24945" y1="71099" x2="56593" y2="61209"/>
                          <a14:foregroundMark x1="33846" y1="60330" x2="69011" y2="72308"/>
                          <a14:foregroundMark x1="67033" y1="65934" x2="36703" y2="72308"/>
                          <a14:foregroundMark x1="47802" y1="31868" x2="55165" y2="41099"/>
                          <a14:foregroundMark x1="51209" y1="30549" x2="53297" y2="38791"/>
                          <a14:foregroundMark x1="27143" y1="52527" x2="22088" y2="69560"/>
                          <a14:foregroundMark x1="21209" y1="60220" x2="24176" y2="70879"/>
                          <a14:foregroundMark x1="30220" y1="59890" x2="38022" y2="65385"/>
                          <a14:foregroundMark x1="32637" y1="56154" x2="32088" y2="83077"/>
                          <a14:foregroundMark x1="28352" y1="75934" x2="49011" y2="81429"/>
                          <a14:foregroundMark x1="34286" y1="74725" x2="60879" y2="74945"/>
                          <a14:foregroundMark x1="51648" y1="73077" x2="74835" y2="76923"/>
                          <a14:foregroundMark x1="68462" y1="50769" x2="75165" y2="63846"/>
                          <a14:foregroundMark x1="55055" y1="83297" x2="43516" y2="85275"/>
                          <a14:foregroundMark x1="43956" y1="86593" x2="61538" y2="87582"/>
                          <a14:foregroundMark x1="52198" y1="10659" x2="52198" y2="3626"/>
                          <a14:foregroundMark x1="41648" y1="62967" x2="66703" y2="61319"/>
                          <a14:foregroundMark x1="72967" y1="69121" x2="77802" y2="609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71391" y="4682400"/>
              <a:ext cx="779973" cy="741694"/>
            </a:xfrm>
            <a:prstGeom prst="rect">
              <a:avLst/>
            </a:prstGeom>
          </p:spPr>
        </p:pic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DF5ED6AA-D855-4D57-80B9-4AE87080968C}"/>
                </a:ext>
              </a:extLst>
            </p:cNvPr>
            <p:cNvSpPr/>
            <p:nvPr/>
          </p:nvSpPr>
          <p:spPr>
            <a:xfrm>
              <a:off x="3383122" y="3176016"/>
              <a:ext cx="3103022" cy="554736"/>
            </a:xfrm>
            <a:prstGeom prst="wedgeRoundRectCallout">
              <a:avLst>
                <a:gd name="adj1" fmla="val -54820"/>
                <a:gd name="adj2" fmla="val 25137"/>
                <a:gd name="adj3" fmla="val 16667"/>
              </a:avLst>
            </a:prstGeom>
            <a:solidFill>
              <a:srgbClr val="E4E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Do. Or do not. There is no try.</a:t>
              </a:r>
              <a:r>
                <a:rPr lang="fr-CH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- Yoda</a:t>
              </a:r>
              <a:endParaRPr lang="fr-CH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3B107788-EE89-413A-A108-5A0BF1634B28}"/>
                </a:ext>
              </a:extLst>
            </p:cNvPr>
            <p:cNvSpPr/>
            <p:nvPr/>
          </p:nvSpPr>
          <p:spPr>
            <a:xfrm>
              <a:off x="3383122" y="4684475"/>
              <a:ext cx="3103022" cy="554736"/>
            </a:xfrm>
            <a:prstGeom prst="wedgeRoundRectCallout">
              <a:avLst>
                <a:gd name="adj1" fmla="val -55409"/>
                <a:gd name="adj2" fmla="val 28433"/>
                <a:gd name="adj3" fmla="val 16667"/>
              </a:avLst>
            </a:prstGeom>
            <a:solidFill>
              <a:srgbClr val="E4E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No. I am your father. </a:t>
              </a:r>
              <a:r>
                <a:rPr lang="fr-CH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Darth Vader</a:t>
              </a:r>
              <a:endParaRPr lang="fr-CH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512A8787-231A-48F9-B6CA-3368B7FF0F6D}"/>
                </a:ext>
              </a:extLst>
            </p:cNvPr>
            <p:cNvSpPr/>
            <p:nvPr/>
          </p:nvSpPr>
          <p:spPr>
            <a:xfrm>
              <a:off x="5754466" y="2364947"/>
              <a:ext cx="3103022" cy="554736"/>
            </a:xfrm>
            <a:prstGeom prst="wedgeRoundRectCallout">
              <a:avLst>
                <a:gd name="adj1" fmla="val 54605"/>
                <a:gd name="adj2" fmla="val 32830"/>
                <a:gd name="adj3" fmla="val 16667"/>
              </a:avLst>
            </a:prstGeom>
            <a:solidFill>
              <a:srgbClr val="3DA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I’ll try to finish it for tommorow.</a:t>
              </a:r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1A52E28E-A690-4519-A50E-B29D5B540CD4}"/>
                </a:ext>
              </a:extLst>
            </p:cNvPr>
            <p:cNvSpPr/>
            <p:nvPr/>
          </p:nvSpPr>
          <p:spPr>
            <a:xfrm>
              <a:off x="5754466" y="3967474"/>
              <a:ext cx="3103022" cy="554736"/>
            </a:xfrm>
            <a:prstGeom prst="wedgeRoundRectCallout">
              <a:avLst>
                <a:gd name="adj1" fmla="val 54408"/>
                <a:gd name="adj2" fmla="val 30632"/>
                <a:gd name="adj3" fmla="val 16667"/>
              </a:avLst>
            </a:prstGeom>
            <a:solidFill>
              <a:srgbClr val="3DA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I visited my father today.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1E9545D-D489-45DC-9BF8-D2FB36088588}"/>
              </a:ext>
            </a:extLst>
          </p:cNvPr>
          <p:cNvSpPr txBox="1"/>
          <p:nvPr/>
        </p:nvSpPr>
        <p:spPr>
          <a:xfrm>
            <a:off x="9982200" y="286434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Charrière Maxime</a:t>
            </a:r>
          </a:p>
          <a:p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Morocutti Dylan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F96BA-FD05-4CF9-B5C3-6DFB93F313C3}"/>
              </a:ext>
            </a:extLst>
          </p:cNvPr>
          <p:cNvSpPr txBox="1"/>
          <p:nvPr/>
        </p:nvSpPr>
        <p:spPr>
          <a:xfrm>
            <a:off x="313407" y="6306647"/>
            <a:ext cx="215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Projet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8931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6D909-A3E8-42B4-921E-9384A911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Unsupervised clustering :</a:t>
            </a:r>
            <a:endParaRPr lang="fr-CH" sz="3600" dirty="0"/>
          </a:p>
        </p:txBody>
      </p:sp>
      <p:pic>
        <p:nvPicPr>
          <p:cNvPr id="5122" name="Picture 2" descr="Detecting Patterns with Unsupervised Learning – mc.ai">
            <a:extLst>
              <a:ext uri="{FF2B5EF4-FFF2-40B4-BE49-F238E27FC236}">
                <a16:creationId xmlns:a16="http://schemas.microsoft.com/office/drawing/2014/main" id="{C925D47E-BDC9-47AF-A7D7-382B2289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523" y="1923753"/>
            <a:ext cx="6312218" cy="28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A0625E4-11D3-4A40-905C-02F878765DF6}"/>
              </a:ext>
            </a:extLst>
          </p:cNvPr>
          <p:cNvSpPr txBox="1"/>
          <p:nvPr/>
        </p:nvSpPr>
        <p:spPr>
          <a:xfrm>
            <a:off x="2786475" y="4898638"/>
            <a:ext cx="2209387" cy="93871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[[	-0.3	0.24 	…	-0.61 	1.92	]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-0.02 	1.09 	…	1.83 	1.86	] 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… 	…	… 	…	…	] 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-0.56 	0.72 	… 	-0.71 	0.08	]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-0.61 	-1.31 	… 	-1.05 	-1.48	]]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5D0EE-BA2F-4E20-ACDC-C34E3C3C48B1}"/>
              </a:ext>
            </a:extLst>
          </p:cNvPr>
          <p:cNvSpPr/>
          <p:nvPr/>
        </p:nvSpPr>
        <p:spPr>
          <a:xfrm>
            <a:off x="6568441" y="4851555"/>
            <a:ext cx="2400300" cy="1032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600 clusters</a:t>
            </a:r>
          </a:p>
          <a:p>
            <a:pPr algn="ctr"/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8300 répliques</a:t>
            </a:r>
          </a:p>
        </p:txBody>
      </p:sp>
    </p:spTree>
    <p:extLst>
      <p:ext uri="{BB962C8B-B14F-4D97-AF65-F5344CB8AC3E}">
        <p14:creationId xmlns:p14="http://schemas.microsoft.com/office/powerpoint/2010/main" val="162006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peech Bubble: Rectangle with Corners Rounded 13">
            <a:extLst>
              <a:ext uri="{FF2B5EF4-FFF2-40B4-BE49-F238E27FC236}">
                <a16:creationId xmlns:a16="http://schemas.microsoft.com/office/drawing/2014/main" id="{BB60CD0D-41B8-421C-90EA-DB59A5B850EA}"/>
              </a:ext>
            </a:extLst>
          </p:cNvPr>
          <p:cNvSpPr/>
          <p:nvPr/>
        </p:nvSpPr>
        <p:spPr>
          <a:xfrm>
            <a:off x="3060952" y="2109823"/>
            <a:ext cx="5567881" cy="782624"/>
          </a:xfrm>
          <a:prstGeom prst="wedgeRoundRectCallout">
            <a:avLst>
              <a:gd name="adj1" fmla="val -52861"/>
              <a:gd name="adj2" fmla="val 43463"/>
              <a:gd name="adj3" fmla="val 16667"/>
            </a:avLst>
          </a:prstGeom>
          <a:solidFill>
            <a:srgbClr val="E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“Nice to meet you! Do you know where the HEIG-VD is?”</a:t>
            </a:r>
            <a:endParaRPr lang="fr-CH" sz="20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F6A0D3-077C-41F2-8D63-E6C692062B69}"/>
              </a:ext>
            </a:extLst>
          </p:cNvPr>
          <p:cNvGrpSpPr/>
          <p:nvPr/>
        </p:nvGrpSpPr>
        <p:grpSpPr>
          <a:xfrm>
            <a:off x="3257110" y="2995049"/>
            <a:ext cx="5371723" cy="325924"/>
            <a:chOff x="5726314" y="2808867"/>
            <a:chExt cx="5371723" cy="325924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BC72B984-DB26-4986-B054-BD731140CBE2}"/>
                </a:ext>
              </a:extLst>
            </p:cNvPr>
            <p:cNvSpPr/>
            <p:nvPr/>
          </p:nvSpPr>
          <p:spPr>
            <a:xfrm>
              <a:off x="6494457" y="2817920"/>
              <a:ext cx="1090835" cy="31687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err="1"/>
                <a:t>Greeting</a:t>
              </a:r>
              <a:endParaRPr lang="fr-CH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E3758FBC-9901-4E8D-82ED-E54F3D2505B8}"/>
                </a:ext>
              </a:extLst>
            </p:cNvPr>
            <p:cNvSpPr/>
            <p:nvPr/>
          </p:nvSpPr>
          <p:spPr>
            <a:xfrm>
              <a:off x="7665372" y="2817920"/>
              <a:ext cx="1090835" cy="31687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/>
                <a:t>Question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F8D28AC1-D313-4916-8793-05C27E6B14DE}"/>
                </a:ext>
              </a:extLst>
            </p:cNvPr>
            <p:cNvSpPr/>
            <p:nvPr/>
          </p:nvSpPr>
          <p:spPr>
            <a:xfrm>
              <a:off x="8836287" y="2808867"/>
              <a:ext cx="1090835" cy="31687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err="1"/>
                <a:t>School</a:t>
              </a:r>
              <a:endParaRPr lang="fr-CH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8449BF61-2EAA-4E69-8D45-AF05365CC54D}"/>
                </a:ext>
              </a:extLst>
            </p:cNvPr>
            <p:cNvSpPr/>
            <p:nvPr/>
          </p:nvSpPr>
          <p:spPr>
            <a:xfrm>
              <a:off x="10007202" y="2808867"/>
              <a:ext cx="1090835" cy="31687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/>
                <a:t>Positive</a:t>
              </a:r>
            </a:p>
          </p:txBody>
        </p:sp>
        <p:sp>
          <p:nvSpPr>
            <p:cNvPr id="22" name="Flèche : droite rayée 21">
              <a:extLst>
                <a:ext uri="{FF2B5EF4-FFF2-40B4-BE49-F238E27FC236}">
                  <a16:creationId xmlns:a16="http://schemas.microsoft.com/office/drawing/2014/main" id="{86E6920C-A34E-4A60-B01F-C2F635E90D7B}"/>
                </a:ext>
              </a:extLst>
            </p:cNvPr>
            <p:cNvSpPr/>
            <p:nvPr/>
          </p:nvSpPr>
          <p:spPr>
            <a:xfrm>
              <a:off x="5726314" y="2849608"/>
              <a:ext cx="633742" cy="253494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6E6A1EF-7E5A-48D2-9E6C-8A0BDA567C55}"/>
              </a:ext>
            </a:extLst>
          </p:cNvPr>
          <p:cNvGrpSpPr/>
          <p:nvPr/>
        </p:nvGrpSpPr>
        <p:grpSpPr>
          <a:xfrm>
            <a:off x="375412" y="5686259"/>
            <a:ext cx="5225572" cy="927903"/>
            <a:chOff x="3209924" y="5562602"/>
            <a:chExt cx="6457950" cy="990600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06AD8D84-8AA5-483F-A6D5-A7B90FA5D88F}"/>
                </a:ext>
              </a:extLst>
            </p:cNvPr>
            <p:cNvSpPr/>
            <p:nvPr/>
          </p:nvSpPr>
          <p:spPr>
            <a:xfrm>
              <a:off x="3209924" y="5562602"/>
              <a:ext cx="6457950" cy="990600"/>
            </a:xfrm>
            <a:prstGeom prst="roundRect">
              <a:avLst/>
            </a:prstGeom>
            <a:solidFill>
              <a:srgbClr val="F2D6D6"/>
            </a:solidFill>
            <a:ln>
              <a:solidFill>
                <a:srgbClr val="FF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E6331A9F-FFBA-43C6-94D3-B721DC442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418" y="5669704"/>
              <a:ext cx="879762" cy="77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36BF76ED-BA6A-4AD8-AFF6-40DF1412F1F8}"/>
                </a:ext>
              </a:extLst>
            </p:cNvPr>
            <p:cNvSpPr txBox="1"/>
            <p:nvPr/>
          </p:nvSpPr>
          <p:spPr>
            <a:xfrm>
              <a:off x="4596259" y="5596432"/>
              <a:ext cx="4839536" cy="887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600" dirty="0"/>
                <a:t>La base de donnée n’est pas catégorisé.</a:t>
              </a:r>
            </a:p>
            <a:p>
              <a:r>
                <a:rPr lang="fr-CH" sz="1600" dirty="0"/>
                <a:t>Il n’est donc pas possible d’appliquer cette méthode.</a:t>
              </a:r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480E5ECA-0E0F-4652-BE6D-9D6266BE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331" y="3942392"/>
            <a:ext cx="5728629" cy="1211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9B30BF8C-F789-4BA2-870E-6BD4E664B5C9}"/>
              </a:ext>
            </a:extLst>
          </p:cNvPr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Supervised Classification :</a:t>
            </a:r>
            <a:endParaRPr lang="fr-CH" sz="3600" dirty="0"/>
          </a:p>
        </p:txBody>
      </p:sp>
    </p:spTree>
    <p:extLst>
      <p:ext uri="{BB962C8B-B14F-4D97-AF65-F5344CB8AC3E}">
        <p14:creationId xmlns:p14="http://schemas.microsoft.com/office/powerpoint/2010/main" val="42319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9FED-3DD7-45F0-887C-ECA26CF7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Résultats à l’aide du K-MEANS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3F380-15E8-4D54-A51D-974850B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7" y="2040482"/>
            <a:ext cx="7121153" cy="5732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A511E4-6393-475B-93C1-66383081B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587" y="2920609"/>
            <a:ext cx="6183893" cy="50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48FB7-B9C2-4971-8D52-827EDA94F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12" y="3693265"/>
            <a:ext cx="6789134" cy="50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E4B4A-CCF2-4DF0-AB08-9CB2E6FF2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12" y="5471101"/>
            <a:ext cx="6587753" cy="642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30515F-5F55-4B09-8C4D-7E73DBF4B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763" y="4500065"/>
            <a:ext cx="5829299" cy="6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6F707F9-FEEE-43EA-8260-3380C429F70C}"/>
              </a:ext>
            </a:extLst>
          </p:cNvPr>
          <p:cNvSpPr/>
          <p:nvPr/>
        </p:nvSpPr>
        <p:spPr>
          <a:xfrm>
            <a:off x="7813238" y="534066"/>
            <a:ext cx="4178709" cy="1356361"/>
          </a:xfrm>
          <a:prstGeom prst="roundRect">
            <a:avLst>
              <a:gd name="adj" fmla="val 7968"/>
            </a:avLst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rgbClr val="707A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b="1">
              <a:solidFill>
                <a:srgbClr val="6F6F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AB9BD6-D9AA-44A8-A0CA-45443E0B8851}"/>
              </a:ext>
            </a:extLst>
          </p:cNvPr>
          <p:cNvSpPr txBox="1">
            <a:spLocks/>
          </p:cNvSpPr>
          <p:nvPr/>
        </p:nvSpPr>
        <p:spPr>
          <a:xfrm>
            <a:off x="1295400" y="7620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Supervised Classification :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>
                <a:latin typeface="Segoe UI" panose="020B0502040204020203" pitchFamily="34" charset="0"/>
                <a:cs typeface="Segoe UI" panose="020B0502040204020203" pitchFamily="34" charset="0"/>
              </a:rPr>
              <a:t>Classification de films</a:t>
            </a:r>
            <a:endParaRPr lang="fr-CH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B1C8B0A-7249-4657-BBCA-EDAE3BC20A76}"/>
              </a:ext>
            </a:extLst>
          </p:cNvPr>
          <p:cNvSpPr/>
          <p:nvPr/>
        </p:nvSpPr>
        <p:spPr>
          <a:xfrm>
            <a:off x="8909534" y="828001"/>
            <a:ext cx="2920181" cy="688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  <a:r>
              <a:rPr lang="fr-CH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b="1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</a:t>
            </a:r>
            <a:endParaRPr lang="fr-CH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CH" b="1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endParaRPr lang="fr-CH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3D54B5-CC00-41D1-A931-7A070086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55" y="689128"/>
            <a:ext cx="1053782" cy="10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4E28E1-1109-4215-B518-EF127F8CCF29}"/>
              </a:ext>
            </a:extLst>
          </p:cNvPr>
          <p:cNvSpPr txBox="1"/>
          <p:nvPr/>
        </p:nvSpPr>
        <p:spPr>
          <a:xfrm>
            <a:off x="10369624" y="1475696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~35,000 </a:t>
            </a:r>
            <a:r>
              <a:rPr lang="fr-CH" sz="1400" b="1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movies</a:t>
            </a:r>
            <a:endParaRPr lang="fr-CH" sz="1400" b="1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FA84B0B-2750-4DDB-9F53-A063D6DDA2BD}"/>
                  </a:ext>
                </a:extLst>
              </p:cNvPr>
              <p:cNvSpPr txBox="1"/>
              <p:nvPr/>
            </p:nvSpPr>
            <p:spPr>
              <a:xfrm>
                <a:off x="697117" y="6940076"/>
                <a:ext cx="4471072" cy="682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Nbr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 é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chantillons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)/(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Nbr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mots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par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 é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chantillons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fr-FR" b="1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endParaRPr>
              </a:p>
              <a:p>
                <a:pPr/>
                <a:br>
                  <a:rPr lang="fr-FR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Segoe UI" panose="020B05020402040202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fr-FR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a:t>Tapez une équation ici.</a:t>
                      </a:fld>
                    </m:oMath>
                    <m:oMath xmlns:m="http://schemas.openxmlformats.org/officeDocument/2006/math">
                      <a:fld id="{825F15A7-03F4-43D7-82C5-3E23DA2F108C}" type="mathplaceholder">
                        <a:rPr lang="fr-FR" i="1" smtClean="0">
                          <a:latin typeface="Cambria Math" panose="02040503050406030204" pitchFamily="18" charset="0"/>
                        </a:rPr>
                        <a:t>Tapez une équation ici.</a:t>
                      </a:fld>
                    </m:oMath>
                  </m:oMathPara>
                </a14:m>
                <a:endParaRPr lang="fr-CH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FA84B0B-2750-4DDB-9F53-A063D6DD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17" y="6940076"/>
                <a:ext cx="4471072" cy="682303"/>
              </a:xfrm>
              <a:prstGeom prst="rect">
                <a:avLst/>
              </a:prstGeom>
              <a:blipFill>
                <a:blip r:embed="rId3"/>
                <a:stretch>
                  <a:fillRect b="-12142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Multi-class Classification — One-vs-All &amp; One-vs-One">
            <a:extLst>
              <a:ext uri="{FF2B5EF4-FFF2-40B4-BE49-F238E27FC236}">
                <a16:creationId xmlns:a16="http://schemas.microsoft.com/office/drawing/2014/main" id="{2CE4591C-37C2-427B-8057-E3691866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62" y="3515494"/>
            <a:ext cx="4803641" cy="30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DF627861-28C0-4662-9F08-D71E868EA973}"/>
              </a:ext>
            </a:extLst>
          </p:cNvPr>
          <p:cNvGrpSpPr/>
          <p:nvPr/>
        </p:nvGrpSpPr>
        <p:grpSpPr>
          <a:xfrm>
            <a:off x="845574" y="2427072"/>
            <a:ext cx="5250426" cy="2624208"/>
            <a:chOff x="845574" y="2427072"/>
            <a:chExt cx="5250426" cy="26242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 : coins arrondis 12">
                  <a:extLst>
                    <a:ext uri="{FF2B5EF4-FFF2-40B4-BE49-F238E27FC236}">
                      <a16:creationId xmlns:a16="http://schemas.microsoft.com/office/drawing/2014/main" id="{DF66A485-4422-4257-9382-CAB9120DD73B}"/>
                    </a:ext>
                  </a:extLst>
                </p:cNvPr>
                <p:cNvSpPr/>
                <p:nvPr/>
              </p:nvSpPr>
              <p:spPr>
                <a:xfrm>
                  <a:off x="845574" y="2862244"/>
                  <a:ext cx="5250426" cy="747252"/>
                </a:xfrm>
                <a:prstGeom prst="roundRect">
                  <a:avLst/>
                </a:prstGeom>
                <a:solidFill>
                  <a:srgbClr val="C6C6C6"/>
                </a:solidFill>
                <a:ln>
                  <a:solidFill>
                    <a:srgbClr val="707A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fr-CH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Nbr</m:t>
                          </m:r>
                          <m:r>
                            <m:rPr>
                              <m:nor/>
                            </m:r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é</m:t>
                          </m:r>
                          <m:r>
                            <m:rPr>
                              <m:nor/>
                            </m:r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chantillon</m:t>
                          </m:r>
                          <m: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𝒔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Nbr</m:t>
                          </m:r>
                          <m:r>
                            <m:rPr>
                              <m:nor/>
                            </m:r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mots</m:t>
                          </m:r>
                          <m:r>
                            <m:rPr>
                              <m:nor/>
                            </m:r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par</m:t>
                          </m:r>
                          <m:r>
                            <m:rPr>
                              <m:nor/>
                            </m:r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é</m:t>
                          </m:r>
                          <m:r>
                            <m:rPr>
                              <m:nor/>
                            </m:r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chantillons</m:t>
                          </m:r>
                        </m:den>
                      </m:f>
                      <m:r>
                        <a:rPr lang="fr-CH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𝟐𝟔𝟎𝟎𝟎</m:t>
                          </m:r>
                        </m:num>
                        <m:den>
                          <m:r>
                            <a:rPr lang="fr-CH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𝟏𝟑𝟎</m:t>
                          </m:r>
                        </m:den>
                      </m:f>
                      <m:r>
                        <a:rPr lang="fr-CH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fr-CH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𝟐𝟎𝟎</m:t>
                      </m:r>
                      <m:r>
                        <a:rPr lang="fr-CH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≪</m:t>
                      </m:r>
                    </m:oMath>
                  </a14:m>
                  <a:r>
                    <a:rPr lang="fr-CH" b="1" i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 Math" panose="02040503050406030204" pitchFamily="18" charset="0"/>
                      <a:cs typeface="Segoe UI" panose="020B0502040204020203" pitchFamily="34" charset="0"/>
                    </a:rPr>
                    <a:t> 1500</a:t>
                  </a:r>
                </a:p>
              </p:txBody>
            </p:sp>
          </mc:Choice>
          <mc:Fallback>
            <p:sp>
              <p:nvSpPr>
                <p:cNvPr id="13" name="Rectangle : coins arrondis 12">
                  <a:extLst>
                    <a:ext uri="{FF2B5EF4-FFF2-40B4-BE49-F238E27FC236}">
                      <a16:creationId xmlns:a16="http://schemas.microsoft.com/office/drawing/2014/main" id="{DF66A485-4422-4257-9382-CAB9120DD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74" y="2862244"/>
                  <a:ext cx="5250426" cy="74725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707A88"/>
                  </a:solidFill>
                </a:ln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 descr="Pattern Recognition: More than a bag of words - Novus Light Today">
              <a:extLst>
                <a:ext uri="{FF2B5EF4-FFF2-40B4-BE49-F238E27FC236}">
                  <a16:creationId xmlns:a16="http://schemas.microsoft.com/office/drawing/2014/main" id="{C19DD60C-BAD8-46BE-B8D6-3BA713BE9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827" y="3609496"/>
              <a:ext cx="1922379" cy="144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lèche : virage 1">
              <a:extLst>
                <a:ext uri="{FF2B5EF4-FFF2-40B4-BE49-F238E27FC236}">
                  <a16:creationId xmlns:a16="http://schemas.microsoft.com/office/drawing/2014/main" id="{7AF80566-C4F6-4881-8EB3-DE27F3918008}"/>
                </a:ext>
              </a:extLst>
            </p:cNvPr>
            <p:cNvSpPr/>
            <p:nvPr/>
          </p:nvSpPr>
          <p:spPr>
            <a:xfrm rot="10800000" flipH="1">
              <a:off x="2443317" y="3758694"/>
              <a:ext cx="786580" cy="857414"/>
            </a:xfrm>
            <a:prstGeom prst="bentArrow">
              <a:avLst>
                <a:gd name="adj1" fmla="val 25000"/>
                <a:gd name="adj2" fmla="val 2375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chemeClr val="tx1"/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A149C1D-35BB-41FB-8F16-C017BD10B297}"/>
                </a:ext>
              </a:extLst>
            </p:cNvPr>
            <p:cNvSpPr txBox="1"/>
            <p:nvPr/>
          </p:nvSpPr>
          <p:spPr>
            <a:xfrm>
              <a:off x="2836606" y="2427072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Features</a:t>
              </a:r>
              <a:endParaRPr lang="fr-CH" sz="24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ZoneTexte 6">
            <a:extLst>
              <a:ext uri="{FF2B5EF4-FFF2-40B4-BE49-F238E27FC236}">
                <a16:creationId xmlns:a16="http://schemas.microsoft.com/office/drawing/2014/main" id="{2A149C1D-35BB-41FB-8F16-C017BD10B297}"/>
              </a:ext>
            </a:extLst>
          </p:cNvPr>
          <p:cNvSpPr txBox="1"/>
          <p:nvPr/>
        </p:nvSpPr>
        <p:spPr>
          <a:xfrm>
            <a:off x="2836606" y="2427072"/>
            <a:ext cx="134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Features</a:t>
            </a:r>
            <a:endParaRPr lang="fr-CH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198B213-867F-49A7-BB2D-6A6A85F55D3B}"/>
              </a:ext>
            </a:extLst>
          </p:cNvPr>
          <p:cNvSpPr txBox="1"/>
          <p:nvPr/>
        </p:nvSpPr>
        <p:spPr>
          <a:xfrm>
            <a:off x="8400276" y="3019170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26153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F77DCF24-FD37-470D-AA53-A7096C63637B}"/>
              </a:ext>
            </a:extLst>
          </p:cNvPr>
          <p:cNvGrpSpPr/>
          <p:nvPr/>
        </p:nvGrpSpPr>
        <p:grpSpPr>
          <a:xfrm>
            <a:off x="2734141" y="1490626"/>
            <a:ext cx="7000619" cy="2725394"/>
            <a:chOff x="4081414" y="2137931"/>
            <a:chExt cx="4660251" cy="1771658"/>
          </a:xfrm>
        </p:grpSpPr>
        <p:sp>
          <p:nvSpPr>
            <p:cNvPr id="7" name="Bulle narrative : rectangle à coins arrondis 6">
              <a:extLst>
                <a:ext uri="{FF2B5EF4-FFF2-40B4-BE49-F238E27FC236}">
                  <a16:creationId xmlns:a16="http://schemas.microsoft.com/office/drawing/2014/main" id="{37C44EEA-4C40-4E24-9107-8E1222D7A152}"/>
                </a:ext>
              </a:extLst>
            </p:cNvPr>
            <p:cNvSpPr/>
            <p:nvPr/>
          </p:nvSpPr>
          <p:spPr>
            <a:xfrm>
              <a:off x="5430617" y="2137931"/>
              <a:ext cx="3126716" cy="611304"/>
            </a:xfrm>
            <a:prstGeom prst="wedgeRoundRectCallout">
              <a:avLst>
                <a:gd name="adj1" fmla="val -57088"/>
                <a:gd name="adj2" fmla="val 33665"/>
                <a:gd name="adj3" fmla="val 16667"/>
              </a:avLst>
            </a:prstGeom>
            <a:solidFill>
              <a:schemeClr val="accent1">
                <a:tint val="66000"/>
                <a:satMod val="1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“It is the future you see”</a:t>
              </a:r>
              <a:endParaRPr lang="fr-CH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Image 8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BB2E415F-C592-40E8-875E-14C68B9AC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414" y="2525070"/>
              <a:ext cx="1781355" cy="1384519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C1A0F0D-02C6-40A2-869F-CDEA8238807E}"/>
                </a:ext>
              </a:extLst>
            </p:cNvPr>
            <p:cNvSpPr txBox="1"/>
            <p:nvPr/>
          </p:nvSpPr>
          <p:spPr>
            <a:xfrm>
              <a:off x="6367974" y="2749235"/>
              <a:ext cx="2373691" cy="205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H" sz="1200" b="1" i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Yoda</a:t>
              </a:r>
              <a:r>
                <a:rPr lang="fr-CH" sz="1200" i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- </a:t>
              </a:r>
              <a:r>
                <a:rPr lang="en-US" sz="1200" i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 Wars: The empire strikes back</a:t>
              </a:r>
              <a:endParaRPr lang="fr-CH" sz="1200" i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32D664-42A6-461E-A19E-B2201D2B1526}"/>
              </a:ext>
            </a:extLst>
          </p:cNvPr>
          <p:cNvGrpSpPr/>
          <p:nvPr/>
        </p:nvGrpSpPr>
        <p:grpSpPr>
          <a:xfrm>
            <a:off x="8623265" y="5609584"/>
            <a:ext cx="3191451" cy="767936"/>
            <a:chOff x="4500274" y="5781886"/>
            <a:chExt cx="3191451" cy="767936"/>
          </a:xfrm>
        </p:grpSpPr>
        <p:pic>
          <p:nvPicPr>
            <p:cNvPr id="11270" name="Picture 6" descr="What is Git and GitHub? And how to use GitHub? - DEV">
              <a:extLst>
                <a:ext uri="{FF2B5EF4-FFF2-40B4-BE49-F238E27FC236}">
                  <a16:creationId xmlns:a16="http://schemas.microsoft.com/office/drawing/2014/main" id="{CE8C6408-6A00-4BF7-BE66-90C4AB170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654" y="5781886"/>
              <a:ext cx="1528691" cy="642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8F96C20-497E-4A79-BE1D-51047A3B1AFC}"/>
                </a:ext>
              </a:extLst>
            </p:cNvPr>
            <p:cNvSpPr txBox="1"/>
            <p:nvPr/>
          </p:nvSpPr>
          <p:spPr>
            <a:xfrm>
              <a:off x="4500274" y="6272823"/>
              <a:ext cx="3191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H" sz="12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github.com/maximecharriere/movie-chatbot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887D9DE-2F9E-498E-BE63-7DE94EDA6342}"/>
              </a:ext>
            </a:extLst>
          </p:cNvPr>
          <p:cNvGrpSpPr/>
          <p:nvPr/>
        </p:nvGrpSpPr>
        <p:grpSpPr>
          <a:xfrm>
            <a:off x="377284" y="5581975"/>
            <a:ext cx="3567735" cy="971846"/>
            <a:chOff x="377284" y="5624210"/>
            <a:chExt cx="3567735" cy="971846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684CCA87-B1DD-4A6D-B37E-C302E0CCB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9" t="21287" r="29010" b="23143"/>
            <a:stretch/>
          </p:blipFill>
          <p:spPr>
            <a:xfrm>
              <a:off x="3235624" y="5866420"/>
              <a:ext cx="709395" cy="729636"/>
            </a:xfrm>
            <a:prstGeom prst="rect">
              <a:avLst/>
            </a:prstGeom>
          </p:spPr>
        </p:pic>
        <p:sp>
          <p:nvSpPr>
            <p:cNvPr id="14" name="Bulle narrative : rectangle à coins arrondis 6">
              <a:extLst>
                <a:ext uri="{FF2B5EF4-FFF2-40B4-BE49-F238E27FC236}">
                  <a16:creationId xmlns:a16="http://schemas.microsoft.com/office/drawing/2014/main" id="{7C4F52AB-3504-410E-BCA8-E6EF4BEEDB79}"/>
                </a:ext>
              </a:extLst>
            </p:cNvPr>
            <p:cNvSpPr/>
            <p:nvPr/>
          </p:nvSpPr>
          <p:spPr>
            <a:xfrm>
              <a:off x="377284" y="5624210"/>
              <a:ext cx="2750820" cy="729636"/>
            </a:xfrm>
            <a:prstGeom prst="wedgeRoundRectCallout">
              <a:avLst>
                <a:gd name="adj1" fmla="val 54823"/>
                <a:gd name="adj2" fmla="val 27399"/>
                <a:gd name="adj3" fmla="val 16667"/>
              </a:avLst>
            </a:prstGeom>
            <a:solidFill>
              <a:schemeClr val="accent1">
                <a:tint val="66000"/>
                <a:satMod val="1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By  Charrière Maxime</a:t>
              </a:r>
            </a:p>
            <a:p>
              <a:pPr algn="ctr"/>
              <a:r>
                <a:rPr lang="en-US" b="1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Morocutti Dylan</a:t>
              </a:r>
              <a:endParaRPr lang="fr-CH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8E4D-CBF0-4C43-9184-2E8B4DF7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La base de données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052C0C2F-E610-4089-B7B1-EA1A7137A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28785"/>
              </p:ext>
            </p:extLst>
          </p:nvPr>
        </p:nvGraphicFramePr>
        <p:xfrm>
          <a:off x="972706" y="2161541"/>
          <a:ext cx="10246587" cy="370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24218">
                  <a:extLst>
                    <a:ext uri="{9D8B030D-6E8A-4147-A177-3AD203B41FA5}">
                      <a16:colId xmlns:a16="http://schemas.microsoft.com/office/drawing/2014/main" val="2171494717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895741283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720397892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42207347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023107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375883947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14343649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245292238"/>
                    </a:ext>
                  </a:extLst>
                </a:gridCol>
                <a:gridCol w="3387632">
                  <a:extLst>
                    <a:ext uri="{9D8B030D-6E8A-4147-A177-3AD203B41FA5}">
                      <a16:colId xmlns:a16="http://schemas.microsoft.com/office/drawing/2014/main" val="403146755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LineID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ConversationID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FilmID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Character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62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L192086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u5092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We've come this far ... He is our only hope.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791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L192085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u5105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YODA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Will he finish what he begins?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764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L192083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u5105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YODA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He's too old.  Yes.  Too old to start the training.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34276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L192082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u5092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He'll learn.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822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L192073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u5092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 can do </a:t>
                      </a:r>
                      <a:r>
                        <a:rPr lang="fr-CH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</a:t>
                      </a:r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0774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L192072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u5105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YODA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We've</a:t>
                      </a:r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fr-CH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discussed</a:t>
                      </a:r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fr-CH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fr-CH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before</a:t>
                      </a:r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10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L192071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u5092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Much anger in him, like in his father.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5817"/>
                  </a:ext>
                </a:extLst>
              </a:tr>
              <a:tr h="828000">
                <a:tc gridSpan="9">
                  <a:txBody>
                    <a:bodyPr/>
                    <a:lstStyle/>
                    <a:p>
                      <a:pPr algn="ctr"/>
                      <a:r>
                        <a:rPr lang="fr-CH" sz="2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4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A121CD78-BE7B-42DC-9148-C018195D13D5}"/>
              </a:ext>
            </a:extLst>
          </p:cNvPr>
          <p:cNvSpPr/>
          <p:nvPr/>
        </p:nvSpPr>
        <p:spPr>
          <a:xfrm rot="10800000">
            <a:off x="5878510" y="-1"/>
            <a:ext cx="6183517" cy="2262410"/>
          </a:xfrm>
          <a:prstGeom prst="triangle">
            <a:avLst>
              <a:gd name="adj" fmla="val 0"/>
            </a:avLst>
          </a:prstGeom>
          <a:solidFill>
            <a:srgbClr val="707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F6D909-A3E8-42B4-921E-9384A911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72634"/>
          </a:xfrm>
        </p:spPr>
        <p:txBody>
          <a:bodyPr anchor="b">
            <a:normAutofit/>
          </a:bodyPr>
          <a:lstStyle/>
          <a:p>
            <a:r>
              <a:rPr lang="fr-CH" sz="4400" dirty="0">
                <a:latin typeface="Segoe UI" panose="020B0502040204020203" pitchFamily="34" charset="0"/>
                <a:cs typeface="Segoe UI" panose="020B0502040204020203" pitchFamily="34" charset="0"/>
              </a:rPr>
              <a:t>Mise en forme du texte</a:t>
            </a:r>
          </a:p>
        </p:txBody>
      </p:sp>
      <p:pic>
        <p:nvPicPr>
          <p:cNvPr id="3074" name="Picture 2" descr="NLTK Tutorial —— A Python package - Clay-Technology World">
            <a:extLst>
              <a:ext uri="{FF2B5EF4-FFF2-40B4-BE49-F238E27FC236}">
                <a16:creationId xmlns:a16="http://schemas.microsoft.com/office/drawing/2014/main" id="{D52BCD97-0C10-45BA-BABC-6995BF17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5244" y="225876"/>
            <a:ext cx="1346783" cy="14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aCy — Wikipédia">
            <a:extLst>
              <a:ext uri="{FF2B5EF4-FFF2-40B4-BE49-F238E27FC236}">
                <a16:creationId xmlns:a16="http://schemas.microsoft.com/office/drawing/2014/main" id="{0DFEE7EB-E7E2-4136-8F0E-E27225A92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109" y="208530"/>
            <a:ext cx="2074252" cy="67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52862BD4-0966-4BE0-ABFC-F0A947D25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63779"/>
              </p:ext>
            </p:extLst>
          </p:nvPr>
        </p:nvGraphicFramePr>
        <p:xfrm>
          <a:off x="1230629" y="3218100"/>
          <a:ext cx="9730742" cy="2268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64426">
                  <a:extLst>
                    <a:ext uri="{9D8B030D-6E8A-4147-A177-3AD203B41FA5}">
                      <a16:colId xmlns:a16="http://schemas.microsoft.com/office/drawing/2014/main" val="4276092241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1520893223"/>
                    </a:ext>
                  </a:extLst>
                </a:gridCol>
                <a:gridCol w="628885">
                  <a:extLst>
                    <a:ext uri="{9D8B030D-6E8A-4147-A177-3AD203B41FA5}">
                      <a16:colId xmlns:a16="http://schemas.microsoft.com/office/drawing/2014/main" val="2436051075"/>
                    </a:ext>
                  </a:extLst>
                </a:gridCol>
                <a:gridCol w="589020">
                  <a:extLst>
                    <a:ext uri="{9D8B030D-6E8A-4147-A177-3AD203B41FA5}">
                      <a16:colId xmlns:a16="http://schemas.microsoft.com/office/drawing/2014/main" val="2822682380"/>
                    </a:ext>
                  </a:extLst>
                </a:gridCol>
                <a:gridCol w="329092">
                  <a:extLst>
                    <a:ext uri="{9D8B030D-6E8A-4147-A177-3AD203B41FA5}">
                      <a16:colId xmlns:a16="http://schemas.microsoft.com/office/drawing/2014/main" val="2054629867"/>
                    </a:ext>
                  </a:extLst>
                </a:gridCol>
                <a:gridCol w="789690">
                  <a:extLst>
                    <a:ext uri="{9D8B030D-6E8A-4147-A177-3AD203B41FA5}">
                      <a16:colId xmlns:a16="http://schemas.microsoft.com/office/drawing/2014/main" val="888230257"/>
                    </a:ext>
                  </a:extLst>
                </a:gridCol>
                <a:gridCol w="155358">
                  <a:extLst>
                    <a:ext uri="{9D8B030D-6E8A-4147-A177-3AD203B41FA5}">
                      <a16:colId xmlns:a16="http://schemas.microsoft.com/office/drawing/2014/main" val="1296905558"/>
                    </a:ext>
                  </a:extLst>
                </a:gridCol>
                <a:gridCol w="628885">
                  <a:extLst>
                    <a:ext uri="{9D8B030D-6E8A-4147-A177-3AD203B41FA5}">
                      <a16:colId xmlns:a16="http://schemas.microsoft.com/office/drawing/2014/main" val="3015065"/>
                    </a:ext>
                  </a:extLst>
                </a:gridCol>
                <a:gridCol w="636911">
                  <a:extLst>
                    <a:ext uri="{9D8B030D-6E8A-4147-A177-3AD203B41FA5}">
                      <a16:colId xmlns:a16="http://schemas.microsoft.com/office/drawing/2014/main" val="1851198157"/>
                    </a:ext>
                  </a:extLst>
                </a:gridCol>
                <a:gridCol w="401979">
                  <a:extLst>
                    <a:ext uri="{9D8B030D-6E8A-4147-A177-3AD203B41FA5}">
                      <a16:colId xmlns:a16="http://schemas.microsoft.com/office/drawing/2014/main" val="1245551933"/>
                    </a:ext>
                  </a:extLst>
                </a:gridCol>
                <a:gridCol w="291220">
                  <a:extLst>
                    <a:ext uri="{9D8B030D-6E8A-4147-A177-3AD203B41FA5}">
                      <a16:colId xmlns:a16="http://schemas.microsoft.com/office/drawing/2014/main" val="3781946842"/>
                    </a:ext>
                  </a:extLst>
                </a:gridCol>
                <a:gridCol w="468025">
                  <a:extLst>
                    <a:ext uri="{9D8B030D-6E8A-4147-A177-3AD203B41FA5}">
                      <a16:colId xmlns:a16="http://schemas.microsoft.com/office/drawing/2014/main" val="1716465904"/>
                    </a:ext>
                  </a:extLst>
                </a:gridCol>
                <a:gridCol w="628885">
                  <a:extLst>
                    <a:ext uri="{9D8B030D-6E8A-4147-A177-3AD203B41FA5}">
                      <a16:colId xmlns:a16="http://schemas.microsoft.com/office/drawing/2014/main" val="4270845458"/>
                    </a:ext>
                  </a:extLst>
                </a:gridCol>
                <a:gridCol w="937837">
                  <a:extLst>
                    <a:ext uri="{9D8B030D-6E8A-4147-A177-3AD203B41FA5}">
                      <a16:colId xmlns:a16="http://schemas.microsoft.com/office/drawing/2014/main" val="2754414125"/>
                    </a:ext>
                  </a:extLst>
                </a:gridCol>
                <a:gridCol w="1025508">
                  <a:extLst>
                    <a:ext uri="{9D8B030D-6E8A-4147-A177-3AD203B41FA5}">
                      <a16:colId xmlns:a16="http://schemas.microsoft.com/office/drawing/2014/main" val="17900035"/>
                    </a:ext>
                  </a:extLst>
                </a:gridCol>
                <a:gridCol w="195630">
                  <a:extLst>
                    <a:ext uri="{9D8B030D-6E8A-4147-A177-3AD203B41FA5}">
                      <a16:colId xmlns:a16="http://schemas.microsoft.com/office/drawing/2014/main" val="182170027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fr-CH" sz="1400" dirty="0"/>
                        <a:t>Tokenisation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Hello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my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name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/>
                        <a:t>is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Maxime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.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I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‘d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like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to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/>
                        <a:t>give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/>
                        <a:t>you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1’000’000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$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!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9709908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/>
                        <a:t>Lemmatisation</a:t>
                      </a:r>
                      <a:endParaRPr lang="fr-CH" sz="1400" b="1" kern="12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fr-CH" sz="1400" kern="1200" dirty="0">
                          <a:effectLst/>
                        </a:rPr>
                        <a:t>hello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kern="1200" dirty="0">
                          <a:effectLst/>
                        </a:rPr>
                        <a:t>PRON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kern="1200">
                          <a:effectLst/>
                        </a:rPr>
                        <a:t>name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/>
                        <a:t>be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dirty="0"/>
                        <a:t>Maxime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.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kern="1200" dirty="0">
                          <a:effectLst/>
                        </a:rPr>
                        <a:t>PRON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kern="1200">
                          <a:effectLst/>
                        </a:rPr>
                        <a:t>would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like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to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/>
                        <a:t>give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kern="1200" dirty="0">
                          <a:effectLst/>
                        </a:rPr>
                        <a:t>PRON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kern="1200" dirty="0">
                          <a:effectLst/>
                        </a:rPr>
                        <a:t>1'000'000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$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!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5140225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/>
                        <a:t>Stop words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hello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Maxime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dirty="0"/>
                        <a:t>.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like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1'000'000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$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!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8580278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Punctuation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hello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Maxime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like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1'000'000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dirty="0"/>
                        <a:t>$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8726693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fr-CH" sz="1400" dirty="0"/>
                        <a:t>Digit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hello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Maxime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like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DIGIT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4073818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fr-CH" sz="1400" dirty="0"/>
                        <a:t>Currency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hello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Maxime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like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DIGIT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dirty="0"/>
                        <a:t>CURRENCY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1656732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To lower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hello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maxime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like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kern="1200" dirty="0">
                          <a:effectLst/>
                        </a:rPr>
                        <a:t>digit</a:t>
                      </a: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/>
                        <a:t>currency</a:t>
                      </a:r>
                      <a:endParaRPr lang="fr-CH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321592543"/>
                  </a:ext>
                </a:extLst>
              </a:tr>
            </a:tbl>
          </a:graphicData>
        </a:graphic>
      </p:graphicFrame>
      <p:sp>
        <p:nvSpPr>
          <p:cNvPr id="13" name="Speech Bubble: Rectangle with Corners Rounded 13">
            <a:extLst>
              <a:ext uri="{FF2B5EF4-FFF2-40B4-BE49-F238E27FC236}">
                <a16:creationId xmlns:a16="http://schemas.microsoft.com/office/drawing/2014/main" id="{2F07FB82-D4EE-4224-A62D-F102924CF682}"/>
              </a:ext>
            </a:extLst>
          </p:cNvPr>
          <p:cNvSpPr/>
          <p:nvPr/>
        </p:nvSpPr>
        <p:spPr>
          <a:xfrm>
            <a:off x="3582702" y="2048093"/>
            <a:ext cx="5658415" cy="615387"/>
          </a:xfrm>
          <a:prstGeom prst="wedgeRoundRectCallout">
            <a:avLst>
              <a:gd name="adj1" fmla="val -55409"/>
              <a:gd name="adj2" fmla="val 28433"/>
              <a:gd name="adj3" fmla="val 16667"/>
            </a:avLst>
          </a:prstGeom>
          <a:solidFill>
            <a:srgbClr val="E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 my name is Maxime. I'd like to give you 1'000'000 $ !</a:t>
            </a:r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fr-CH" sz="1400" i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4545-95F7-40B9-AC18-F062C450D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358" y="2135565"/>
            <a:ext cx="661678" cy="6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D4959-3495-4DE5-9E5C-AFBE412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310063" algn="l"/>
              </a:tabLst>
            </a:pPr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Extraction de </a:t>
            </a:r>
            <a:r>
              <a:rPr lang="fr-CH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b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CH" sz="3600" dirty="0">
                <a:latin typeface="Segoe UI" panose="020B0502040204020203" pitchFamily="34" charset="0"/>
                <a:cs typeface="Segoe UI" panose="020B0502040204020203" pitchFamily="34" charset="0"/>
              </a:rPr>
              <a:t>Bag of </a:t>
            </a:r>
            <a:r>
              <a:rPr lang="fr-CH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CH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0" name="Picture 2" descr="NLP Pipeline 101 With Basic Code Example — Feature Extraction">
            <a:extLst>
              <a:ext uri="{FF2B5EF4-FFF2-40B4-BE49-F238E27FC236}">
                <a16:creationId xmlns:a16="http://schemas.microsoft.com/office/drawing/2014/main" id="{16A1C871-02B3-474F-B852-2B9941B74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8"/>
          <a:stretch/>
        </p:blipFill>
        <p:spPr bwMode="auto">
          <a:xfrm>
            <a:off x="395335" y="2455433"/>
            <a:ext cx="6059786" cy="2944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EE09753-783F-472E-BC9F-2187B265193D}"/>
              </a:ext>
            </a:extLst>
          </p:cNvPr>
          <p:cNvSpPr txBox="1"/>
          <p:nvPr/>
        </p:nvSpPr>
        <p:spPr>
          <a:xfrm>
            <a:off x="6880634" y="2387571"/>
            <a:ext cx="4916031" cy="306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CH" sz="2200" b="1" u="sng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Poids d’un mot: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H" sz="22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endParaRPr lang="fr-CH" sz="22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H" sz="2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H" sz="2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Frequency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 Frequency – Inverse Document Frequency (TF-</a:t>
            </a:r>
            <a:r>
              <a:rPr lang="en-US" sz="22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iDF</a:t>
            </a:r>
            <a:r>
              <a:rPr lang="en-US" sz="2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	</a:t>
            </a:r>
            <a:endParaRPr lang="fr-CH" sz="22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6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D4959-3495-4DE5-9E5C-AFBE412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310063" algn="l"/>
              </a:tabLst>
            </a:pPr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Extraction de </a:t>
            </a:r>
            <a:r>
              <a:rPr lang="fr-CH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b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CH" sz="3600" dirty="0">
                <a:latin typeface="Segoe UI" panose="020B0502040204020203" pitchFamily="34" charset="0"/>
                <a:cs typeface="Segoe UI" panose="020B0502040204020203" pitchFamily="34" charset="0"/>
              </a:rPr>
              <a:t>Word </a:t>
            </a:r>
            <a:r>
              <a:rPr lang="fr-CH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embedding</a:t>
            </a:r>
            <a:endParaRPr lang="fr-CH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utoShape 4" descr="Embeddings: Translating to a Lower-Dimensional Space">
            <a:extLst>
              <a:ext uri="{FF2B5EF4-FFF2-40B4-BE49-F238E27FC236}">
                <a16:creationId xmlns:a16="http://schemas.microsoft.com/office/drawing/2014/main" id="{05E74FAA-DB03-4F7A-9342-894346FFCD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4" name="Image 13" descr="Une image contenant intérieur, lumière, noir, assis&#10;&#10;Description générée automatiquement">
            <a:extLst>
              <a:ext uri="{FF2B5EF4-FFF2-40B4-BE49-F238E27FC236}">
                <a16:creationId xmlns:a16="http://schemas.microsoft.com/office/drawing/2014/main" id="{2B96EAE6-ABF2-40EE-9607-3BB33D86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02" y="1593283"/>
            <a:ext cx="9637515" cy="3671434"/>
          </a:xfrm>
          <a:prstGeom prst="rect">
            <a:avLst/>
          </a:prstGeom>
        </p:spPr>
      </p:pic>
      <p:sp>
        <p:nvSpPr>
          <p:cNvPr id="16" name="Speech Bubble: Rectangle with Corners Rounded 13">
            <a:extLst>
              <a:ext uri="{FF2B5EF4-FFF2-40B4-BE49-F238E27FC236}">
                <a16:creationId xmlns:a16="http://schemas.microsoft.com/office/drawing/2014/main" id="{6A293247-6883-47A7-B160-59445F464257}"/>
              </a:ext>
            </a:extLst>
          </p:cNvPr>
          <p:cNvSpPr/>
          <p:nvPr/>
        </p:nvSpPr>
        <p:spPr>
          <a:xfrm>
            <a:off x="1011435" y="4190929"/>
            <a:ext cx="3132423" cy="615387"/>
          </a:xfrm>
          <a:prstGeom prst="wedgeRoundRectCallout">
            <a:avLst>
              <a:gd name="adj1" fmla="val -38239"/>
              <a:gd name="adj2" fmla="val 20694"/>
              <a:gd name="adj3" fmla="val 16667"/>
            </a:avLst>
          </a:prstGeom>
          <a:solidFill>
            <a:srgbClr val="E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King – Man + </a:t>
            </a:r>
            <a:r>
              <a:rPr lang="fr-CH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Woman</a:t>
            </a:r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Queen</a:t>
            </a:r>
            <a:endParaRPr lang="fr-CH" sz="1400" i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59A557-3C17-43FB-8336-77BDD9419914}"/>
              </a:ext>
            </a:extLst>
          </p:cNvPr>
          <p:cNvGrpSpPr/>
          <p:nvPr/>
        </p:nvGrpSpPr>
        <p:grpSpPr>
          <a:xfrm>
            <a:off x="3019425" y="5448300"/>
            <a:ext cx="6457950" cy="990600"/>
            <a:chOff x="3209924" y="5562600"/>
            <a:chExt cx="6457950" cy="9906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8AD99976-BE04-4665-9EFA-FEE92F7955B2}"/>
                </a:ext>
              </a:extLst>
            </p:cNvPr>
            <p:cNvSpPr/>
            <p:nvPr/>
          </p:nvSpPr>
          <p:spPr>
            <a:xfrm>
              <a:off x="3209924" y="5562600"/>
              <a:ext cx="6457950" cy="990600"/>
            </a:xfrm>
            <a:prstGeom prst="roundRect">
              <a:avLst/>
            </a:prstGeom>
            <a:solidFill>
              <a:srgbClr val="F2D6D6"/>
            </a:solidFill>
            <a:ln>
              <a:solidFill>
                <a:srgbClr val="FF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5D0B32A-4001-41D2-AC26-57978B29C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938" y="5669705"/>
              <a:ext cx="879762" cy="77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74F6C6-0617-467C-B866-B61DE7F80773}"/>
                </a:ext>
              </a:extLst>
            </p:cNvPr>
            <p:cNvSpPr txBox="1"/>
            <p:nvPr/>
          </p:nvSpPr>
          <p:spPr>
            <a:xfrm>
              <a:off x="4564831" y="5596235"/>
              <a:ext cx="51030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Ces correspondances doivent d’abord être apprise.</a:t>
              </a:r>
            </a:p>
            <a:p>
              <a:r>
                <a:rPr lang="fr-CH" dirty="0"/>
                <a:t>Cela demande de grandes bases de données.</a:t>
              </a:r>
            </a:p>
            <a:p>
              <a:r>
                <a:rPr lang="fr-CH" dirty="0"/>
                <a:t>Mais des librairies existent.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5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D4959-3495-4DE5-9E5C-AFBE412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310063" algn="l"/>
              </a:tabLst>
            </a:pPr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Extraction de </a:t>
            </a:r>
            <a:r>
              <a:rPr lang="fr-CH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b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CH" sz="3600" dirty="0">
                <a:latin typeface="Segoe UI" panose="020B0502040204020203" pitchFamily="34" charset="0"/>
                <a:cs typeface="Segoe UI" panose="020B0502040204020203" pitchFamily="34" charset="0"/>
              </a:rPr>
              <a:t>Bag of </a:t>
            </a:r>
            <a:r>
              <a:rPr lang="fr-CH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r>
              <a:rPr lang="fr-CH" sz="36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fr-CH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fr-CH" sz="3600" dirty="0">
                <a:latin typeface="Segoe UI" panose="020B0502040204020203" pitchFamily="34" charset="0"/>
                <a:cs typeface="Segoe UI" panose="020B0502040204020203" pitchFamily="34" charset="0"/>
              </a:rPr>
              <a:t> Word </a:t>
            </a:r>
            <a:r>
              <a:rPr lang="fr-CH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embedding</a:t>
            </a:r>
            <a:endParaRPr lang="fr-CH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DA70A4-2B7A-4B5D-B5E6-22F411CB3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3549" y="4319901"/>
            <a:ext cx="3603675" cy="2651758"/>
          </a:xfrm>
        </p:spPr>
        <p:txBody>
          <a:bodyPr/>
          <a:lstStyle/>
          <a:p>
            <a:pPr marL="45720" indent="0">
              <a:buNone/>
            </a:pPr>
            <a:r>
              <a:rPr lang="fr-CH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Bag of </a:t>
            </a:r>
            <a:r>
              <a:rPr lang="fr-CH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CH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Articles de presse / scientifique</a:t>
            </a: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Journaux</a:t>
            </a: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Livres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with Corners Rounded 13">
                <a:extLst>
                  <a:ext uri="{FF2B5EF4-FFF2-40B4-BE49-F238E27FC236}">
                    <a16:creationId xmlns:a16="http://schemas.microsoft.com/office/drawing/2014/main" id="{51EB4EE0-D50F-423E-9DDA-878641F68DA0}"/>
                  </a:ext>
                </a:extLst>
              </p:cNvPr>
              <p:cNvSpPr/>
              <p:nvPr/>
            </p:nvSpPr>
            <p:spPr>
              <a:xfrm>
                <a:off x="3796795" y="2623185"/>
                <a:ext cx="4194225" cy="615387"/>
              </a:xfrm>
              <a:prstGeom prst="wedgeRoundRectCallout">
                <a:avLst>
                  <a:gd name="adj1" fmla="val -38239"/>
                  <a:gd name="adj2" fmla="val 20694"/>
                  <a:gd name="adj3" fmla="val 16667"/>
                </a:avLst>
              </a:prstGeom>
              <a:solidFill>
                <a:srgbClr val="E4E3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H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CH" sz="14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Nbr</m:t>
                          </m:r>
                          <m:r>
                            <m:rPr>
                              <m:nor/>
                            </m:rPr>
                            <a:rPr lang="fr-CH" sz="14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 é</m:t>
                          </m:r>
                          <m:r>
                            <m:rPr>
                              <m:nor/>
                            </m:rPr>
                            <a:rPr lang="fr-CH" sz="14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chantillons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CH" sz="14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Nbr</m:t>
                          </m:r>
                          <m:r>
                            <m:rPr>
                              <m:nor/>
                            </m:rPr>
                            <a:rPr lang="fr-CH" sz="14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CH" sz="14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mots</m:t>
                          </m:r>
                          <m:r>
                            <m:rPr>
                              <m:nor/>
                            </m:rPr>
                            <a:rPr lang="fr-CH" sz="14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CH" sz="14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par</m:t>
                          </m:r>
                          <m:r>
                            <m:rPr>
                              <m:nor/>
                            </m:rPr>
                            <a:rPr lang="fr-CH" sz="14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 é</m:t>
                          </m:r>
                          <m:r>
                            <m:rPr>
                              <m:nor/>
                            </m:rPr>
                            <a:rPr lang="fr-CH" sz="14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chantillons</m:t>
                          </m:r>
                        </m:den>
                      </m:f>
                    </m:oMath>
                  </m:oMathPara>
                </a14:m>
                <a:endParaRPr lang="fr-CH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Speech Bubble: Rectangle with Corners Rounded 13">
                <a:extLst>
                  <a:ext uri="{FF2B5EF4-FFF2-40B4-BE49-F238E27FC236}">
                    <a16:creationId xmlns:a16="http://schemas.microsoft.com/office/drawing/2014/main" id="{51EB4EE0-D50F-423E-9DDA-878641F68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795" y="2623185"/>
                <a:ext cx="4194225" cy="615387"/>
              </a:xfrm>
              <a:prstGeom prst="wedgeRoundRectCallout">
                <a:avLst>
                  <a:gd name="adj1" fmla="val -38239"/>
                  <a:gd name="adj2" fmla="val 2069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virage 6">
            <a:extLst>
              <a:ext uri="{FF2B5EF4-FFF2-40B4-BE49-F238E27FC236}">
                <a16:creationId xmlns:a16="http://schemas.microsoft.com/office/drawing/2014/main" id="{5DE389A9-C7FA-48EE-B81F-10ED75932971}"/>
              </a:ext>
            </a:extLst>
          </p:cNvPr>
          <p:cNvSpPr/>
          <p:nvPr/>
        </p:nvSpPr>
        <p:spPr>
          <a:xfrm rot="16200000" flipH="1">
            <a:off x="2400438" y="2952256"/>
            <a:ext cx="1274029" cy="993913"/>
          </a:xfrm>
          <a:prstGeom prst="bentArrow">
            <a:avLst>
              <a:gd name="adj1" fmla="val 21241"/>
              <a:gd name="adj2" fmla="val 27757"/>
              <a:gd name="adj3" fmla="val 25000"/>
              <a:gd name="adj4" fmla="val 75000"/>
            </a:avLst>
          </a:prstGeom>
          <a:solidFill>
            <a:srgbClr val="707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8C778BA-7A25-4CA6-A38A-5685C9C53EC9}"/>
              </a:ext>
            </a:extLst>
          </p:cNvPr>
          <p:cNvSpPr/>
          <p:nvPr/>
        </p:nvSpPr>
        <p:spPr>
          <a:xfrm>
            <a:off x="3299837" y="3412977"/>
            <a:ext cx="993914" cy="615387"/>
          </a:xfrm>
          <a:prstGeom prst="ellipse">
            <a:avLst/>
          </a:prstGeom>
          <a:solidFill>
            <a:srgbClr val="707A8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&lt;1500</a:t>
            </a: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6A52A15B-670B-424C-BEE4-1BACF98C19C1}"/>
              </a:ext>
            </a:extLst>
          </p:cNvPr>
          <p:cNvSpPr/>
          <p:nvPr/>
        </p:nvSpPr>
        <p:spPr>
          <a:xfrm rot="5400000">
            <a:off x="8113348" y="2952255"/>
            <a:ext cx="1274029" cy="993913"/>
          </a:xfrm>
          <a:prstGeom prst="bentArrow">
            <a:avLst>
              <a:gd name="adj1" fmla="val 21241"/>
              <a:gd name="adj2" fmla="val 27757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A27222B-2134-4238-8719-12846B9081A6}"/>
              </a:ext>
            </a:extLst>
          </p:cNvPr>
          <p:cNvSpPr/>
          <p:nvPr/>
        </p:nvSpPr>
        <p:spPr>
          <a:xfrm>
            <a:off x="7401294" y="3412906"/>
            <a:ext cx="993914" cy="615387"/>
          </a:xfrm>
          <a:prstGeom prst="ellipse">
            <a:avLst/>
          </a:prstGeom>
          <a:solidFill>
            <a:srgbClr val="707A8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&gt;1500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BCEEF91D-BA89-474C-BD2E-D50EFD4176FA}"/>
              </a:ext>
            </a:extLst>
          </p:cNvPr>
          <p:cNvSpPr txBox="1">
            <a:spLocks/>
          </p:cNvSpPr>
          <p:nvPr/>
        </p:nvSpPr>
        <p:spPr>
          <a:xfrm>
            <a:off x="7898251" y="4319901"/>
            <a:ext cx="3603675" cy="265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CH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Word </a:t>
            </a:r>
            <a:r>
              <a:rPr lang="fr-CH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embedding</a:t>
            </a:r>
            <a:endParaRPr lang="fr-CH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Mot</a:t>
            </a: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Dialogue</a:t>
            </a: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Tweet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901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animBg="1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6D909-A3E8-42B4-921E-9384A911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latin typeface="Segoe UI" panose="020B0502040204020203" pitchFamily="34" charset="0"/>
                <a:cs typeface="Segoe UI" panose="020B0502040204020203" pitchFamily="34" charset="0"/>
              </a:rPr>
              <a:t>Application sur notre base de donnée :</a:t>
            </a:r>
            <a:endParaRPr lang="fr-CH" sz="3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51DD47-C22C-4F0A-819D-B1F4B782232A}"/>
              </a:ext>
            </a:extLst>
          </p:cNvPr>
          <p:cNvSpPr/>
          <p:nvPr/>
        </p:nvSpPr>
        <p:spPr>
          <a:xfrm>
            <a:off x="2384360" y="2037723"/>
            <a:ext cx="1051897" cy="81823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610B9-451E-4BE8-888A-9EFB405C6DD9}"/>
              </a:ext>
            </a:extLst>
          </p:cNvPr>
          <p:cNvSpPr/>
          <p:nvPr/>
        </p:nvSpPr>
        <p:spPr>
          <a:xfrm>
            <a:off x="3449023" y="3174938"/>
            <a:ext cx="1051897" cy="81823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AED23D-EE3E-42DE-968B-C8269DC0879A}"/>
              </a:ext>
            </a:extLst>
          </p:cNvPr>
          <p:cNvSpPr/>
          <p:nvPr/>
        </p:nvSpPr>
        <p:spPr>
          <a:xfrm>
            <a:off x="4772283" y="4312153"/>
            <a:ext cx="1051897" cy="81823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451582-AE3A-4932-B4AA-284DD324A211}"/>
              </a:ext>
            </a:extLst>
          </p:cNvPr>
          <p:cNvGrpSpPr/>
          <p:nvPr/>
        </p:nvGrpSpPr>
        <p:grpSpPr>
          <a:xfrm>
            <a:off x="1106205" y="2953033"/>
            <a:ext cx="6323669" cy="1120372"/>
            <a:chOff x="1106205" y="2953033"/>
            <a:chExt cx="6323669" cy="1120372"/>
          </a:xfrm>
        </p:grpSpPr>
        <p:sp>
          <p:nvSpPr>
            <p:cNvPr id="9" name="Arrow: Bent-Up 8">
              <a:extLst>
                <a:ext uri="{FF2B5EF4-FFF2-40B4-BE49-F238E27FC236}">
                  <a16:creationId xmlns:a16="http://schemas.microsoft.com/office/drawing/2014/main" id="{648487EC-1D4B-4121-A06E-EAEDB224F24C}"/>
                </a:ext>
              </a:extLst>
            </p:cNvPr>
            <p:cNvSpPr/>
            <p:nvPr/>
          </p:nvSpPr>
          <p:spPr>
            <a:xfrm rot="5400000">
              <a:off x="1165686" y="2893552"/>
              <a:ext cx="859146" cy="97810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6C5022-0BC4-4073-9174-96FFA71DE3FA}"/>
                </a:ext>
              </a:extLst>
            </p:cNvPr>
            <p:cNvSpPr/>
            <p:nvPr/>
          </p:nvSpPr>
          <p:spPr>
            <a:xfrm>
              <a:off x="2153922" y="3061045"/>
              <a:ext cx="1446296" cy="1012360"/>
            </a:xfrm>
            <a:custGeom>
              <a:avLst/>
              <a:gdLst>
                <a:gd name="connsiteX0" fmla="*/ 0 w 1446296"/>
                <a:gd name="connsiteY0" fmla="*/ 168760 h 1012360"/>
                <a:gd name="connsiteX1" fmla="*/ 168760 w 1446296"/>
                <a:gd name="connsiteY1" fmla="*/ 0 h 1012360"/>
                <a:gd name="connsiteX2" fmla="*/ 1277536 w 1446296"/>
                <a:gd name="connsiteY2" fmla="*/ 0 h 1012360"/>
                <a:gd name="connsiteX3" fmla="*/ 1446296 w 1446296"/>
                <a:gd name="connsiteY3" fmla="*/ 168760 h 1012360"/>
                <a:gd name="connsiteX4" fmla="*/ 1446296 w 1446296"/>
                <a:gd name="connsiteY4" fmla="*/ 843600 h 1012360"/>
                <a:gd name="connsiteX5" fmla="*/ 1277536 w 1446296"/>
                <a:gd name="connsiteY5" fmla="*/ 1012360 h 1012360"/>
                <a:gd name="connsiteX6" fmla="*/ 168760 w 1446296"/>
                <a:gd name="connsiteY6" fmla="*/ 1012360 h 1012360"/>
                <a:gd name="connsiteX7" fmla="*/ 0 w 1446296"/>
                <a:gd name="connsiteY7" fmla="*/ 843600 h 1012360"/>
                <a:gd name="connsiteX8" fmla="*/ 0 w 1446296"/>
                <a:gd name="connsiteY8" fmla="*/ 168760 h 101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6296" h="1012360">
                  <a:moveTo>
                    <a:pt x="0" y="168760"/>
                  </a:moveTo>
                  <a:cubicBezTo>
                    <a:pt x="0" y="75556"/>
                    <a:pt x="75556" y="0"/>
                    <a:pt x="168760" y="0"/>
                  </a:cubicBezTo>
                  <a:lnTo>
                    <a:pt x="1277536" y="0"/>
                  </a:lnTo>
                  <a:cubicBezTo>
                    <a:pt x="1370740" y="0"/>
                    <a:pt x="1446296" y="75556"/>
                    <a:pt x="1446296" y="168760"/>
                  </a:cubicBezTo>
                  <a:lnTo>
                    <a:pt x="1446296" y="843600"/>
                  </a:lnTo>
                  <a:cubicBezTo>
                    <a:pt x="1446296" y="936804"/>
                    <a:pt x="1370740" y="1012360"/>
                    <a:pt x="1277536" y="1012360"/>
                  </a:cubicBezTo>
                  <a:lnTo>
                    <a:pt x="168760" y="1012360"/>
                  </a:lnTo>
                  <a:cubicBezTo>
                    <a:pt x="75556" y="1012360"/>
                    <a:pt x="0" y="936804"/>
                    <a:pt x="0" y="843600"/>
                  </a:cubicBezTo>
                  <a:lnTo>
                    <a:pt x="0" y="1687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008" tIns="118008" rIns="118008" bIns="11800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kern="1200"/>
                <a:t>Mise en forme des répliques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8B72A53-5A4E-4871-9EFE-B69BBFE48236}"/>
                </a:ext>
              </a:extLst>
            </p:cNvPr>
            <p:cNvSpPr txBox="1"/>
            <p:nvPr/>
          </p:nvSpPr>
          <p:spPr>
            <a:xfrm>
              <a:off x="4174055" y="3101690"/>
              <a:ext cx="3255819" cy="83099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[obi, wan, tell, </a:t>
              </a:r>
            </a:p>
            <a:p>
              <a:pPr algn="ctr"/>
              <a:r>
                <a:rPr lang="en-US" sz="2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happen, father]</a:t>
              </a:r>
              <a:endParaRPr lang="fr-CH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5A6FD-7493-4E78-BAEF-EE45C17A6EF6}"/>
              </a:ext>
            </a:extLst>
          </p:cNvPr>
          <p:cNvGrpSpPr/>
          <p:nvPr/>
        </p:nvGrpSpPr>
        <p:grpSpPr>
          <a:xfrm>
            <a:off x="2315020" y="4073400"/>
            <a:ext cx="7332955" cy="1193939"/>
            <a:chOff x="2315020" y="4073400"/>
            <a:chExt cx="7332955" cy="1193939"/>
          </a:xfrm>
        </p:grpSpPr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C24EF38F-57E7-4453-94E8-FBA995B0FE6E}"/>
                </a:ext>
              </a:extLst>
            </p:cNvPr>
            <p:cNvSpPr/>
            <p:nvPr/>
          </p:nvSpPr>
          <p:spPr>
            <a:xfrm rot="5400000">
              <a:off x="2374501" y="4013919"/>
              <a:ext cx="859146" cy="97810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-4704586"/>
                <a:satOff val="8546"/>
                <a:lumOff val="7688"/>
                <a:alphaOff val="0"/>
              </a:schemeClr>
            </a:fillRef>
            <a:effectRef idx="0">
              <a:schemeClr val="accent1">
                <a:tint val="50000"/>
                <a:hueOff val="-4704586"/>
                <a:satOff val="8546"/>
                <a:lumOff val="768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93CED65-03AA-4B2B-A4C7-C6719E94F90C}"/>
                </a:ext>
              </a:extLst>
            </p:cNvPr>
            <p:cNvSpPr/>
            <p:nvPr/>
          </p:nvSpPr>
          <p:spPr>
            <a:xfrm>
              <a:off x="3325986" y="4215601"/>
              <a:ext cx="1446296" cy="1012360"/>
            </a:xfrm>
            <a:custGeom>
              <a:avLst/>
              <a:gdLst>
                <a:gd name="connsiteX0" fmla="*/ 0 w 1446296"/>
                <a:gd name="connsiteY0" fmla="*/ 168760 h 1012360"/>
                <a:gd name="connsiteX1" fmla="*/ 168760 w 1446296"/>
                <a:gd name="connsiteY1" fmla="*/ 0 h 1012360"/>
                <a:gd name="connsiteX2" fmla="*/ 1277536 w 1446296"/>
                <a:gd name="connsiteY2" fmla="*/ 0 h 1012360"/>
                <a:gd name="connsiteX3" fmla="*/ 1446296 w 1446296"/>
                <a:gd name="connsiteY3" fmla="*/ 168760 h 1012360"/>
                <a:gd name="connsiteX4" fmla="*/ 1446296 w 1446296"/>
                <a:gd name="connsiteY4" fmla="*/ 843600 h 1012360"/>
                <a:gd name="connsiteX5" fmla="*/ 1277536 w 1446296"/>
                <a:gd name="connsiteY5" fmla="*/ 1012360 h 1012360"/>
                <a:gd name="connsiteX6" fmla="*/ 168760 w 1446296"/>
                <a:gd name="connsiteY6" fmla="*/ 1012360 h 1012360"/>
                <a:gd name="connsiteX7" fmla="*/ 0 w 1446296"/>
                <a:gd name="connsiteY7" fmla="*/ 843600 h 1012360"/>
                <a:gd name="connsiteX8" fmla="*/ 0 w 1446296"/>
                <a:gd name="connsiteY8" fmla="*/ 168760 h 101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6296" h="1012360">
                  <a:moveTo>
                    <a:pt x="0" y="168760"/>
                  </a:moveTo>
                  <a:cubicBezTo>
                    <a:pt x="0" y="75556"/>
                    <a:pt x="75556" y="0"/>
                    <a:pt x="168760" y="0"/>
                  </a:cubicBezTo>
                  <a:lnTo>
                    <a:pt x="1277536" y="0"/>
                  </a:lnTo>
                  <a:cubicBezTo>
                    <a:pt x="1370740" y="0"/>
                    <a:pt x="1446296" y="75556"/>
                    <a:pt x="1446296" y="168760"/>
                  </a:cubicBezTo>
                  <a:lnTo>
                    <a:pt x="1446296" y="843600"/>
                  </a:lnTo>
                  <a:cubicBezTo>
                    <a:pt x="1446296" y="936804"/>
                    <a:pt x="1370740" y="1012360"/>
                    <a:pt x="1277536" y="1012360"/>
                  </a:cubicBezTo>
                  <a:lnTo>
                    <a:pt x="168760" y="1012360"/>
                  </a:lnTo>
                  <a:cubicBezTo>
                    <a:pt x="75556" y="1012360"/>
                    <a:pt x="0" y="936804"/>
                    <a:pt x="0" y="843600"/>
                  </a:cubicBezTo>
                  <a:lnTo>
                    <a:pt x="0" y="1687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008" tIns="118008" rIns="118008" bIns="11800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kern="1200"/>
                <a:t>Vectoriser les répliques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FC647C4-DDD8-4994-BA5F-584D2F59AECB}"/>
                </a:ext>
              </a:extLst>
            </p:cNvPr>
            <p:cNvSpPr txBox="1"/>
            <p:nvPr/>
          </p:nvSpPr>
          <p:spPr>
            <a:xfrm>
              <a:off x="6917243" y="4097788"/>
              <a:ext cx="2730732" cy="1169551"/>
            </a:xfrm>
            <a:prstGeom prst="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176213" algn="l"/>
                  <a:tab pos="717550" algn="l"/>
                  <a:tab pos="1163638" algn="l"/>
                  <a:tab pos="1433513" algn="l"/>
                  <a:tab pos="1974850" algn="l"/>
                  <a:tab pos="2420938" algn="l"/>
                </a:tabLst>
              </a:pPr>
              <a:r>
                <a:rPr lang="fr-CH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[[	-0.3	0.24 	…	-0.61 	1.92	]</a:t>
              </a:r>
            </a:p>
            <a:p>
              <a:pPr>
                <a:tabLst>
                  <a:tab pos="176213" algn="l"/>
                  <a:tab pos="717550" algn="l"/>
                  <a:tab pos="1163638" algn="l"/>
                  <a:tab pos="1433513" algn="l"/>
                  <a:tab pos="1974850" algn="l"/>
                  <a:tab pos="2420938" algn="l"/>
                </a:tabLst>
              </a:pPr>
              <a:r>
                <a:rPr lang="fr-CH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[	-0.02 	1.09 	…	1.83 	1.86	] </a:t>
              </a:r>
            </a:p>
            <a:p>
              <a:pPr>
                <a:tabLst>
                  <a:tab pos="176213" algn="l"/>
                  <a:tab pos="717550" algn="l"/>
                  <a:tab pos="1163638" algn="l"/>
                  <a:tab pos="1433513" algn="l"/>
                  <a:tab pos="1974850" algn="l"/>
                  <a:tab pos="2420938" algn="l"/>
                </a:tabLst>
              </a:pPr>
              <a:r>
                <a:rPr lang="fr-CH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[	… 	…	… 	…	…	] </a:t>
              </a:r>
            </a:p>
            <a:p>
              <a:pPr>
                <a:tabLst>
                  <a:tab pos="176213" algn="l"/>
                  <a:tab pos="717550" algn="l"/>
                  <a:tab pos="1163638" algn="l"/>
                  <a:tab pos="1433513" algn="l"/>
                  <a:tab pos="1974850" algn="l"/>
                  <a:tab pos="2420938" algn="l"/>
                </a:tabLst>
              </a:pPr>
              <a:r>
                <a:rPr lang="fr-CH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[	-0.56 	0.72 	… 	-0.71 	0.08	]</a:t>
              </a:r>
            </a:p>
            <a:p>
              <a:pPr>
                <a:tabLst>
                  <a:tab pos="176213" algn="l"/>
                  <a:tab pos="717550" algn="l"/>
                  <a:tab pos="1163638" algn="l"/>
                  <a:tab pos="1433513" algn="l"/>
                  <a:tab pos="1974850" algn="l"/>
                  <a:tab pos="2420938" algn="l"/>
                </a:tabLst>
              </a:pPr>
              <a:r>
                <a:rPr lang="fr-CH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[	-0.61 	-1.31 	… 	-1.05 	-1.48	]]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45A402B-CC38-4410-8343-C26CA17FBD39}"/>
                </a:ext>
              </a:extLst>
            </p:cNvPr>
            <p:cNvSpPr txBox="1"/>
            <p:nvPr/>
          </p:nvSpPr>
          <p:spPr>
            <a:xfrm>
              <a:off x="4803074" y="4497898"/>
              <a:ext cx="2114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i="1">
                  <a:latin typeface="Segoe UI" panose="020B0502040204020203" pitchFamily="34" charset="0"/>
                  <a:cs typeface="Segoe UI" panose="020B0502040204020203" pitchFamily="34" charset="0"/>
                </a:rPr>
                <a:t>(Word </a:t>
              </a:r>
              <a:r>
                <a:rPr lang="fr-CH" i="1" err="1">
                  <a:latin typeface="Segoe UI" panose="020B0502040204020203" pitchFamily="34" charset="0"/>
                  <a:cs typeface="Segoe UI" panose="020B0502040204020203" pitchFamily="34" charset="0"/>
                </a:rPr>
                <a:t>embedding</a:t>
              </a:r>
              <a:r>
                <a:rPr lang="fr-CH" i="1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51FE71-F24C-4625-A1E5-FFD6A220B70A}"/>
              </a:ext>
            </a:extLst>
          </p:cNvPr>
          <p:cNvGrpSpPr/>
          <p:nvPr/>
        </p:nvGrpSpPr>
        <p:grpSpPr>
          <a:xfrm>
            <a:off x="679466" y="1941172"/>
            <a:ext cx="9425180" cy="1012360"/>
            <a:chOff x="679466" y="1941172"/>
            <a:chExt cx="9425180" cy="10123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8C8BC9-4F71-4CD9-B31A-C5088C429365}"/>
                </a:ext>
              </a:extLst>
            </p:cNvPr>
            <p:cNvGrpSpPr/>
            <p:nvPr/>
          </p:nvGrpSpPr>
          <p:grpSpPr>
            <a:xfrm>
              <a:off x="679466" y="1941172"/>
              <a:ext cx="9425180" cy="1012360"/>
              <a:chOff x="679466" y="1941172"/>
              <a:chExt cx="9425180" cy="10123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5E7B688-6A8D-46B4-8E29-953C348E65B4}"/>
                  </a:ext>
                </a:extLst>
              </p:cNvPr>
              <p:cNvSpPr/>
              <p:nvPr/>
            </p:nvSpPr>
            <p:spPr>
              <a:xfrm>
                <a:off x="679466" y="1941172"/>
                <a:ext cx="1963491" cy="1012360"/>
              </a:xfrm>
              <a:custGeom>
                <a:avLst/>
                <a:gdLst>
                  <a:gd name="connsiteX0" fmla="*/ 0 w 1963491"/>
                  <a:gd name="connsiteY0" fmla="*/ 168760 h 1012360"/>
                  <a:gd name="connsiteX1" fmla="*/ 168760 w 1963491"/>
                  <a:gd name="connsiteY1" fmla="*/ 0 h 1012360"/>
                  <a:gd name="connsiteX2" fmla="*/ 1794731 w 1963491"/>
                  <a:gd name="connsiteY2" fmla="*/ 0 h 1012360"/>
                  <a:gd name="connsiteX3" fmla="*/ 1963491 w 1963491"/>
                  <a:gd name="connsiteY3" fmla="*/ 168760 h 1012360"/>
                  <a:gd name="connsiteX4" fmla="*/ 1963491 w 1963491"/>
                  <a:gd name="connsiteY4" fmla="*/ 843600 h 1012360"/>
                  <a:gd name="connsiteX5" fmla="*/ 1794731 w 1963491"/>
                  <a:gd name="connsiteY5" fmla="*/ 1012360 h 1012360"/>
                  <a:gd name="connsiteX6" fmla="*/ 168760 w 1963491"/>
                  <a:gd name="connsiteY6" fmla="*/ 1012360 h 1012360"/>
                  <a:gd name="connsiteX7" fmla="*/ 0 w 1963491"/>
                  <a:gd name="connsiteY7" fmla="*/ 843600 h 1012360"/>
                  <a:gd name="connsiteX8" fmla="*/ 0 w 1963491"/>
                  <a:gd name="connsiteY8" fmla="*/ 168760 h 1012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63491" h="1012360">
                    <a:moveTo>
                      <a:pt x="0" y="168760"/>
                    </a:moveTo>
                    <a:cubicBezTo>
                      <a:pt x="0" y="75556"/>
                      <a:pt x="75556" y="0"/>
                      <a:pt x="168760" y="0"/>
                    </a:cubicBezTo>
                    <a:lnTo>
                      <a:pt x="1794731" y="0"/>
                    </a:lnTo>
                    <a:cubicBezTo>
                      <a:pt x="1887935" y="0"/>
                      <a:pt x="1963491" y="75556"/>
                      <a:pt x="1963491" y="168760"/>
                    </a:cubicBezTo>
                    <a:lnTo>
                      <a:pt x="1963491" y="843600"/>
                    </a:lnTo>
                    <a:cubicBezTo>
                      <a:pt x="1963491" y="936804"/>
                      <a:pt x="1887935" y="1012360"/>
                      <a:pt x="1794731" y="1012360"/>
                    </a:cubicBezTo>
                    <a:lnTo>
                      <a:pt x="168760" y="1012360"/>
                    </a:lnTo>
                    <a:cubicBezTo>
                      <a:pt x="75556" y="1012360"/>
                      <a:pt x="0" y="936804"/>
                      <a:pt x="0" y="843600"/>
                    </a:cubicBezTo>
                    <a:lnTo>
                      <a:pt x="0" y="16876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8008" tIns="118008" rIns="118008" bIns="118008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CH" sz="1800" kern="1200"/>
                  <a:t>Lier par paire les réplique/réponses</a:t>
                </a:r>
              </a:p>
            </p:txBody>
          </p: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17F14313-28FD-4D6C-A78D-5541B6752CC8}"/>
                  </a:ext>
                </a:extLst>
              </p:cNvPr>
              <p:cNvGrpSpPr/>
              <p:nvPr/>
            </p:nvGrpSpPr>
            <p:grpSpPr>
              <a:xfrm>
                <a:off x="2849183" y="2088228"/>
                <a:ext cx="7255463" cy="652419"/>
                <a:chOff x="1948642" y="4565912"/>
                <a:chExt cx="7255463" cy="652419"/>
              </a:xfrm>
            </p:grpSpPr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21FD6315-015D-46F0-B339-8D1EED2EF837}"/>
                    </a:ext>
                  </a:extLst>
                </p:cNvPr>
                <p:cNvSpPr txBox="1"/>
                <p:nvPr/>
              </p:nvSpPr>
              <p:spPr>
                <a:xfrm>
                  <a:off x="2008056" y="4565912"/>
                  <a:ext cx="7196049" cy="6463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en-US"/>
                    <a:t>	</a:t>
                  </a:r>
                  <a:r>
                    <a:rPr lang="en-US" err="1"/>
                    <a:t>Réplique</a:t>
                  </a:r>
                  <a:r>
                    <a:rPr lang="en-US"/>
                    <a:t>: "</a:t>
                  </a:r>
                  <a:r>
                    <a:rPr lang="en-US" b="1">
                      <a:solidFill>
                        <a:schemeClr val="tx1"/>
                      </a:solidFill>
                    </a:rPr>
                    <a:t>Obi Wan never told you what happened to your father</a:t>
                  </a:r>
                  <a:r>
                    <a:rPr lang="en-US">
                      <a:solidFill>
                        <a:srgbClr val="A7B789"/>
                      </a:solidFill>
                    </a:rPr>
                    <a:t>.“</a:t>
                  </a:r>
                  <a:br>
                    <a:rPr lang="en-US"/>
                  </a:br>
                  <a:r>
                    <a:rPr lang="en-US"/>
                    <a:t>	</a:t>
                  </a:r>
                  <a:r>
                    <a:rPr lang="en-US" err="1"/>
                    <a:t>Réponse</a:t>
                  </a:r>
                  <a:r>
                    <a:rPr lang="en-US"/>
                    <a:t>: "He told me enough! He told me you killed him!"</a:t>
                  </a:r>
                  <a:endParaRPr lang="fr-CH"/>
                </a:p>
              </p:txBody>
            </p:sp>
            <p:sp>
              <p:nvSpPr>
                <p:cNvPr id="6" name="Accolade ouvrante 5">
                  <a:extLst>
                    <a:ext uri="{FF2B5EF4-FFF2-40B4-BE49-F238E27FC236}">
                      <a16:creationId xmlns:a16="http://schemas.microsoft.com/office/drawing/2014/main" id="{73F21C23-1CE3-45E7-A691-952D098EAD42}"/>
                    </a:ext>
                  </a:extLst>
                </p:cNvPr>
                <p:cNvSpPr/>
                <p:nvPr/>
              </p:nvSpPr>
              <p:spPr>
                <a:xfrm>
                  <a:off x="1948642" y="4572000"/>
                  <a:ext cx="326969" cy="646331"/>
                </a:xfrm>
                <a:prstGeom prst="leftBrace">
                  <a:avLst/>
                </a:prstGeom>
                <a:ln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</p:grpSp>
        <p:pic>
          <p:nvPicPr>
            <p:cNvPr id="18" name="Image 17" descr="Une image contenant noir, photo, téléphone, blanc&#10;&#10;Description générée automatiquement">
              <a:extLst>
                <a:ext uri="{FF2B5EF4-FFF2-40B4-BE49-F238E27FC236}">
                  <a16:creationId xmlns:a16="http://schemas.microsoft.com/office/drawing/2014/main" id="{67F86F4B-9C4B-432F-9D99-3A5D08D5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023059">
              <a:off x="3231923" y="2276453"/>
              <a:ext cx="269880" cy="26988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CCA6BC-33C9-4F16-AE60-FBEAF9D64514}"/>
              </a:ext>
            </a:extLst>
          </p:cNvPr>
          <p:cNvGrpSpPr/>
          <p:nvPr/>
        </p:nvGrpSpPr>
        <p:grpSpPr>
          <a:xfrm>
            <a:off x="3522812" y="5224971"/>
            <a:ext cx="4451515" cy="1140205"/>
            <a:chOff x="3522812" y="5224971"/>
            <a:chExt cx="4451515" cy="114020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8736B7-1D24-4D3D-838D-01170F29B403}"/>
                </a:ext>
              </a:extLst>
            </p:cNvPr>
            <p:cNvSpPr/>
            <p:nvPr/>
          </p:nvSpPr>
          <p:spPr>
            <a:xfrm>
              <a:off x="4649247" y="5352816"/>
              <a:ext cx="1446296" cy="1012360"/>
            </a:xfrm>
            <a:custGeom>
              <a:avLst/>
              <a:gdLst>
                <a:gd name="connsiteX0" fmla="*/ 0 w 1446296"/>
                <a:gd name="connsiteY0" fmla="*/ 168760 h 1012360"/>
                <a:gd name="connsiteX1" fmla="*/ 168760 w 1446296"/>
                <a:gd name="connsiteY1" fmla="*/ 0 h 1012360"/>
                <a:gd name="connsiteX2" fmla="*/ 1277536 w 1446296"/>
                <a:gd name="connsiteY2" fmla="*/ 0 h 1012360"/>
                <a:gd name="connsiteX3" fmla="*/ 1446296 w 1446296"/>
                <a:gd name="connsiteY3" fmla="*/ 168760 h 1012360"/>
                <a:gd name="connsiteX4" fmla="*/ 1446296 w 1446296"/>
                <a:gd name="connsiteY4" fmla="*/ 843600 h 1012360"/>
                <a:gd name="connsiteX5" fmla="*/ 1277536 w 1446296"/>
                <a:gd name="connsiteY5" fmla="*/ 1012360 h 1012360"/>
                <a:gd name="connsiteX6" fmla="*/ 168760 w 1446296"/>
                <a:gd name="connsiteY6" fmla="*/ 1012360 h 1012360"/>
                <a:gd name="connsiteX7" fmla="*/ 0 w 1446296"/>
                <a:gd name="connsiteY7" fmla="*/ 843600 h 1012360"/>
                <a:gd name="connsiteX8" fmla="*/ 0 w 1446296"/>
                <a:gd name="connsiteY8" fmla="*/ 168760 h 101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6296" h="1012360">
                  <a:moveTo>
                    <a:pt x="0" y="168760"/>
                  </a:moveTo>
                  <a:cubicBezTo>
                    <a:pt x="0" y="75556"/>
                    <a:pt x="75556" y="0"/>
                    <a:pt x="168760" y="0"/>
                  </a:cubicBezTo>
                  <a:lnTo>
                    <a:pt x="1277536" y="0"/>
                  </a:lnTo>
                  <a:cubicBezTo>
                    <a:pt x="1370740" y="0"/>
                    <a:pt x="1446296" y="75556"/>
                    <a:pt x="1446296" y="168760"/>
                  </a:cubicBezTo>
                  <a:lnTo>
                    <a:pt x="1446296" y="843600"/>
                  </a:lnTo>
                  <a:cubicBezTo>
                    <a:pt x="1446296" y="936804"/>
                    <a:pt x="1370740" y="1012360"/>
                    <a:pt x="1277536" y="1012360"/>
                  </a:cubicBezTo>
                  <a:lnTo>
                    <a:pt x="168760" y="1012360"/>
                  </a:lnTo>
                  <a:cubicBezTo>
                    <a:pt x="75556" y="1012360"/>
                    <a:pt x="0" y="936804"/>
                    <a:pt x="0" y="843600"/>
                  </a:cubicBezTo>
                  <a:lnTo>
                    <a:pt x="0" y="1687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008" tIns="118008" rIns="118008" bIns="11800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kern="1200"/>
                <a:t>Stocker ces paires</a:t>
              </a:r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AB975E5C-63D8-4D4F-A9D3-851096C9C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0408" y="5430071"/>
              <a:ext cx="883919" cy="883919"/>
            </a:xfrm>
            <a:prstGeom prst="rect">
              <a:avLst/>
            </a:prstGeom>
          </p:spPr>
        </p:pic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09921DFE-F9C4-4CB1-B798-3F83652AF95E}"/>
                </a:ext>
              </a:extLst>
            </p:cNvPr>
            <p:cNvSpPr/>
            <p:nvPr/>
          </p:nvSpPr>
          <p:spPr>
            <a:xfrm>
              <a:off x="6320977" y="5677380"/>
              <a:ext cx="722619" cy="389299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Arrow: Bent-Up 27">
              <a:extLst>
                <a:ext uri="{FF2B5EF4-FFF2-40B4-BE49-F238E27FC236}">
                  <a16:creationId xmlns:a16="http://schemas.microsoft.com/office/drawing/2014/main" id="{CC0BA27E-C34D-4A99-898A-7B2E11F2EF27}"/>
                </a:ext>
              </a:extLst>
            </p:cNvPr>
            <p:cNvSpPr/>
            <p:nvPr/>
          </p:nvSpPr>
          <p:spPr>
            <a:xfrm rot="5400000">
              <a:off x="3582293" y="5165490"/>
              <a:ext cx="859146" cy="97810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-4704586"/>
                <a:satOff val="8546"/>
                <a:lumOff val="7688"/>
                <a:alphaOff val="0"/>
              </a:schemeClr>
            </a:fillRef>
            <a:effectRef idx="0">
              <a:schemeClr val="accent1">
                <a:tint val="50000"/>
                <a:hueOff val="-4704586"/>
                <a:satOff val="8546"/>
                <a:lumOff val="768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37144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C6A9561-3B2B-4CDF-BF06-9BFCBDB5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7543800" cy="1356360"/>
          </a:xfrm>
        </p:spPr>
        <p:txBody>
          <a:bodyPr/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Solutions proposées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15AC51-BBDC-42D2-A020-3C709ECCC7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2170113"/>
            <a:ext cx="7131050" cy="3800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Best-fit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Unsupervised Clustering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936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90F96F7-897D-4AA1-BFFC-A52B72A6D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601854"/>
              </p:ext>
            </p:extLst>
          </p:nvPr>
        </p:nvGraphicFramePr>
        <p:xfrm>
          <a:off x="647404" y="1647731"/>
          <a:ext cx="5958665" cy="489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16F6D909-A3E8-42B4-921E-9384A911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latin typeface="Segoe UI" panose="020B0502040204020203" pitchFamily="34" charset="0"/>
                <a:cs typeface="Segoe UI" panose="020B0502040204020203" pitchFamily="34" charset="0"/>
              </a:rPr>
              <a:t>Best-fit :</a:t>
            </a:r>
            <a:endParaRPr lang="fr-CH" sz="3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7F14313-28FD-4D6C-A78D-5541B6752CC8}"/>
              </a:ext>
            </a:extLst>
          </p:cNvPr>
          <p:cNvGrpSpPr/>
          <p:nvPr/>
        </p:nvGrpSpPr>
        <p:grpSpPr>
          <a:xfrm>
            <a:off x="2836322" y="1856069"/>
            <a:ext cx="7196049" cy="646331"/>
            <a:chOff x="1692691" y="4572000"/>
            <a:chExt cx="7196049" cy="6463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1FD6315-015D-46F0-B339-8D1EED2EF837}"/>
                </a:ext>
              </a:extLst>
            </p:cNvPr>
            <p:cNvSpPr txBox="1"/>
            <p:nvPr/>
          </p:nvSpPr>
          <p:spPr>
            <a:xfrm>
              <a:off x="1692691" y="4676742"/>
              <a:ext cx="719604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	Input: </a:t>
              </a:r>
              <a:r>
                <a:rPr lang="en-US" b="1"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Hello my name is Dylan. Would you be my friend?”</a:t>
              </a:r>
              <a:endParaRPr lang="fr-CH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Accolade ouvrante 5">
              <a:extLst>
                <a:ext uri="{FF2B5EF4-FFF2-40B4-BE49-F238E27FC236}">
                  <a16:creationId xmlns:a16="http://schemas.microsoft.com/office/drawing/2014/main" id="{73F21C23-1CE3-45E7-A691-952D098EAD42}"/>
                </a:ext>
              </a:extLst>
            </p:cNvPr>
            <p:cNvSpPr/>
            <p:nvPr/>
          </p:nvSpPr>
          <p:spPr>
            <a:xfrm>
              <a:off x="1948642" y="4572000"/>
              <a:ext cx="326969" cy="646331"/>
            </a:xfrm>
            <a:prstGeom prst="lef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98B72A53-5A4E-4871-9EFE-B69BBFE48236}"/>
              </a:ext>
            </a:extLst>
          </p:cNvPr>
          <p:cNvSpPr txBox="1"/>
          <p:nvPr/>
        </p:nvSpPr>
        <p:spPr>
          <a:xfrm>
            <a:off x="5737391" y="3020655"/>
            <a:ext cx="1010722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[hello, </a:t>
            </a:r>
          </a:p>
          <a:p>
            <a:pPr algn="ctr"/>
            <a:r>
              <a:rPr lang="en-US" sz="1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dylan</a:t>
            </a:r>
            <a:r>
              <a:rPr lang="en-US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algn="ctr"/>
            <a:r>
              <a:rPr lang="en-US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friend]</a:t>
            </a:r>
            <a:endParaRPr lang="fr-CH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C647C4-DDD8-4994-BA5F-584D2F59AECB}"/>
              </a:ext>
            </a:extLst>
          </p:cNvPr>
          <p:cNvSpPr txBox="1"/>
          <p:nvPr/>
        </p:nvSpPr>
        <p:spPr>
          <a:xfrm>
            <a:off x="6868564" y="2956008"/>
            <a:ext cx="2209387" cy="93871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[[	-0.3	0.24 	…	-0.61 	1.92	]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-0.02 	1.09 	…	1.83 	1.86	] 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… 	…	… 	…	…	] 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-0.56 	0.72 	… 	-0.71 	0.08	]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-0.61 	-1.31 	… 	-1.05 	-1.48	]]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0F916F9-B802-44FE-8396-077E5239CCDF}"/>
              </a:ext>
            </a:extLst>
          </p:cNvPr>
          <p:cNvGrpSpPr/>
          <p:nvPr/>
        </p:nvGrpSpPr>
        <p:grpSpPr>
          <a:xfrm>
            <a:off x="3184794" y="2882667"/>
            <a:ext cx="2138644" cy="1144647"/>
            <a:chOff x="2894904" y="2918297"/>
            <a:chExt cx="2165982" cy="10800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40020990-BDB2-4E5B-BC7B-1AC4222AF32D}"/>
                </a:ext>
              </a:extLst>
            </p:cNvPr>
            <p:cNvGrpSpPr/>
            <p:nvPr/>
          </p:nvGrpSpPr>
          <p:grpSpPr>
            <a:xfrm>
              <a:off x="3161691" y="2918297"/>
              <a:ext cx="1899195" cy="1080000"/>
              <a:chOff x="2105574" y="1049183"/>
              <a:chExt cx="1493405" cy="867818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E6EE4458-EE89-4331-A79B-2DB450BAA40B}"/>
                  </a:ext>
                </a:extLst>
              </p:cNvPr>
              <p:cNvSpPr/>
              <p:nvPr/>
            </p:nvSpPr>
            <p:spPr>
              <a:xfrm>
                <a:off x="2105574" y="1049183"/>
                <a:ext cx="1493405" cy="867818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angle : coins arrondis 4">
                <a:extLst>
                  <a:ext uri="{FF2B5EF4-FFF2-40B4-BE49-F238E27FC236}">
                    <a16:creationId xmlns:a16="http://schemas.microsoft.com/office/drawing/2014/main" id="{568F969F-CBE8-4109-99B5-937BF0F9FB33}"/>
                  </a:ext>
                </a:extLst>
              </p:cNvPr>
              <p:cNvSpPr txBox="1"/>
              <p:nvPr/>
            </p:nvSpPr>
            <p:spPr>
              <a:xfrm>
                <a:off x="2147945" y="1091554"/>
                <a:ext cx="1408663" cy="7830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CH" sz="2000" kern="1200"/>
                  <a:t>Vectorisation</a:t>
                </a:r>
              </a:p>
            </p:txBody>
          </p:sp>
        </p:grp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5ACF7C7-BBC7-4D63-81D0-550B2923E8C9}"/>
                </a:ext>
              </a:extLst>
            </p:cNvPr>
            <p:cNvSpPr txBox="1"/>
            <p:nvPr/>
          </p:nvSpPr>
          <p:spPr>
            <a:xfrm>
              <a:off x="2894904" y="3013501"/>
              <a:ext cx="5966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4800"/>
                <a:t>&amp;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123DA8-6B85-41B1-8C09-2477E24A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60" y="4106883"/>
            <a:ext cx="1063088" cy="106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pinglé sur othy">
            <a:extLst>
              <a:ext uri="{FF2B5EF4-FFF2-40B4-BE49-F238E27FC236}">
                <a16:creationId xmlns:a16="http://schemas.microsoft.com/office/drawing/2014/main" id="{C936D553-2C48-4097-B348-EDFD62DC4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92" y="4259881"/>
            <a:ext cx="644595" cy="64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AA5A74C3-62B9-4FF0-BAC3-CCF5A11A31FB}"/>
              </a:ext>
            </a:extLst>
          </p:cNvPr>
          <p:cNvGrpSpPr/>
          <p:nvPr/>
        </p:nvGrpSpPr>
        <p:grpSpPr>
          <a:xfrm>
            <a:off x="6293952" y="4181966"/>
            <a:ext cx="5566088" cy="1015663"/>
            <a:chOff x="6095072" y="4128821"/>
            <a:chExt cx="5560912" cy="1015663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9DA7BC3-7531-4B86-B0BA-42EE62B9DCEE}"/>
                </a:ext>
              </a:extLst>
            </p:cNvPr>
            <p:cNvGrpSpPr/>
            <p:nvPr/>
          </p:nvGrpSpPr>
          <p:grpSpPr>
            <a:xfrm>
              <a:off x="6844103" y="4128821"/>
              <a:ext cx="4811881" cy="1015663"/>
              <a:chOff x="6844103" y="4128821"/>
              <a:chExt cx="4811881" cy="1015663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12FF4B5-4586-4FA8-B67B-2981A4B65BBC}"/>
                  </a:ext>
                </a:extLst>
              </p:cNvPr>
              <p:cNvSpPr txBox="1"/>
              <p:nvPr/>
            </p:nvSpPr>
            <p:spPr>
              <a:xfrm>
                <a:off x="9446597" y="4205765"/>
                <a:ext cx="2209387" cy="938719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[[	-0.3	0.24 	…	-0.61 	1.92	]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-0.02 	1.09 	…	1.83 	1.86	] 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… 	…	… 	…	…	] 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-0.56 	0.72 	… 	-0.71 	0.08	]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-0.61 	-1.31 	… 	-1.05 	-1.48	]]</a:t>
                </a:r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233239E-C3B5-4720-8184-C44F8FAAF277}"/>
                  </a:ext>
                </a:extLst>
              </p:cNvPr>
              <p:cNvSpPr txBox="1"/>
              <p:nvPr/>
            </p:nvSpPr>
            <p:spPr>
              <a:xfrm>
                <a:off x="6844103" y="4205765"/>
                <a:ext cx="2209387" cy="938719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[[	-0.21	0.22 	…	-0.48 	1.99	]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-0.08 	1.13 	…	1.78 	1.80	] 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… 	…	… 	…	…	] 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-0.51 	0.59 	… 	-0.70 	0.15	]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-0.75 	-1.26 	… 	-1.15 	-1.32	]]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D285395-45A6-4CE4-B646-506E3CD49F53}"/>
                  </a:ext>
                </a:extLst>
              </p:cNvPr>
              <p:cNvSpPr txBox="1"/>
              <p:nvPr/>
            </p:nvSpPr>
            <p:spPr>
              <a:xfrm>
                <a:off x="8960541" y="4128821"/>
                <a:ext cx="57900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6000"/>
                  <a:t>≈</a:t>
                </a:r>
              </a:p>
            </p:txBody>
          </p:sp>
        </p:grp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ED1AC363-6B05-4F75-BC8D-A08B8DE142C7}"/>
                </a:ext>
              </a:extLst>
            </p:cNvPr>
            <p:cNvSpPr/>
            <p:nvPr/>
          </p:nvSpPr>
          <p:spPr>
            <a:xfrm>
              <a:off x="6095072" y="4476557"/>
              <a:ext cx="676695" cy="416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5" name="Speech Bubble: Rectangle with Corners Rounded 13">
            <a:extLst>
              <a:ext uri="{FF2B5EF4-FFF2-40B4-BE49-F238E27FC236}">
                <a16:creationId xmlns:a16="http://schemas.microsoft.com/office/drawing/2014/main" id="{8C31A367-B765-4B64-B320-1C89DADE65A9}"/>
              </a:ext>
            </a:extLst>
          </p:cNvPr>
          <p:cNvSpPr/>
          <p:nvPr/>
        </p:nvSpPr>
        <p:spPr>
          <a:xfrm>
            <a:off x="7043680" y="5561812"/>
            <a:ext cx="2999692" cy="798015"/>
          </a:xfrm>
          <a:prstGeom prst="wedgeRoundRectCallout">
            <a:avLst>
              <a:gd name="adj1" fmla="val -55409"/>
              <a:gd name="adj2" fmla="val 28433"/>
              <a:gd name="adj3" fmla="val 16667"/>
            </a:avLst>
          </a:prstGeom>
          <a:solidFill>
            <a:srgbClr val="E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fr-CH" sz="1400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They're</a:t>
            </a:r>
            <a:r>
              <a:rPr lang="fr-CH" sz="1400" b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sz="1400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fr-CH" sz="1400" b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sz="1400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friends</a:t>
            </a:r>
            <a:r>
              <a:rPr lang="fr-CH" sz="1400" b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</a:p>
          <a:p>
            <a:pPr algn="ctr"/>
            <a:r>
              <a:rPr lang="fr-CH" sz="1100" i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Luke - </a:t>
            </a:r>
            <a:r>
              <a:rPr lang="en-US" sz="1100" i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 Wars: The empire strikes back</a:t>
            </a:r>
            <a:endParaRPr lang="fr-CH" sz="1400" i="1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BFC8FB0-E81E-4C52-B975-4F1758A0E816}"/>
              </a:ext>
            </a:extLst>
          </p:cNvPr>
          <p:cNvGrpSpPr/>
          <p:nvPr/>
        </p:nvGrpSpPr>
        <p:grpSpPr>
          <a:xfrm>
            <a:off x="6868564" y="500971"/>
            <a:ext cx="4920061" cy="843588"/>
            <a:chOff x="3209924" y="5562600"/>
            <a:chExt cx="6457950" cy="99060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E86D07D-1534-4433-8236-8DB32ADD6102}"/>
                </a:ext>
              </a:extLst>
            </p:cNvPr>
            <p:cNvSpPr/>
            <p:nvPr/>
          </p:nvSpPr>
          <p:spPr>
            <a:xfrm>
              <a:off x="3209924" y="5562600"/>
              <a:ext cx="6457950" cy="990600"/>
            </a:xfrm>
            <a:prstGeom prst="roundRect">
              <a:avLst/>
            </a:prstGeom>
            <a:solidFill>
              <a:srgbClr val="F2D6D6"/>
            </a:solidFill>
            <a:ln>
              <a:solidFill>
                <a:srgbClr val="FF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5108130-0A92-4B1B-9133-A130BC4D4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418" y="5669704"/>
              <a:ext cx="879762" cy="77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BD3FE15-DF28-4907-BD9C-0CC06BBBD807}"/>
                </a:ext>
              </a:extLst>
            </p:cNvPr>
            <p:cNvSpPr txBox="1"/>
            <p:nvPr/>
          </p:nvSpPr>
          <p:spPr>
            <a:xfrm>
              <a:off x="4495131" y="5844378"/>
              <a:ext cx="4874703" cy="46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/>
                <a:t>Ce n’est pas du machine </a:t>
              </a:r>
              <a:r>
                <a:rPr lang="fr-CH" sz="2000" err="1"/>
                <a:t>learning</a:t>
              </a:r>
              <a:r>
                <a:rPr lang="fr-CH" sz="2000"/>
                <a:t>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2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A7FB6F-0C6D-471C-86FB-C817CB875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8E75F-E68D-4D66-891F-99EFB083F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C59CC3-2BFF-49BB-8658-09499CAA2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18486C-D044-4E18-AF96-22C5D57FE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C02DD-96F7-47B0-A894-AF00884E0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4DA94A-83BF-476D-89F1-9EDC2FC0E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2848 C 0.03047 -0.02848 0.04532 -0.00463 0.04532 0.02476 C 0.04532 0.05393 0.03047 0.078 0.01224 0.078 C -0.00612 0.078 -0.02083 0.05393 -0.02083 0.02476 C -0.02083 -0.00463 -0.00612 -0.02848 0.01224 -0.02848 Z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CEA1F8-DD78-4EFC-BBF2-949F7F091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P spid="8" grpId="0" animBg="1"/>
      <p:bldP spid="10" grpId="0" animBg="1"/>
      <p:bldP spid="25" grpId="0" animBg="1"/>
    </p:bldLst>
  </p:timing>
</p:sld>
</file>

<file path=ppt/theme/theme1.xml><?xml version="1.0" encoding="utf-8"?>
<a:theme xmlns:a="http://schemas.openxmlformats.org/drawingml/2006/main" name="SimplePerso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Perso" id="{5E0276F8-E1FA-4510-8C67-504358105535}" vid="{62FAB5D6-3AAB-4CED-B0B6-C5A813B81B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552</Words>
  <Application>Microsoft Office PowerPoint</Application>
  <PresentationFormat>Widescreen</PresentationFormat>
  <Paragraphs>255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Segoe UI</vt:lpstr>
      <vt:lpstr>Wingdings</vt:lpstr>
      <vt:lpstr>SimplePerso</vt:lpstr>
      <vt:lpstr>Movie Line Chat Bot</vt:lpstr>
      <vt:lpstr>La base de données</vt:lpstr>
      <vt:lpstr>Mise en forme du texte</vt:lpstr>
      <vt:lpstr>Extraction de features:  Bag of words</vt:lpstr>
      <vt:lpstr>Extraction de features :  Word embedding</vt:lpstr>
      <vt:lpstr>Extraction de features :  Bag of words  VS Word embedding</vt:lpstr>
      <vt:lpstr>Application sur notre base de donnée :</vt:lpstr>
      <vt:lpstr>Solutions proposées</vt:lpstr>
      <vt:lpstr>Best-fit :</vt:lpstr>
      <vt:lpstr>Unsupervised clustering :</vt:lpstr>
      <vt:lpstr>PowerPoint Presentation</vt:lpstr>
      <vt:lpstr>Résultats à l’aide du K-MEANS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Line Chat Bot</dc:title>
  <dc:creator>Maxime Charriere</dc:creator>
  <cp:lastModifiedBy>Dylan Morocutti</cp:lastModifiedBy>
  <cp:revision>29</cp:revision>
  <dcterms:created xsi:type="dcterms:W3CDTF">2020-06-09T14:57:46Z</dcterms:created>
  <dcterms:modified xsi:type="dcterms:W3CDTF">2020-06-10T11:17:21Z</dcterms:modified>
</cp:coreProperties>
</file>