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0A8BD-3CF9-4707-BB71-F6706CD2A33C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F0BDB-E1BB-43E4-BC63-C7146A8FEC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39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0BDB-E1BB-43E4-BC63-C7146A8FEC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96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0BDB-E1BB-43E4-BC63-C7146A8FEC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92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0BDB-E1BB-43E4-BC63-C7146A8FEC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98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0BDB-E1BB-43E4-BC63-C7146A8FEC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5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0BDB-E1BB-43E4-BC63-C7146A8FEC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25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0BDB-E1BB-43E4-BC63-C7146A8FEC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8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0BDB-E1BB-43E4-BC63-C7146A8FEC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697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0BDB-E1BB-43E4-BC63-C7146A8FEC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56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EFEE05-CA1B-4345-83D3-3D7181467DEA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F11-B776-4639-BD24-78D3B5F093FD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A1F-A44B-4726-802E-84DDE4A53ACC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62C-C0BD-4366-B951-15D82CF484B7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2EEE-4200-4492-AFD5-4AA36E8885E4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A9C-F8B3-4173-A426-035147FE5497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5AC6-2EC0-4655-8C80-844685E41E6B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21B-5471-4F14-A21D-7A7F669313FD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7C7-BD02-440F-9C38-461A84B717D7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2AD9-1C95-46CB-974D-7C469C1CDA8E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2497-40A2-49B6-A417-DD0D2BBDBCCA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B8E0-E034-4041-8C53-12B4C6E5DB7C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9F35-35BA-410B-AB7C-41695BE16A6B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43FA-150B-4769-9995-559F0C4C4D9C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B30B-A4EE-48E2-AFC4-0EC5A9345396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29EF-246F-455E-AB6E-7154F3E1105D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95A1-4927-4AFA-A8FE-FD7D9915CB73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843D-82D6-4B0C-95C6-2386498731BF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13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574F6-7BE6-4040-9841-D816EC788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dirty="0"/>
              <a:t>HIDS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DE199E-F21E-41C9-8632-7ECD26F8D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err="1"/>
              <a:t>Hostbased</a:t>
            </a:r>
            <a:r>
              <a:rPr lang="fr-FR" sz="3200" dirty="0"/>
              <a:t> Intrusion </a:t>
            </a:r>
            <a:r>
              <a:rPr lang="fr-FR" sz="3200" dirty="0" err="1"/>
              <a:t>Detection</a:t>
            </a:r>
            <a:r>
              <a:rPr lang="fr-FR" sz="3200" dirty="0"/>
              <a:t> system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2E4F0-CEF4-4D4D-A8AC-DF26DCB1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0789D7F-D26E-4939-A6F9-4287A2AA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990" y="2171270"/>
            <a:ext cx="2515460" cy="25154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42465BF-2228-4EB8-8FDC-9B6D4B4B5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2" y="2162173"/>
            <a:ext cx="2515461" cy="2515461"/>
          </a:xfrm>
          <a:prstGeom prst="rect">
            <a:avLst/>
          </a:prstGeom>
        </p:spPr>
      </p:pic>
      <p:sp>
        <p:nvSpPr>
          <p:cNvPr id="11" name="Bulle narrative : ronde 10">
            <a:extLst>
              <a:ext uri="{FF2B5EF4-FFF2-40B4-BE49-F238E27FC236}">
                <a16:creationId xmlns:a16="http://schemas.microsoft.com/office/drawing/2014/main" id="{0DE64859-BC27-41E0-AD57-60AA1D21A366}"/>
              </a:ext>
            </a:extLst>
          </p:cNvPr>
          <p:cNvSpPr/>
          <p:nvPr/>
        </p:nvSpPr>
        <p:spPr>
          <a:xfrm>
            <a:off x="4200525" y="819151"/>
            <a:ext cx="3333750" cy="2056970"/>
          </a:xfrm>
          <a:prstGeom prst="wedgeEllipseCallout">
            <a:avLst>
              <a:gd name="adj1" fmla="val -54880"/>
              <a:gd name="adj2" fmla="val 408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 descr="Une image contenant ipod&#10;&#10;Description générée avec un niveau de confiance élevé">
            <a:extLst>
              <a:ext uri="{FF2B5EF4-FFF2-40B4-BE49-F238E27FC236}">
                <a16:creationId xmlns:a16="http://schemas.microsoft.com/office/drawing/2014/main" id="{B436B5EC-F9F9-4CB4-9583-A4816D0ED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780" y="1276351"/>
            <a:ext cx="1285238" cy="1285238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FFD164F4-DC0A-4080-9CF2-B1A5EF79E9AF}"/>
              </a:ext>
            </a:extLst>
          </p:cNvPr>
          <p:cNvGrpSpPr/>
          <p:nvPr/>
        </p:nvGrpSpPr>
        <p:grpSpPr>
          <a:xfrm>
            <a:off x="1965892" y="2495978"/>
            <a:ext cx="2515460" cy="1847850"/>
            <a:chOff x="1965892" y="2495978"/>
            <a:chExt cx="2515460" cy="1847850"/>
          </a:xfrm>
        </p:grpSpPr>
        <p:sp>
          <p:nvSpPr>
            <p:cNvPr id="18" name="Explosion : 14 points 17">
              <a:extLst>
                <a:ext uri="{FF2B5EF4-FFF2-40B4-BE49-F238E27FC236}">
                  <a16:creationId xmlns:a16="http://schemas.microsoft.com/office/drawing/2014/main" id="{6011E932-D41B-4BC2-93FE-E9F984B89A0C}"/>
                </a:ext>
              </a:extLst>
            </p:cNvPr>
            <p:cNvSpPr/>
            <p:nvPr/>
          </p:nvSpPr>
          <p:spPr>
            <a:xfrm>
              <a:off x="1965892" y="2495978"/>
              <a:ext cx="2515460" cy="1847850"/>
            </a:xfrm>
            <a:prstGeom prst="irregularSeal2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230D0B-DDD2-4B8C-BE48-97A0AA999F24}"/>
                </a:ext>
              </a:extLst>
            </p:cNvPr>
            <p:cNvSpPr/>
            <p:nvPr/>
          </p:nvSpPr>
          <p:spPr>
            <a:xfrm rot="19910543">
              <a:off x="2032643" y="3075059"/>
              <a:ext cx="2222533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Thierry</a:t>
              </a:r>
            </a:p>
          </p:txBody>
        </p:sp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C4FD2753-50D3-491D-AAF5-DF2ACC96F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341" y="1061227"/>
            <a:ext cx="1851764" cy="1388823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49E3E2B5-D66D-4862-A19C-D63BFE24B6AB}"/>
              </a:ext>
            </a:extLst>
          </p:cNvPr>
          <p:cNvGrpSpPr/>
          <p:nvPr/>
        </p:nvGrpSpPr>
        <p:grpSpPr>
          <a:xfrm>
            <a:off x="4827203" y="890485"/>
            <a:ext cx="3333750" cy="2056970"/>
            <a:chOff x="4827203" y="890485"/>
            <a:chExt cx="3333750" cy="2056970"/>
          </a:xfrm>
        </p:grpSpPr>
        <p:sp>
          <p:nvSpPr>
            <p:cNvPr id="23" name="Bulle narrative : ronde 22">
              <a:extLst>
                <a:ext uri="{FF2B5EF4-FFF2-40B4-BE49-F238E27FC236}">
                  <a16:creationId xmlns:a16="http://schemas.microsoft.com/office/drawing/2014/main" id="{01D821A0-A9B2-4BDD-AED3-D4F36B0843EC}"/>
                </a:ext>
              </a:extLst>
            </p:cNvPr>
            <p:cNvSpPr/>
            <p:nvPr/>
          </p:nvSpPr>
          <p:spPr>
            <a:xfrm>
              <a:off x="4827203" y="890485"/>
              <a:ext cx="3333750" cy="2056970"/>
            </a:xfrm>
            <a:prstGeom prst="wedgeEllipseCallout">
              <a:avLst>
                <a:gd name="adj1" fmla="val 47695"/>
                <a:gd name="adj2" fmla="val 517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516735FE-1733-4600-ACE5-B2368A59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5755" y="1205017"/>
              <a:ext cx="1343455" cy="1343455"/>
            </a:xfrm>
            <a:prstGeom prst="rect">
              <a:avLst/>
            </a:prstGeom>
          </p:spPr>
        </p:pic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02E0FE-C8E8-415D-92D3-7484027F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FC89C9D-C35A-416D-B437-FD136CF7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707" y="3491551"/>
            <a:ext cx="1624207" cy="16242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00B0BED-230F-4167-B277-5653712FE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96" y="3622031"/>
            <a:ext cx="1624207" cy="16242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F33419E-07DD-4737-BC59-AF47E1F5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86" y="3622030"/>
            <a:ext cx="1624207" cy="1624207"/>
          </a:xfrm>
          <a:prstGeom prst="rect">
            <a:avLst/>
          </a:prstGeom>
        </p:spPr>
      </p:pic>
      <p:pic>
        <p:nvPicPr>
          <p:cNvPr id="11" name="Image 10" descr="Une image contenant silhouette&#10;&#10;Description générée avec un niveau de confiance élevé">
            <a:extLst>
              <a:ext uri="{FF2B5EF4-FFF2-40B4-BE49-F238E27FC236}">
                <a16:creationId xmlns:a16="http://schemas.microsoft.com/office/drawing/2014/main" id="{8D3CBAA6-A0E9-4BF7-BCBF-DB34169E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891" y="1114816"/>
            <a:ext cx="1896596" cy="189659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4DBE86F-8422-46EB-8AD3-238C43042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017" y="3392398"/>
            <a:ext cx="2083470" cy="208347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B7738E1-3846-4ECF-8A5A-5EFDE9696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264" y="3392398"/>
            <a:ext cx="2083470" cy="208347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BF988AD-4E6B-47EA-A9DA-EB1A9652A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075" y="3261919"/>
            <a:ext cx="2083470" cy="208347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509A78A-F950-44CA-A0E8-A0F6474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1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29857 0.00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57 0.0007 L 0.59688 -0.00115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04789BE-19D9-4CF9-B4DE-F483B7CD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707" y="3491551"/>
            <a:ext cx="1624207" cy="162420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7B57E35-26B0-45F9-859B-53315D3A3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96" y="3622031"/>
            <a:ext cx="1624207" cy="162420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323971F-844B-4FE1-B8A4-FE8826AB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86" y="3622030"/>
            <a:ext cx="1624207" cy="1624207"/>
          </a:xfrm>
          <a:prstGeom prst="rect">
            <a:avLst/>
          </a:prstGeom>
        </p:spPr>
      </p:pic>
      <p:pic>
        <p:nvPicPr>
          <p:cNvPr id="5" name="Image 4" descr="Une image contenant silhouette&#10;&#10;Description générée avec un niveau de confiance élevé">
            <a:extLst>
              <a:ext uri="{FF2B5EF4-FFF2-40B4-BE49-F238E27FC236}">
                <a16:creationId xmlns:a16="http://schemas.microsoft.com/office/drawing/2014/main" id="{47438F88-E616-45F5-9C64-02E331237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891" y="1114816"/>
            <a:ext cx="1896596" cy="18965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4D16385-AFEA-4175-A213-5101C823A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017" y="3392398"/>
            <a:ext cx="2083470" cy="2083470"/>
          </a:xfrm>
          <a:prstGeom prst="rect">
            <a:avLst/>
          </a:prstGeom>
        </p:spPr>
      </p:pic>
      <p:pic>
        <p:nvPicPr>
          <p:cNvPr id="10" name="Image 9" descr="Une image contenant graphiques vectoriels&#10;&#10;Description générée avec un niveau de confiance élevé">
            <a:extLst>
              <a:ext uri="{FF2B5EF4-FFF2-40B4-BE49-F238E27FC236}">
                <a16:creationId xmlns:a16="http://schemas.microsoft.com/office/drawing/2014/main" id="{FC3846FB-663F-474C-8D3A-196FCCC0A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0091" y="3756683"/>
            <a:ext cx="1354899" cy="135489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F6315EB-5827-4456-B016-CFC87FAD0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876" y="422256"/>
            <a:ext cx="1925277" cy="1925277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EE10FC-4D81-4184-A603-C20F56DA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29857 0.00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6ACB379-E716-4480-B484-66F5A8A853F4}"/>
              </a:ext>
            </a:extLst>
          </p:cNvPr>
          <p:cNvGrpSpPr/>
          <p:nvPr/>
        </p:nvGrpSpPr>
        <p:grpSpPr>
          <a:xfrm>
            <a:off x="2698740" y="2805347"/>
            <a:ext cx="811711" cy="821422"/>
            <a:chOff x="5212714" y="4489856"/>
            <a:chExt cx="2031504" cy="203150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228D8A8-C980-4263-A51A-DCEB575F9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714" y="4489856"/>
              <a:ext cx="2031504" cy="2031504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E7D095A-1D71-4DC6-B362-3BF1C748E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965" y="5079821"/>
              <a:ext cx="965001" cy="965001"/>
            </a:xfrm>
            <a:prstGeom prst="rect">
              <a:avLst/>
            </a:prstGeom>
          </p:spPr>
        </p:pic>
      </p:grpSp>
      <p:pic>
        <p:nvPicPr>
          <p:cNvPr id="3" name="Image 2" descr="Une image contenant ipod, graphiques vectoriels&#10;&#10;Description générée avec un niveau de confiance élevé">
            <a:extLst>
              <a:ext uri="{FF2B5EF4-FFF2-40B4-BE49-F238E27FC236}">
                <a16:creationId xmlns:a16="http://schemas.microsoft.com/office/drawing/2014/main" id="{CDAFEB12-8E78-4690-BCA7-A683975EC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046" y="1999953"/>
            <a:ext cx="2513768" cy="2513768"/>
          </a:xfrm>
          <a:prstGeom prst="rect">
            <a:avLst/>
          </a:prstGeom>
        </p:spPr>
      </p:pic>
      <p:pic>
        <p:nvPicPr>
          <p:cNvPr id="5" name="Image 4" descr="Une image contenant horloge, objet&#10;&#10;Description générée avec un niveau de confiance élevé">
            <a:extLst>
              <a:ext uri="{FF2B5EF4-FFF2-40B4-BE49-F238E27FC236}">
                <a16:creationId xmlns:a16="http://schemas.microsoft.com/office/drawing/2014/main" id="{596220D5-67A5-41EC-B6E5-2E7BC2B28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761" y="696765"/>
            <a:ext cx="942339" cy="942339"/>
          </a:xfrm>
          <a:prstGeom prst="rect">
            <a:avLst/>
          </a:prstGeom>
        </p:spPr>
      </p:pic>
      <p:pic>
        <p:nvPicPr>
          <p:cNvPr id="10" name="Image 9" descr="Une image contenant ipod&#10;&#10;Description générée avec un niveau de confiance très élevé">
            <a:extLst>
              <a:ext uri="{FF2B5EF4-FFF2-40B4-BE49-F238E27FC236}">
                <a16:creationId xmlns:a16="http://schemas.microsoft.com/office/drawing/2014/main" id="{8103BBEF-F18C-4AFF-A050-A885B67EF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5156" y="1999953"/>
            <a:ext cx="2513768" cy="2513768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538D61-44F8-47E4-84BE-A258B0EC9C98}"/>
              </a:ext>
            </a:extLst>
          </p:cNvPr>
          <p:cNvGrpSpPr/>
          <p:nvPr/>
        </p:nvGrpSpPr>
        <p:grpSpPr>
          <a:xfrm>
            <a:off x="7891007" y="4786544"/>
            <a:ext cx="811711" cy="821422"/>
            <a:chOff x="5212714" y="4489856"/>
            <a:chExt cx="2031504" cy="2031504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9C988668-28D3-4FAB-9464-B26F79B33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714" y="4489856"/>
              <a:ext cx="2031504" cy="2031504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AE9E0B8-8510-472D-9529-398E25380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965" y="5079821"/>
              <a:ext cx="965001" cy="965001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CE42A5C-769C-4537-8E22-5C7D7E397CCF}"/>
              </a:ext>
            </a:extLst>
          </p:cNvPr>
          <p:cNvGrpSpPr/>
          <p:nvPr/>
        </p:nvGrpSpPr>
        <p:grpSpPr>
          <a:xfrm>
            <a:off x="9317276" y="4809476"/>
            <a:ext cx="811711" cy="821422"/>
            <a:chOff x="5212714" y="4489856"/>
            <a:chExt cx="2031504" cy="2031504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5062519-7F09-436F-A29D-1AAF8C81B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714" y="4489856"/>
              <a:ext cx="2031504" cy="2031504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9AECD65E-1349-4DEA-A5CD-584C7554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965" y="5079821"/>
              <a:ext cx="965001" cy="965001"/>
            </a:xfrm>
            <a:prstGeom prst="rect">
              <a:avLst/>
            </a:prstGeom>
          </p:spPr>
        </p:pic>
      </p:grpSp>
      <p:sp>
        <p:nvSpPr>
          <p:cNvPr id="17" name="Est égal à 16">
            <a:extLst>
              <a:ext uri="{FF2B5EF4-FFF2-40B4-BE49-F238E27FC236}">
                <a16:creationId xmlns:a16="http://schemas.microsoft.com/office/drawing/2014/main" id="{7B1B63CB-CA5A-4D40-A90F-0868204A1EC4}"/>
              </a:ext>
            </a:extLst>
          </p:cNvPr>
          <p:cNvSpPr/>
          <p:nvPr/>
        </p:nvSpPr>
        <p:spPr>
          <a:xfrm>
            <a:off x="8702718" y="5049941"/>
            <a:ext cx="614558" cy="433643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Non égal 17">
            <a:extLst>
              <a:ext uri="{FF2B5EF4-FFF2-40B4-BE49-F238E27FC236}">
                <a16:creationId xmlns:a16="http://schemas.microsoft.com/office/drawing/2014/main" id="{ABAF1691-D3C8-4366-B939-B64B6912799C}"/>
              </a:ext>
            </a:extLst>
          </p:cNvPr>
          <p:cNvSpPr/>
          <p:nvPr/>
        </p:nvSpPr>
        <p:spPr>
          <a:xfrm>
            <a:off x="8702718" y="5048024"/>
            <a:ext cx="598644" cy="433643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A1538568-CF3E-4FFE-91CF-75D46C35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3.33333E-6 L 0.31706 -0.04004 C 0.33099 -0.04907 0.35195 -0.05393 0.37396 -0.05393 C 0.39896 -0.05393 0.41901 -0.04907 0.43294 -0.04004 L 0.5 -3.33333E-6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E0892F-BDC9-4013-90C4-74C067D64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485" y="2209800"/>
            <a:ext cx="2438400" cy="2438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60F5EAF-B85D-49A1-8F8C-E7F802C38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117" y="1978068"/>
            <a:ext cx="2901863" cy="2901863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0697FD2A-069A-401A-B594-246E7A17B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795403"/>
            <a:ext cx="5267193" cy="526719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5A9912B-52DF-4623-A9E4-0D6AED58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>
            <a:extLst>
              <a:ext uri="{FF2B5EF4-FFF2-40B4-BE49-F238E27FC236}">
                <a16:creationId xmlns:a16="http://schemas.microsoft.com/office/drawing/2014/main" id="{363E23F3-77DC-4327-81F9-D23E2149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906" y="2797638"/>
            <a:ext cx="826665" cy="826665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18BDBD5B-34FE-4631-9A1E-AB92E242D531}"/>
              </a:ext>
            </a:extLst>
          </p:cNvPr>
          <p:cNvGrpSpPr/>
          <p:nvPr/>
        </p:nvGrpSpPr>
        <p:grpSpPr>
          <a:xfrm>
            <a:off x="7883154" y="2802881"/>
            <a:ext cx="811711" cy="821422"/>
            <a:chOff x="5212714" y="4489856"/>
            <a:chExt cx="2031504" cy="2031504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4FDBAE1E-64E6-4EBC-BF80-3A33D3299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2714" y="4489856"/>
              <a:ext cx="2031504" cy="2031504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1AC668C9-A3FB-4BBA-BD87-915770134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5965" y="5079821"/>
              <a:ext cx="965001" cy="965001"/>
            </a:xfrm>
            <a:prstGeom prst="rect">
              <a:avLst/>
            </a:prstGeom>
          </p:spPr>
        </p:pic>
      </p:grpSp>
      <p:pic>
        <p:nvPicPr>
          <p:cNvPr id="3" name="Image 2" descr="Une image contenant ipod&#10;&#10;Description générée avec un niveau de confiance très élevé">
            <a:extLst>
              <a:ext uri="{FF2B5EF4-FFF2-40B4-BE49-F238E27FC236}">
                <a16:creationId xmlns:a16="http://schemas.microsoft.com/office/drawing/2014/main" id="{63190D46-652A-4B9C-950E-2658C0BA9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708" y="1921701"/>
            <a:ext cx="2320583" cy="23205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DCF4F3-D8DB-4A5F-BF7F-858C00D06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7924" y="425327"/>
            <a:ext cx="1319826" cy="1319826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DEE0F5EE-6F0D-430B-8B63-A7EAE15353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1326" y="792131"/>
            <a:ext cx="953022" cy="9530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0D622AE-D247-441D-A00E-01B5644855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729" y="2883960"/>
            <a:ext cx="939313" cy="9393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8E44E28-B6F7-4E72-8D04-296ED6E8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454" y="4785162"/>
            <a:ext cx="1440894" cy="14408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22C0D1A-2980-45CC-87FB-EA27E71980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2912" y="653017"/>
            <a:ext cx="939313" cy="93931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2A0151-FC81-46AC-AEBC-8B19507391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7084" y="2708553"/>
            <a:ext cx="1290128" cy="129012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67BA106-550C-42BD-9427-AFADDC3BB6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0120" y="4966395"/>
            <a:ext cx="1078427" cy="1078427"/>
          </a:xfrm>
          <a:prstGeom prst="rect">
            <a:avLst/>
          </a:prstGeom>
        </p:spPr>
      </p:pic>
      <p:sp>
        <p:nvSpPr>
          <p:cNvPr id="32" name="Flèche : double flèche verticale 31">
            <a:extLst>
              <a:ext uri="{FF2B5EF4-FFF2-40B4-BE49-F238E27FC236}">
                <a16:creationId xmlns:a16="http://schemas.microsoft.com/office/drawing/2014/main" id="{FBDFBDE9-2842-4D37-A369-315EB768248B}"/>
              </a:ext>
            </a:extLst>
          </p:cNvPr>
          <p:cNvSpPr/>
          <p:nvPr/>
        </p:nvSpPr>
        <p:spPr>
          <a:xfrm rot="2205801">
            <a:off x="8738894" y="3765431"/>
            <a:ext cx="555853" cy="1130474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 descr="Une image contenant objet, horloge&#10;&#10;Description générée avec un niveau de confiance élevé">
            <a:extLst>
              <a:ext uri="{FF2B5EF4-FFF2-40B4-BE49-F238E27FC236}">
                <a16:creationId xmlns:a16="http://schemas.microsoft.com/office/drawing/2014/main" id="{F3C81032-185D-4CFF-A33E-0EDF66E55B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6654" y="4712391"/>
            <a:ext cx="508007" cy="508007"/>
          </a:xfrm>
          <a:prstGeom prst="rect">
            <a:avLst/>
          </a:prstGeom>
        </p:spPr>
      </p:pic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8631AAF1-A34E-4361-8C71-B01DFAFBBA37}"/>
              </a:ext>
            </a:extLst>
          </p:cNvPr>
          <p:cNvSpPr/>
          <p:nvPr/>
        </p:nvSpPr>
        <p:spPr>
          <a:xfrm rot="18344770">
            <a:off x="2592644" y="1828703"/>
            <a:ext cx="1010280" cy="5095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 descr="Une image contenant grille&#10;&#10;Description générée avec un niveau de confiance élevé">
            <a:extLst>
              <a:ext uri="{FF2B5EF4-FFF2-40B4-BE49-F238E27FC236}">
                <a16:creationId xmlns:a16="http://schemas.microsoft.com/office/drawing/2014/main" id="{4295C545-776A-4207-9A1D-2775879295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9757" y="2294714"/>
            <a:ext cx="1588793" cy="1588793"/>
          </a:xfrm>
          <a:prstGeom prst="rect">
            <a:avLst/>
          </a:prstGeom>
        </p:spPr>
      </p:pic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2403CA4E-EAFA-4A5F-B3B2-5B6A6FD64022}"/>
              </a:ext>
            </a:extLst>
          </p:cNvPr>
          <p:cNvSpPr/>
          <p:nvPr/>
        </p:nvSpPr>
        <p:spPr>
          <a:xfrm>
            <a:off x="4446740" y="914400"/>
            <a:ext cx="3411184" cy="5080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double flèche horizontale 38">
            <a:extLst>
              <a:ext uri="{FF2B5EF4-FFF2-40B4-BE49-F238E27FC236}">
                <a16:creationId xmlns:a16="http://schemas.microsoft.com/office/drawing/2014/main" id="{062C66DE-AF83-44E0-90BF-A1C0DFD1793A}"/>
              </a:ext>
            </a:extLst>
          </p:cNvPr>
          <p:cNvSpPr/>
          <p:nvPr/>
        </p:nvSpPr>
        <p:spPr>
          <a:xfrm rot="3877566">
            <a:off x="8670945" y="2111837"/>
            <a:ext cx="1074220" cy="457973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407C7E-33A4-46F6-966F-81DA4928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3164 -0.04236 C 0.03828 -0.05185 0.04817 -0.05695 0.05859 -0.05695 C 0.07044 -0.05695 0.07982 -0.05185 0.08646 -0.04236 L 0.11823 2.22222E-6 " pathEditMode="relative" rAng="0" ptsTypes="AAA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1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-0.03346 -0.04074 C -0.04049 -0.05 -0.05091 -0.05486 -0.06185 -0.05486 C -0.07435 -0.05486 -0.08424 -0.05 -0.09127 -0.04074 L -0.12461 3.7037E-6 " pathEditMode="relative" rAng="0" ptsTypes="AAAAA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7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repeatCount="4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5" grpId="0" animBg="1"/>
      <p:bldP spid="35" grpId="1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e 45">
            <a:extLst>
              <a:ext uri="{FF2B5EF4-FFF2-40B4-BE49-F238E27FC236}">
                <a16:creationId xmlns:a16="http://schemas.microsoft.com/office/drawing/2014/main" id="{48B971C7-1655-4595-BD6C-AF64B1EE97A9}"/>
              </a:ext>
            </a:extLst>
          </p:cNvPr>
          <p:cNvGrpSpPr/>
          <p:nvPr/>
        </p:nvGrpSpPr>
        <p:grpSpPr>
          <a:xfrm>
            <a:off x="8280977" y="3562766"/>
            <a:ext cx="811711" cy="821422"/>
            <a:chOff x="5212714" y="4489856"/>
            <a:chExt cx="2031504" cy="2031504"/>
          </a:xfrm>
        </p:grpSpPr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980BE52B-C705-43B7-BF29-2B01ED13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714" y="4489856"/>
              <a:ext cx="2031504" cy="2031504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80B31EF-A2C2-404B-9F39-5B64F4ABE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965" y="5079821"/>
              <a:ext cx="965001" cy="965001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76FF720-0F01-4B37-8DA6-43169F654B81}"/>
              </a:ext>
            </a:extLst>
          </p:cNvPr>
          <p:cNvGrpSpPr/>
          <p:nvPr/>
        </p:nvGrpSpPr>
        <p:grpSpPr>
          <a:xfrm>
            <a:off x="3020589" y="3514428"/>
            <a:ext cx="811711" cy="821422"/>
            <a:chOff x="5212714" y="4489856"/>
            <a:chExt cx="2031504" cy="203150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A8D5FAA-0C73-4094-A286-79ECFAFC2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714" y="4489856"/>
              <a:ext cx="2031504" cy="203150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8F606B2B-06C8-48D0-9551-B0E1650E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965" y="5079821"/>
              <a:ext cx="965001" cy="965001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8E5A2CA-1263-46CB-A081-DB5A7F8BC52D}"/>
              </a:ext>
            </a:extLst>
          </p:cNvPr>
          <p:cNvGrpSpPr/>
          <p:nvPr/>
        </p:nvGrpSpPr>
        <p:grpSpPr>
          <a:xfrm>
            <a:off x="2992080" y="5511216"/>
            <a:ext cx="811711" cy="821422"/>
            <a:chOff x="5212714" y="4489856"/>
            <a:chExt cx="2031504" cy="2031504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0726528B-ED6C-42B9-9F5D-38BFF0DE3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714" y="4489856"/>
              <a:ext cx="2031504" cy="2031504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ECC88BF2-B512-429B-B1A0-19A7AC933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965" y="5079821"/>
              <a:ext cx="965001" cy="965001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C226B5B-950D-40EB-87D0-6AEF3988B9A8}"/>
              </a:ext>
            </a:extLst>
          </p:cNvPr>
          <p:cNvGrpSpPr/>
          <p:nvPr/>
        </p:nvGrpSpPr>
        <p:grpSpPr>
          <a:xfrm>
            <a:off x="2992081" y="5514194"/>
            <a:ext cx="811711" cy="821422"/>
            <a:chOff x="5212714" y="4489856"/>
            <a:chExt cx="2031504" cy="2031504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17EBA9E0-B55D-42F6-899D-C30186228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714" y="4489856"/>
              <a:ext cx="2031504" cy="2031504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D66C9C6D-F11E-402B-9146-2ADFA011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965" y="5079821"/>
              <a:ext cx="965001" cy="965001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2A06903-8683-4D86-959F-204ADD6922A3}"/>
              </a:ext>
            </a:extLst>
          </p:cNvPr>
          <p:cNvGrpSpPr/>
          <p:nvPr/>
        </p:nvGrpSpPr>
        <p:grpSpPr>
          <a:xfrm>
            <a:off x="8401224" y="5521654"/>
            <a:ext cx="811711" cy="821422"/>
            <a:chOff x="5212714" y="4489856"/>
            <a:chExt cx="2031504" cy="2031504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56B06FF1-C634-48CF-B2C0-D148DA2C4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714" y="4489856"/>
              <a:ext cx="2031504" cy="2031504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8ED62576-7EC4-4B6E-AE91-EE941A6CE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965" y="5079821"/>
              <a:ext cx="965001" cy="965001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74E0CFB-F427-45FF-B5F9-EF69C762399E}"/>
              </a:ext>
            </a:extLst>
          </p:cNvPr>
          <p:cNvGrpSpPr/>
          <p:nvPr/>
        </p:nvGrpSpPr>
        <p:grpSpPr>
          <a:xfrm>
            <a:off x="8401225" y="5524632"/>
            <a:ext cx="811711" cy="821422"/>
            <a:chOff x="5212714" y="4489856"/>
            <a:chExt cx="2031504" cy="2031504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C046757F-E474-4D74-A664-FD6C6E1FF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714" y="4489856"/>
              <a:ext cx="2031504" cy="2031504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E928A5B-32DF-432A-91AB-BCF497EEB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965" y="5079821"/>
              <a:ext cx="965001" cy="965001"/>
            </a:xfrm>
            <a:prstGeom prst="rect">
              <a:avLst/>
            </a:prstGeom>
          </p:spPr>
        </p:pic>
      </p:grpSp>
      <p:pic>
        <p:nvPicPr>
          <p:cNvPr id="3" name="Image 2" descr="Une image contenant ipod, graphiques vectoriels&#10;&#10;Description générée avec un niveau de confiance élevé">
            <a:extLst>
              <a:ext uri="{FF2B5EF4-FFF2-40B4-BE49-F238E27FC236}">
                <a16:creationId xmlns:a16="http://schemas.microsoft.com/office/drawing/2014/main" id="{A8BE1DEF-D2E1-4F4C-BAFD-0DA3955FE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79" y="3429000"/>
            <a:ext cx="1658083" cy="165808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A63B385-882A-4225-96B7-83197FC53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040" y="3428999"/>
            <a:ext cx="1658083" cy="1658083"/>
          </a:xfrm>
          <a:prstGeom prst="rect">
            <a:avLst/>
          </a:prstGeom>
        </p:spPr>
      </p:pic>
      <p:pic>
        <p:nvPicPr>
          <p:cNvPr id="6" name="Image 5" descr="Une image contenant ipod&#10;&#10;Description générée avec un niveau de confiance très élevé">
            <a:extLst>
              <a:ext uri="{FF2B5EF4-FFF2-40B4-BE49-F238E27FC236}">
                <a16:creationId xmlns:a16="http://schemas.microsoft.com/office/drawing/2014/main" id="{2F2EEFFF-FBD6-4FC4-B2F3-CC9AF055A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692" y="706677"/>
            <a:ext cx="892616" cy="8926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B04BCE-1B07-4669-B5C0-3C23D8DB1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8253" y="3791373"/>
            <a:ext cx="933334" cy="9333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FC667F-8435-472A-8D85-9900D669A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260" y="972245"/>
            <a:ext cx="361479" cy="36147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5DFA840-1E76-4F22-9E65-7AEDB0CD4B4F}"/>
              </a:ext>
            </a:extLst>
          </p:cNvPr>
          <p:cNvCxnSpPr/>
          <p:nvPr/>
        </p:nvCxnSpPr>
        <p:spPr>
          <a:xfrm>
            <a:off x="6095999" y="2505205"/>
            <a:ext cx="0" cy="3206663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8A251B75-D7C8-4C9D-A381-6D146192F127}"/>
              </a:ext>
            </a:extLst>
          </p:cNvPr>
          <p:cNvSpPr/>
          <p:nvPr/>
        </p:nvSpPr>
        <p:spPr>
          <a:xfrm rot="18556701">
            <a:off x="3361541" y="2469870"/>
            <a:ext cx="2814266" cy="507473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70B63F0-43CA-4DA4-A904-C1CC91738C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8253" y="5384264"/>
            <a:ext cx="961790" cy="96179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9E55C7C-A526-4CBB-8D2F-53386224F6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6186" y="5387242"/>
            <a:ext cx="961790" cy="96179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FD0083-D2CB-489C-BB21-5726EB33E1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5075" y="2243996"/>
            <a:ext cx="959220" cy="95922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8496547-65E8-4A54-BA73-603135D20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7577" y="1670946"/>
            <a:ext cx="439162" cy="439162"/>
          </a:xfrm>
          <a:prstGeom prst="rect">
            <a:avLst/>
          </a:prstGeom>
        </p:spPr>
      </p:pic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A9CBF1B3-19BC-4E71-A132-E8542017A97A}"/>
              </a:ext>
            </a:extLst>
          </p:cNvPr>
          <p:cNvSpPr/>
          <p:nvPr/>
        </p:nvSpPr>
        <p:spPr>
          <a:xfrm rot="1804491">
            <a:off x="6573522" y="1823688"/>
            <a:ext cx="1814418" cy="5404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 descr="Une image contenant horloge, objet&#10;&#10;Description générée avec un niveau de confiance élevé">
            <a:extLst>
              <a:ext uri="{FF2B5EF4-FFF2-40B4-BE49-F238E27FC236}">
                <a16:creationId xmlns:a16="http://schemas.microsoft.com/office/drawing/2014/main" id="{B6DB210B-F5DD-475D-8BA3-6CAA8289C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4742" y="3428999"/>
            <a:ext cx="849959" cy="849959"/>
          </a:xfrm>
          <a:prstGeom prst="rect">
            <a:avLst/>
          </a:prstGeom>
        </p:spPr>
      </p:pic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B3EA30FA-455F-4085-AFC0-FAB76072161F}"/>
              </a:ext>
            </a:extLst>
          </p:cNvPr>
          <p:cNvSpPr/>
          <p:nvPr/>
        </p:nvSpPr>
        <p:spPr>
          <a:xfrm rot="18602982">
            <a:off x="4069080" y="2745953"/>
            <a:ext cx="2177978" cy="5815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ECB509BA-C31B-4ECC-B28E-D4CE49212BF7}"/>
              </a:ext>
            </a:extLst>
          </p:cNvPr>
          <p:cNvSpPr/>
          <p:nvPr/>
        </p:nvSpPr>
        <p:spPr>
          <a:xfrm rot="13522537">
            <a:off x="5994727" y="2675845"/>
            <a:ext cx="2177978" cy="5815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52B955-C6F4-45DE-9490-47CEFB4D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0987 -0.06042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-303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0987 -0.0604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-303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1263 -0.05695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-284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1263 -0.0569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-28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0.21901 -0.4006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-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12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12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12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21484 -0.41227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2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4" grpId="0" animBg="1"/>
      <p:bldP spid="34" grpId="1" animBg="1"/>
      <p:bldP spid="49" grpId="0" animBg="1"/>
      <p:bldP spid="5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269</TotalTime>
  <Words>22</Words>
  <Application>Microsoft Office PowerPoint</Application>
  <PresentationFormat>Grand écran</PresentationFormat>
  <Paragraphs>19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HIDS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HIDS</dc:title>
  <dc:creator>Maxime COHEN</dc:creator>
  <cp:lastModifiedBy>COHEN Maxime 2</cp:lastModifiedBy>
  <cp:revision>21</cp:revision>
  <dcterms:created xsi:type="dcterms:W3CDTF">2018-01-25T19:59:27Z</dcterms:created>
  <dcterms:modified xsi:type="dcterms:W3CDTF">2018-01-26T07:44:55Z</dcterms:modified>
</cp:coreProperties>
</file>