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162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F299-7EF0-42E8-B705-DF93929FB7B0}" type="datetimeFigureOut">
              <a:rPr lang="nl-BE" smtClean="0"/>
              <a:t>5/12/2019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9582-4E12-412A-B337-256159006E7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851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F299-7EF0-42E8-B705-DF93929FB7B0}" type="datetimeFigureOut">
              <a:rPr lang="nl-BE" smtClean="0"/>
              <a:t>5/12/2019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9582-4E12-412A-B337-256159006E7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639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F299-7EF0-42E8-B705-DF93929FB7B0}" type="datetimeFigureOut">
              <a:rPr lang="nl-BE" smtClean="0"/>
              <a:t>5/12/2019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9582-4E12-412A-B337-256159006E7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10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F299-7EF0-42E8-B705-DF93929FB7B0}" type="datetimeFigureOut">
              <a:rPr lang="nl-BE" smtClean="0"/>
              <a:t>5/12/2019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9582-4E12-412A-B337-256159006E7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37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F299-7EF0-42E8-B705-DF93929FB7B0}" type="datetimeFigureOut">
              <a:rPr lang="nl-BE" smtClean="0"/>
              <a:t>5/12/2019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9582-4E12-412A-B337-256159006E7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107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F299-7EF0-42E8-B705-DF93929FB7B0}" type="datetimeFigureOut">
              <a:rPr lang="nl-BE" smtClean="0"/>
              <a:t>5/12/2019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9582-4E12-412A-B337-256159006E7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768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F299-7EF0-42E8-B705-DF93929FB7B0}" type="datetimeFigureOut">
              <a:rPr lang="nl-BE" smtClean="0"/>
              <a:t>5/12/2019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9582-4E12-412A-B337-256159006E7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0534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F299-7EF0-42E8-B705-DF93929FB7B0}" type="datetimeFigureOut">
              <a:rPr lang="nl-BE" smtClean="0"/>
              <a:t>5/12/2019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9582-4E12-412A-B337-256159006E7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05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F299-7EF0-42E8-B705-DF93929FB7B0}" type="datetimeFigureOut">
              <a:rPr lang="nl-BE" smtClean="0"/>
              <a:t>5/12/2019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9582-4E12-412A-B337-256159006E7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03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F299-7EF0-42E8-B705-DF93929FB7B0}" type="datetimeFigureOut">
              <a:rPr lang="nl-BE" smtClean="0"/>
              <a:t>5/12/2019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9582-4E12-412A-B337-256159006E7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30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F299-7EF0-42E8-B705-DF93929FB7B0}" type="datetimeFigureOut">
              <a:rPr lang="nl-BE" smtClean="0"/>
              <a:t>5/12/2019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9582-4E12-412A-B337-256159006E7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839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BF299-7EF0-42E8-B705-DF93929FB7B0}" type="datetimeFigureOut">
              <a:rPr lang="nl-BE" smtClean="0"/>
              <a:t>5/12/2019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69582-4E12-412A-B337-256159006E7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742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9BFE1B72-C0B5-43AF-AD0A-3B04953B4D22}"/>
              </a:ext>
            </a:extLst>
          </p:cNvPr>
          <p:cNvSpPr/>
          <p:nvPr/>
        </p:nvSpPr>
        <p:spPr>
          <a:xfrm>
            <a:off x="2359606" y="321476"/>
            <a:ext cx="2138787" cy="908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2000"/>
              <a:t>INITIALISEREN</a:t>
            </a:r>
            <a:endParaRPr lang="nl-BE" sz="2000" dirty="0"/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51BE8EC2-0A14-4D38-87FE-4EF64B5D6872}"/>
              </a:ext>
            </a:extLst>
          </p:cNvPr>
          <p:cNvSpPr/>
          <p:nvPr/>
        </p:nvSpPr>
        <p:spPr>
          <a:xfrm>
            <a:off x="2359605" y="1714540"/>
            <a:ext cx="2138787" cy="908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2000" dirty="0"/>
              <a:t>HOEVEELHEID INGEVEN</a:t>
            </a: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ECD1E050-0E72-423B-BD07-D8D3A0581B19}"/>
              </a:ext>
            </a:extLst>
          </p:cNvPr>
          <p:cNvSpPr/>
          <p:nvPr/>
        </p:nvSpPr>
        <p:spPr>
          <a:xfrm>
            <a:off x="2359605" y="3107604"/>
            <a:ext cx="2138787" cy="908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2000" dirty="0"/>
              <a:t>PLAAT NAAR POMP</a:t>
            </a: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A450980E-CA28-4798-A2CD-16EBAEAB1A95}"/>
              </a:ext>
            </a:extLst>
          </p:cNvPr>
          <p:cNvSpPr/>
          <p:nvPr/>
        </p:nvSpPr>
        <p:spPr>
          <a:xfrm>
            <a:off x="2359604" y="4500668"/>
            <a:ext cx="2138787" cy="908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2000" dirty="0"/>
              <a:t>SPUITEN</a:t>
            </a:r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DE1D80CB-E61A-4265-999E-E9A2D89A85C7}"/>
              </a:ext>
            </a:extLst>
          </p:cNvPr>
          <p:cNvSpPr/>
          <p:nvPr/>
        </p:nvSpPr>
        <p:spPr>
          <a:xfrm>
            <a:off x="2359603" y="5893732"/>
            <a:ext cx="2138787" cy="908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2000" dirty="0"/>
              <a:t>PLAAT VERPLAATSEN</a:t>
            </a:r>
          </a:p>
        </p:txBody>
      </p:sp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4676ECAD-A1E8-4054-A018-B5C1C90D4981}"/>
              </a:ext>
            </a:extLst>
          </p:cNvPr>
          <p:cNvSpPr/>
          <p:nvPr/>
        </p:nvSpPr>
        <p:spPr>
          <a:xfrm>
            <a:off x="2359602" y="7286796"/>
            <a:ext cx="2138787" cy="908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2000" dirty="0"/>
              <a:t>TERUG NAAR STARTPLAATS</a:t>
            </a:r>
          </a:p>
        </p:txBody>
      </p:sp>
      <p:sp>
        <p:nvSpPr>
          <p:cNvPr id="16" name="Rechthoek: afgeronde hoeken 15">
            <a:extLst>
              <a:ext uri="{FF2B5EF4-FFF2-40B4-BE49-F238E27FC236}">
                <a16:creationId xmlns:a16="http://schemas.microsoft.com/office/drawing/2014/main" id="{08221786-03B1-434A-804C-67B3F86AA7AF}"/>
              </a:ext>
            </a:extLst>
          </p:cNvPr>
          <p:cNvSpPr/>
          <p:nvPr/>
        </p:nvSpPr>
        <p:spPr>
          <a:xfrm>
            <a:off x="2359602" y="8679860"/>
            <a:ext cx="2138787" cy="908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2000" dirty="0"/>
              <a:t>CLEANUP</a:t>
            </a:r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9594D639-78C0-4DAE-900D-A675A08CA297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3428999" y="1229712"/>
            <a:ext cx="1" cy="48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95F45754-A446-4ABD-B3C4-AD742337F372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3428999" y="2622776"/>
            <a:ext cx="0" cy="48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842A864B-2BD4-46D2-AFBD-898CBCAF47C9}"/>
              </a:ext>
            </a:extLst>
          </p:cNvPr>
          <p:cNvCxnSpPr>
            <a:cxnSpLocks/>
          </p:cNvCxnSpPr>
          <p:nvPr/>
        </p:nvCxnSpPr>
        <p:spPr>
          <a:xfrm>
            <a:off x="3431622" y="4015840"/>
            <a:ext cx="0" cy="48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80719193-2F26-4940-B4E8-7AB2C6B3B9FA}"/>
              </a:ext>
            </a:extLst>
          </p:cNvPr>
          <p:cNvCxnSpPr>
            <a:cxnSpLocks/>
          </p:cNvCxnSpPr>
          <p:nvPr/>
        </p:nvCxnSpPr>
        <p:spPr>
          <a:xfrm>
            <a:off x="3415856" y="5408904"/>
            <a:ext cx="0" cy="48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6B9D756A-51A9-4641-832A-DDDCE4A658FD}"/>
              </a:ext>
            </a:extLst>
          </p:cNvPr>
          <p:cNvCxnSpPr>
            <a:cxnSpLocks/>
          </p:cNvCxnSpPr>
          <p:nvPr/>
        </p:nvCxnSpPr>
        <p:spPr>
          <a:xfrm>
            <a:off x="3431622" y="6801968"/>
            <a:ext cx="0" cy="48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1F99600D-AF3E-4D2A-B270-9F546332CB45}"/>
              </a:ext>
            </a:extLst>
          </p:cNvPr>
          <p:cNvCxnSpPr>
            <a:cxnSpLocks/>
          </p:cNvCxnSpPr>
          <p:nvPr/>
        </p:nvCxnSpPr>
        <p:spPr>
          <a:xfrm>
            <a:off x="3428995" y="8195032"/>
            <a:ext cx="0" cy="48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ingslijn: gebogen 28">
            <a:extLst>
              <a:ext uri="{FF2B5EF4-FFF2-40B4-BE49-F238E27FC236}">
                <a16:creationId xmlns:a16="http://schemas.microsoft.com/office/drawing/2014/main" id="{9BAABF49-20A5-4BE9-88D7-A0C383759886}"/>
              </a:ext>
            </a:extLst>
          </p:cNvPr>
          <p:cNvCxnSpPr>
            <a:cxnSpLocks/>
            <a:stCxn id="14" idx="3"/>
            <a:endCxn id="13" idx="3"/>
          </p:cNvCxnSpPr>
          <p:nvPr/>
        </p:nvCxnSpPr>
        <p:spPr>
          <a:xfrm flipV="1">
            <a:off x="4498390" y="4954786"/>
            <a:ext cx="1" cy="1393064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15805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13</Words>
  <Application>Microsoft Office PowerPoint</Application>
  <PresentationFormat>Breedbeeld</PresentationFormat>
  <Paragraphs>7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Maxime Dujardin</dc:creator>
  <cp:lastModifiedBy>Maxime Dujardin</cp:lastModifiedBy>
  <cp:revision>3</cp:revision>
  <dcterms:created xsi:type="dcterms:W3CDTF">2019-12-05T16:37:39Z</dcterms:created>
  <dcterms:modified xsi:type="dcterms:W3CDTF">2019-12-05T16:58:43Z</dcterms:modified>
</cp:coreProperties>
</file>