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8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8/12/2019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851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8/12/2019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639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8/12/2019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10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8/12/2019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37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8/12/2019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107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8/12/2019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768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8/12/2019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053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8/12/2019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05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8/12/2019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03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8/12/2019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30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F299-7EF0-42E8-B705-DF93929FB7B0}" type="datetimeFigureOut">
              <a:rPr lang="nl-BE" smtClean="0"/>
              <a:t>8/12/2019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839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F299-7EF0-42E8-B705-DF93929FB7B0}" type="datetimeFigureOut">
              <a:rPr lang="nl-BE" smtClean="0"/>
              <a:t>8/12/2019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69582-4E12-412A-B337-256159006E7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742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9BFE1B72-C0B5-43AF-AD0A-3B04953B4D22}"/>
              </a:ext>
            </a:extLst>
          </p:cNvPr>
          <p:cNvSpPr/>
          <p:nvPr/>
        </p:nvSpPr>
        <p:spPr>
          <a:xfrm>
            <a:off x="2599453" y="461058"/>
            <a:ext cx="2138787" cy="90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/>
              <a:t>INITIALISEREN</a:t>
            </a:r>
            <a:endParaRPr lang="nl-BE" sz="2000" dirty="0"/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51BE8EC2-0A14-4D38-87FE-4EF64B5D6872}"/>
              </a:ext>
            </a:extLst>
          </p:cNvPr>
          <p:cNvSpPr/>
          <p:nvPr/>
        </p:nvSpPr>
        <p:spPr>
          <a:xfrm>
            <a:off x="2599453" y="1777250"/>
            <a:ext cx="2138786" cy="1393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dirty="0"/>
              <a:t>HOEVEELHEID INGEVEN + MICROPLATES SELECTEREN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ECD1E050-0E72-423B-BD07-D8D3A0581B19}"/>
              </a:ext>
            </a:extLst>
          </p:cNvPr>
          <p:cNvSpPr/>
          <p:nvPr/>
        </p:nvSpPr>
        <p:spPr>
          <a:xfrm>
            <a:off x="2599452" y="3956664"/>
            <a:ext cx="2138787" cy="90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dirty="0"/>
              <a:t>PLAAT NAAR POMP</a:t>
            </a: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A450980E-CA28-4798-A2CD-16EBAEAB1A95}"/>
              </a:ext>
            </a:extLst>
          </p:cNvPr>
          <p:cNvSpPr/>
          <p:nvPr/>
        </p:nvSpPr>
        <p:spPr>
          <a:xfrm>
            <a:off x="4170856" y="5575139"/>
            <a:ext cx="2138787" cy="90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dirty="0"/>
              <a:t>SPUITEN</a:t>
            </a: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DE1D80CB-E61A-4265-999E-E9A2D89A85C7}"/>
              </a:ext>
            </a:extLst>
          </p:cNvPr>
          <p:cNvSpPr/>
          <p:nvPr/>
        </p:nvSpPr>
        <p:spPr>
          <a:xfrm>
            <a:off x="2601806" y="6750705"/>
            <a:ext cx="2138787" cy="90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dirty="0"/>
              <a:t>PLAAT VERPLAATSEN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4676ECAD-A1E8-4054-A018-B5C1C90D4981}"/>
              </a:ext>
            </a:extLst>
          </p:cNvPr>
          <p:cNvSpPr/>
          <p:nvPr/>
        </p:nvSpPr>
        <p:spPr>
          <a:xfrm>
            <a:off x="2606283" y="8511329"/>
            <a:ext cx="2138787" cy="90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dirty="0"/>
              <a:t>TERUG NAAR STARTPLAATS</a:t>
            </a: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08221786-03B1-434A-804C-67B3F86AA7AF}"/>
              </a:ext>
            </a:extLst>
          </p:cNvPr>
          <p:cNvSpPr/>
          <p:nvPr/>
        </p:nvSpPr>
        <p:spPr>
          <a:xfrm>
            <a:off x="2606282" y="9728619"/>
            <a:ext cx="2138787" cy="90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dirty="0"/>
              <a:t>CLEANUP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9594D639-78C0-4DAE-900D-A675A08CA29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3668846" y="1369294"/>
            <a:ext cx="1" cy="40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95F45754-A446-4ABD-B3C4-AD742337F37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668846" y="3170314"/>
            <a:ext cx="0" cy="78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ingslijn: gebogen 28">
            <a:extLst>
              <a:ext uri="{FF2B5EF4-FFF2-40B4-BE49-F238E27FC236}">
                <a16:creationId xmlns:a16="http://schemas.microsoft.com/office/drawing/2014/main" id="{9BAABF49-20A5-4BE9-88D7-A0C383759886}"/>
              </a:ext>
            </a:extLst>
          </p:cNvPr>
          <p:cNvCxnSpPr>
            <a:cxnSpLocks/>
            <a:stCxn id="14" idx="3"/>
            <a:endCxn id="13" idx="3"/>
          </p:cNvCxnSpPr>
          <p:nvPr/>
        </p:nvCxnSpPr>
        <p:spPr>
          <a:xfrm flipV="1">
            <a:off x="4740593" y="6029257"/>
            <a:ext cx="1569050" cy="1175566"/>
          </a:xfrm>
          <a:prstGeom prst="bentConnector3">
            <a:avLst>
              <a:gd name="adj1" fmla="val 114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8E2EDC1F-3044-47DB-85C9-66027444ABB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668846" y="4864900"/>
            <a:ext cx="1571404" cy="71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0">
            <a:extLst>
              <a:ext uri="{FF2B5EF4-FFF2-40B4-BE49-F238E27FC236}">
                <a16:creationId xmlns:a16="http://schemas.microsoft.com/office/drawing/2014/main" id="{E176D01D-3EBC-418B-95C8-50B7026274C7}"/>
              </a:ext>
            </a:extLst>
          </p:cNvPr>
          <p:cNvSpPr txBox="1"/>
          <p:nvPr/>
        </p:nvSpPr>
        <p:spPr>
          <a:xfrm>
            <a:off x="4578935" y="4956410"/>
            <a:ext cx="160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</a:rPr>
              <a:t>Afstandssensor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AD712022-BB79-447E-A1C9-E876889F925D}"/>
              </a:ext>
            </a:extLst>
          </p:cNvPr>
          <p:cNvCxnSpPr>
            <a:cxnSpLocks/>
            <a:stCxn id="12" idx="2"/>
            <a:endCxn id="45" idx="0"/>
          </p:cNvCxnSpPr>
          <p:nvPr/>
        </p:nvCxnSpPr>
        <p:spPr>
          <a:xfrm flipH="1">
            <a:off x="1617753" y="4864900"/>
            <a:ext cx="2051093" cy="710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hoek: afgeronde hoeken 44">
            <a:extLst>
              <a:ext uri="{FF2B5EF4-FFF2-40B4-BE49-F238E27FC236}">
                <a16:creationId xmlns:a16="http://schemas.microsoft.com/office/drawing/2014/main" id="{553B6925-4BFB-4AA9-99D9-63C9EB4AD146}"/>
              </a:ext>
            </a:extLst>
          </p:cNvPr>
          <p:cNvSpPr/>
          <p:nvPr/>
        </p:nvSpPr>
        <p:spPr>
          <a:xfrm>
            <a:off x="548359" y="5575139"/>
            <a:ext cx="2138787" cy="9082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dirty="0"/>
              <a:t>STOP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B19F2052-9059-47B7-B891-1EF1DE7770C6}"/>
              </a:ext>
            </a:extLst>
          </p:cNvPr>
          <p:cNvSpPr txBox="1"/>
          <p:nvPr/>
        </p:nvSpPr>
        <p:spPr>
          <a:xfrm>
            <a:off x="1474389" y="4949685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Noodknop</a:t>
            </a:r>
          </a:p>
        </p:txBody>
      </p:sp>
      <p:cxnSp>
        <p:nvCxnSpPr>
          <p:cNvPr id="48" name="Rechte verbindingslijn met pijl 47">
            <a:extLst>
              <a:ext uri="{FF2B5EF4-FFF2-40B4-BE49-F238E27FC236}">
                <a16:creationId xmlns:a16="http://schemas.microsoft.com/office/drawing/2014/main" id="{720ED2DB-94BB-463F-97B6-E15D43E0F5BA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3671200" y="6483375"/>
            <a:ext cx="1569050" cy="26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1D512D86-B272-4CB9-B4D8-A7567296BB3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671200" y="7658941"/>
            <a:ext cx="4477" cy="85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58A75A6E-513E-4B7E-9D69-4EAC5CB41D00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3675676" y="9419565"/>
            <a:ext cx="1" cy="30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hoek: afgeronde hoeken 74">
            <a:extLst>
              <a:ext uri="{FF2B5EF4-FFF2-40B4-BE49-F238E27FC236}">
                <a16:creationId xmlns:a16="http://schemas.microsoft.com/office/drawing/2014/main" id="{416BB318-4138-4EEC-B1D3-36832E71CAC6}"/>
              </a:ext>
            </a:extLst>
          </p:cNvPr>
          <p:cNvSpPr/>
          <p:nvPr/>
        </p:nvSpPr>
        <p:spPr>
          <a:xfrm>
            <a:off x="40680" y="461058"/>
            <a:ext cx="2138787" cy="90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dirty="0"/>
              <a:t>OPSTARTEN GRAFISCHE INTERFACE</a:t>
            </a:r>
          </a:p>
        </p:txBody>
      </p: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28C54C41-E32B-4F9D-B4E2-28A441608BA6}"/>
              </a:ext>
            </a:extLst>
          </p:cNvPr>
          <p:cNvCxnSpPr>
            <a:cxnSpLocks/>
            <a:stCxn id="75" idx="3"/>
            <a:endCxn id="4" idx="1"/>
          </p:cNvCxnSpPr>
          <p:nvPr/>
        </p:nvCxnSpPr>
        <p:spPr>
          <a:xfrm>
            <a:off x="2179467" y="915176"/>
            <a:ext cx="419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hoek: afgeronde hoeken 100">
            <a:extLst>
              <a:ext uri="{FF2B5EF4-FFF2-40B4-BE49-F238E27FC236}">
                <a16:creationId xmlns:a16="http://schemas.microsoft.com/office/drawing/2014/main" id="{F751726E-4704-41F4-A571-1FBB1E4EDD9F}"/>
              </a:ext>
            </a:extLst>
          </p:cNvPr>
          <p:cNvSpPr/>
          <p:nvPr/>
        </p:nvSpPr>
        <p:spPr>
          <a:xfrm>
            <a:off x="2599451" y="10979293"/>
            <a:ext cx="2138787" cy="90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dirty="0"/>
              <a:t>QUIT</a:t>
            </a:r>
          </a:p>
        </p:txBody>
      </p:sp>
      <p:cxnSp>
        <p:nvCxnSpPr>
          <p:cNvPr id="103" name="Rechte verbindingslijn met pijl 102">
            <a:extLst>
              <a:ext uri="{FF2B5EF4-FFF2-40B4-BE49-F238E27FC236}">
                <a16:creationId xmlns:a16="http://schemas.microsoft.com/office/drawing/2014/main" id="{ABC52C11-75AC-4410-BE14-344100713807}"/>
              </a:ext>
            </a:extLst>
          </p:cNvPr>
          <p:cNvCxnSpPr>
            <a:cxnSpLocks/>
            <a:stCxn id="16" idx="2"/>
            <a:endCxn id="101" idx="0"/>
          </p:cNvCxnSpPr>
          <p:nvPr/>
        </p:nvCxnSpPr>
        <p:spPr>
          <a:xfrm flipH="1">
            <a:off x="3668845" y="10636855"/>
            <a:ext cx="6831" cy="342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kstvak 136">
            <a:extLst>
              <a:ext uri="{FF2B5EF4-FFF2-40B4-BE49-F238E27FC236}">
                <a16:creationId xmlns:a16="http://schemas.microsoft.com/office/drawing/2014/main" id="{D355A57E-363D-4CF5-8BFB-C1B682449937}"/>
              </a:ext>
            </a:extLst>
          </p:cNvPr>
          <p:cNvSpPr txBox="1"/>
          <p:nvPr/>
        </p:nvSpPr>
        <p:spPr>
          <a:xfrm>
            <a:off x="3675675" y="7761969"/>
            <a:ext cx="1958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</a:rPr>
              <a:t>Alle geselecteerde </a:t>
            </a:r>
            <a:br>
              <a:rPr lang="nl-BE" dirty="0">
                <a:solidFill>
                  <a:schemeClr val="accent1"/>
                </a:solidFill>
              </a:rPr>
            </a:br>
            <a:r>
              <a:rPr lang="nl-BE" dirty="0" err="1">
                <a:solidFill>
                  <a:schemeClr val="accent1"/>
                </a:solidFill>
              </a:rPr>
              <a:t>microplates</a:t>
            </a:r>
            <a:r>
              <a:rPr lang="nl-BE" dirty="0">
                <a:solidFill>
                  <a:schemeClr val="accent1"/>
                </a:solidFill>
              </a:rPr>
              <a:t> gevuld</a:t>
            </a:r>
          </a:p>
        </p:txBody>
      </p:sp>
      <p:sp>
        <p:nvSpPr>
          <p:cNvPr id="151" name="Tekstvak 150">
            <a:extLst>
              <a:ext uri="{FF2B5EF4-FFF2-40B4-BE49-F238E27FC236}">
                <a16:creationId xmlns:a16="http://schemas.microsoft.com/office/drawing/2014/main" id="{96ED3C02-6FC1-4822-A7E6-096D7EB7FC17}"/>
              </a:ext>
            </a:extLst>
          </p:cNvPr>
          <p:cNvSpPr txBox="1"/>
          <p:nvPr/>
        </p:nvSpPr>
        <p:spPr>
          <a:xfrm>
            <a:off x="3725172" y="3456058"/>
            <a:ext cx="7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accent1"/>
                </a:solidFill>
              </a:rPr>
              <a:t>START</a:t>
            </a:r>
          </a:p>
        </p:txBody>
      </p:sp>
      <p:cxnSp>
        <p:nvCxnSpPr>
          <p:cNvPr id="157" name="Verbindingslijn: gebogen 156">
            <a:extLst>
              <a:ext uri="{FF2B5EF4-FFF2-40B4-BE49-F238E27FC236}">
                <a16:creationId xmlns:a16="http://schemas.microsoft.com/office/drawing/2014/main" id="{41ADA98D-1B2E-4C2A-9242-0C4F92B6D9E0}"/>
              </a:ext>
            </a:extLst>
          </p:cNvPr>
          <p:cNvCxnSpPr>
            <a:cxnSpLocks/>
            <a:stCxn id="45" idx="2"/>
            <a:endCxn id="15" idx="1"/>
          </p:cNvCxnSpPr>
          <p:nvPr/>
        </p:nvCxnSpPr>
        <p:spPr>
          <a:xfrm rot="16200000" flipH="1">
            <a:off x="870982" y="7230146"/>
            <a:ext cx="2482072" cy="98853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5805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26</Words>
  <Application>Microsoft Office PowerPoint</Application>
  <PresentationFormat>Breedbeeld</PresentationFormat>
  <Paragraphs>14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Maxime Dujardin</dc:creator>
  <cp:lastModifiedBy>Matthias</cp:lastModifiedBy>
  <cp:revision>8</cp:revision>
  <dcterms:created xsi:type="dcterms:W3CDTF">2019-12-05T16:37:39Z</dcterms:created>
  <dcterms:modified xsi:type="dcterms:W3CDTF">2019-12-08T16:07:55Z</dcterms:modified>
</cp:coreProperties>
</file>