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1598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08/07/2021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6418217" y="2157743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3050895-A9E2-4EB4-A570-2EDA05854F14}"/>
              </a:ext>
            </a:extLst>
          </p:cNvPr>
          <p:cNvGrpSpPr/>
          <p:nvPr/>
        </p:nvGrpSpPr>
        <p:grpSpPr>
          <a:xfrm>
            <a:off x="325120" y="1123601"/>
            <a:ext cx="3014797" cy="3014797"/>
            <a:chOff x="3779520" y="1336961"/>
            <a:chExt cx="3014797" cy="30147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3C6E84-1485-4990-94F7-238F9340706A}"/>
                </a:ext>
              </a:extLst>
            </p:cNvPr>
            <p:cNvSpPr/>
            <p:nvPr/>
          </p:nvSpPr>
          <p:spPr>
            <a:xfrm>
              <a:off x="3779520" y="1336961"/>
              <a:ext cx="3014797" cy="3014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Cercle : creux 3">
              <a:extLst>
                <a:ext uri="{FF2B5EF4-FFF2-40B4-BE49-F238E27FC236}">
                  <a16:creationId xmlns:a16="http://schemas.microsoft.com/office/drawing/2014/main" id="{CDD19ADD-D8A5-4109-8B5F-E30D9052D9B2}"/>
                </a:ext>
              </a:extLst>
            </p:cNvPr>
            <p:cNvSpPr/>
            <p:nvPr/>
          </p:nvSpPr>
          <p:spPr>
            <a:xfrm>
              <a:off x="4448718" y="2006159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9</cp:revision>
  <dcterms:created xsi:type="dcterms:W3CDTF">2021-07-01T07:28:41Z</dcterms:created>
  <dcterms:modified xsi:type="dcterms:W3CDTF">2021-07-08T15:58:24Z</dcterms:modified>
</cp:coreProperties>
</file>