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2" r:id="rId4"/>
    <p:sldId id="263" r:id="rId5"/>
    <p:sldId id="264" r:id="rId6"/>
    <p:sldId id="265" r:id="rId7"/>
    <p:sldId id="261" r:id="rId8"/>
    <p:sldId id="259" r:id="rId9"/>
    <p:sldId id="257" r:id="rId10"/>
    <p:sldId id="258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ime DANIEL" initials="MD" lastIdx="2" clrIdx="0">
    <p:extLst>
      <p:ext uri="{19B8F6BF-5375-455C-9EA6-DF929625EA0E}">
        <p15:presenceInfo xmlns:p15="http://schemas.microsoft.com/office/powerpoint/2012/main" userId="Maxime DANIEL" providerId="None"/>
      </p:ext>
    </p:extLst>
  </p:cmAuthor>
  <p:cmAuthor id="2" name="Maxime DANIEL" initials="MD [2]" lastIdx="6" clrIdx="1">
    <p:extLst>
      <p:ext uri="{19B8F6BF-5375-455C-9EA6-DF929625EA0E}">
        <p15:presenceInfo xmlns:p15="http://schemas.microsoft.com/office/powerpoint/2012/main" userId="S::m.daniel@estia.fr::592bbd2f-4ac8-4f7d-a622-66a3b0015ed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98" autoAdjust="0"/>
    <p:restoredTop sz="91268" autoAdjust="0"/>
  </p:normalViewPr>
  <p:slideViewPr>
    <p:cSldViewPr snapToGrid="0">
      <p:cViewPr>
        <p:scale>
          <a:sx n="75" d="100"/>
          <a:sy n="75" d="100"/>
        </p:scale>
        <p:origin x="7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E8CA1-8768-4FFA-A312-B81E8CE2B072}" type="datetimeFigureOut">
              <a:rPr lang="fr-FR" smtClean="0"/>
              <a:t>25/08/2021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F1C26-CBF0-4BC4-AF4B-2F89C1A23B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239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335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3276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64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64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7867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1736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551E80-4FC8-4EAC-85F5-5BF5E03EB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8EE5E0-2F7E-4CBF-90CE-C62F6E681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32D4F6-ECC2-4A2F-B621-848C35B90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25/08/2021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DA91F1-85AD-493C-AB5E-32C236040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731A2E-33F4-4EF3-A083-243B13D3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C46F43-015D-4D6F-A600-3F8C56F64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AF43CCA-5BC4-43DB-9AD7-44C0BFA8E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A76783-7EF6-4AA8-8AE0-092F8138B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25/08/2021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52C48B-CBF5-4B16-8692-54A44E4F7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7A34F5-1641-4B04-BAA4-E5304889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917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635D672-66DD-4322-ABAC-E338722DA3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10AF349-46E9-4C7D-9CA3-72C347DA2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59C06D-9717-4BC3-BC29-E846E0CEE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25/08/2021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74FFDD-3EA9-4098-B7BD-55584FC08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C35451-2999-4671-9CBA-0F4EEE6C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8832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4C3F05-8041-4234-ACD8-60199762F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8558DB-1101-4C68-B965-C942CBFB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9BDECA-D824-4864-AD04-49A364FCD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25/08/2021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E71D91-7F2A-4DD9-BDDB-844D29496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110287-A09E-4A55-B2E8-74D8C8E26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2688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604BA7-3745-4F43-B34C-B8DE614CB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B029C8-D678-491A-931B-F15730488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93419B-B124-4D4E-B4C3-7781FC97F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25/08/2021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D69C0B-A4BC-434A-9997-A08B2C1B0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9F16B4-EE31-46FB-ADAF-A767340E0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362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3EA4DE-DD56-4B97-838F-3D1BE12D3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2B9BD1-1A8A-4992-8D60-EE5D52AE8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55DC7F-B898-44B7-B7F2-86FE337F2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66F2B6-2E59-480F-8AD7-C0EC7157A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25/08/2021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879EA7-4FC9-45C0-8A4C-738249B5C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3D267D-1CFA-4A9D-BB98-8E053594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04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6608A3-D2CD-4F5D-B475-B83E5E43F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939919-743C-45A1-B414-17AEC50A4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ADC3DE-A544-4C69-BF49-A50EBBEAC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857B507-300A-4965-BB09-DDAEEA877C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246192E-4DFC-4453-92B7-97ADD66BEF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ADE4CE6-6E98-4951-BCF0-A6C9BEC24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25/08/2021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2D1E470-FBB8-434A-A01D-BAAB4B4F3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60CA37D-86B8-4559-9FF4-CDE0E9762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047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90FEF6-86E7-4DC4-9BAD-2AD6B626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69065D-BD4F-4CE8-AE8B-0710C4BE2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25/08/2021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ABCB70-E03E-4967-B52D-56BDE093B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242ABF-3E7E-42ED-BC29-A109CD65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81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8B6C9F5-CB22-4837-B92F-FB33690F1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25/08/2021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2357495-FCE2-4B6F-876A-46575FDED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370719-4D96-4FA8-8BBC-633BA72A2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39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5E0985-40C9-4D5E-8AF4-7CEC2FABC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C7272F-B6B5-49BE-82AC-3616AC2AC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83EBCDF-E13E-421B-BF15-B96327BED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B80CD6-2116-4D71-8237-97CCAA596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25/08/2021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9D7C1C-D404-4E23-A5D9-D7943C8D3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D4DB04-7EF0-49A3-A363-2018865F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047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41D2F3-8221-4F28-9D33-04E4071C4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DB841BB-83E4-4777-9D8A-6B5551A96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98DB1E6-6FCE-400E-AB0C-39C2EB56F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66999F4-8711-41DD-BB99-081425BF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25/08/2021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FEDB7E-B1C0-4D72-8901-5107B60DB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A6F083-8156-4E17-B996-E36836296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8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B50C4EA-447B-4775-993E-C88E00BC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5592486-ADDE-44B3-8235-EE8BE3303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E422E3-AA84-4BE0-9587-9D21435896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9CA0E-E24C-46B9-BDEB-00D69BD4C068}" type="datetimeFigureOut">
              <a:rPr lang="fr-FR" smtClean="0"/>
              <a:t>25/08/2021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5B5FDC-101E-494D-8550-56029F7DF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C0DC32-EA91-4A26-A46C-36E7C6D91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74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igne Plus 145">
            <a:extLst>
              <a:ext uri="{FF2B5EF4-FFF2-40B4-BE49-F238E27FC236}">
                <a16:creationId xmlns:a16="http://schemas.microsoft.com/office/drawing/2014/main" id="{B3D04B0A-9EB6-435C-8347-C6A3E95EE990}"/>
              </a:ext>
            </a:extLst>
          </p:cNvPr>
          <p:cNvSpPr/>
          <p:nvPr/>
        </p:nvSpPr>
        <p:spPr>
          <a:xfrm>
            <a:off x="10373119" y="2779669"/>
            <a:ext cx="1080000" cy="1080000"/>
          </a:xfrm>
          <a:prstGeom prst="mathPlu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2" name="Signe Moins 141">
            <a:extLst>
              <a:ext uri="{FF2B5EF4-FFF2-40B4-BE49-F238E27FC236}">
                <a16:creationId xmlns:a16="http://schemas.microsoft.com/office/drawing/2014/main" id="{39913F6E-4B22-40C3-8E6A-128631560715}"/>
              </a:ext>
            </a:extLst>
          </p:cNvPr>
          <p:cNvSpPr/>
          <p:nvPr/>
        </p:nvSpPr>
        <p:spPr>
          <a:xfrm>
            <a:off x="5013597" y="817323"/>
            <a:ext cx="754161" cy="754161"/>
          </a:xfrm>
          <a:prstGeom prst="mathMinus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Signe Moins 140">
            <a:extLst>
              <a:ext uri="{FF2B5EF4-FFF2-40B4-BE49-F238E27FC236}">
                <a16:creationId xmlns:a16="http://schemas.microsoft.com/office/drawing/2014/main" id="{27479065-AFD8-4333-B5DE-763D33B44705}"/>
              </a:ext>
            </a:extLst>
          </p:cNvPr>
          <p:cNvSpPr/>
          <p:nvPr/>
        </p:nvSpPr>
        <p:spPr>
          <a:xfrm>
            <a:off x="5043971" y="849171"/>
            <a:ext cx="754161" cy="754161"/>
          </a:xfrm>
          <a:prstGeom prst="mathMinus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Cylindre 137">
            <a:extLst>
              <a:ext uri="{FF2B5EF4-FFF2-40B4-BE49-F238E27FC236}">
                <a16:creationId xmlns:a16="http://schemas.microsoft.com/office/drawing/2014/main" id="{2ECAB5E0-E7E6-4450-A26D-757B54B14E9E}"/>
              </a:ext>
            </a:extLst>
          </p:cNvPr>
          <p:cNvSpPr/>
          <p:nvPr/>
        </p:nvSpPr>
        <p:spPr>
          <a:xfrm>
            <a:off x="778222" y="2784500"/>
            <a:ext cx="528654" cy="796143"/>
          </a:xfrm>
          <a:prstGeom prst="can">
            <a:avLst>
              <a:gd name="adj" fmla="val 50000"/>
            </a:avLst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Flèche : bas 139">
            <a:extLst>
              <a:ext uri="{FF2B5EF4-FFF2-40B4-BE49-F238E27FC236}">
                <a16:creationId xmlns:a16="http://schemas.microsoft.com/office/drawing/2014/main" id="{8ABD0C19-FAA4-4E60-A270-765E72F054B4}"/>
              </a:ext>
            </a:extLst>
          </p:cNvPr>
          <p:cNvSpPr/>
          <p:nvPr/>
        </p:nvSpPr>
        <p:spPr>
          <a:xfrm rot="10800000">
            <a:off x="890166" y="2448570"/>
            <a:ext cx="311960" cy="494660"/>
          </a:xfrm>
          <a:prstGeom prst="downArrow">
            <a:avLst>
              <a:gd name="adj1" fmla="val 50000"/>
              <a:gd name="adj2" fmla="val 6832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Signe Moins 126">
            <a:extLst>
              <a:ext uri="{FF2B5EF4-FFF2-40B4-BE49-F238E27FC236}">
                <a16:creationId xmlns:a16="http://schemas.microsoft.com/office/drawing/2014/main" id="{62BDF970-8556-47E2-BF80-D0A45AFC6CAD}"/>
              </a:ext>
            </a:extLst>
          </p:cNvPr>
          <p:cNvSpPr/>
          <p:nvPr/>
        </p:nvSpPr>
        <p:spPr>
          <a:xfrm>
            <a:off x="5078713" y="887330"/>
            <a:ext cx="754161" cy="754161"/>
          </a:xfrm>
          <a:prstGeom prst="mathMinus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Signe Moins 125">
            <a:extLst>
              <a:ext uri="{FF2B5EF4-FFF2-40B4-BE49-F238E27FC236}">
                <a16:creationId xmlns:a16="http://schemas.microsoft.com/office/drawing/2014/main" id="{ED731A11-9690-4823-827E-2B31DD2B6865}"/>
              </a:ext>
            </a:extLst>
          </p:cNvPr>
          <p:cNvSpPr/>
          <p:nvPr/>
        </p:nvSpPr>
        <p:spPr>
          <a:xfrm>
            <a:off x="5112798" y="925363"/>
            <a:ext cx="754161" cy="754161"/>
          </a:xfrm>
          <a:prstGeom prst="mathMinus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Signe Plus 75">
            <a:extLst>
              <a:ext uri="{FF2B5EF4-FFF2-40B4-BE49-F238E27FC236}">
                <a16:creationId xmlns:a16="http://schemas.microsoft.com/office/drawing/2014/main" id="{EC3A5252-47CD-44A1-B694-8F753BA262AE}"/>
              </a:ext>
            </a:extLst>
          </p:cNvPr>
          <p:cNvSpPr/>
          <p:nvPr/>
        </p:nvSpPr>
        <p:spPr>
          <a:xfrm>
            <a:off x="5876567" y="1604009"/>
            <a:ext cx="754100" cy="754100"/>
          </a:xfrm>
          <a:prstGeom prst="mathPlus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5" name="Signe Plus 74">
            <a:extLst>
              <a:ext uri="{FF2B5EF4-FFF2-40B4-BE49-F238E27FC236}">
                <a16:creationId xmlns:a16="http://schemas.microsoft.com/office/drawing/2014/main" id="{8C8607F5-FE3D-42E0-A6A6-E573CAE98CDB}"/>
              </a:ext>
            </a:extLst>
          </p:cNvPr>
          <p:cNvSpPr/>
          <p:nvPr/>
        </p:nvSpPr>
        <p:spPr>
          <a:xfrm>
            <a:off x="5853857" y="1578672"/>
            <a:ext cx="754100" cy="754100"/>
          </a:xfrm>
          <a:prstGeom prst="mathPlus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8" name="Signe Plus 67">
            <a:extLst>
              <a:ext uri="{FF2B5EF4-FFF2-40B4-BE49-F238E27FC236}">
                <a16:creationId xmlns:a16="http://schemas.microsoft.com/office/drawing/2014/main" id="{C897A8B9-7138-43E5-B934-BE991F976A35}"/>
              </a:ext>
            </a:extLst>
          </p:cNvPr>
          <p:cNvSpPr/>
          <p:nvPr/>
        </p:nvSpPr>
        <p:spPr>
          <a:xfrm>
            <a:off x="5036284" y="4086059"/>
            <a:ext cx="754100" cy="754100"/>
          </a:xfrm>
          <a:prstGeom prst="mathPlu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1CB79A1B-E59E-452B-A508-ED5F8EC55475}"/>
              </a:ext>
            </a:extLst>
          </p:cNvPr>
          <p:cNvGrpSpPr/>
          <p:nvPr/>
        </p:nvGrpSpPr>
        <p:grpSpPr>
          <a:xfrm>
            <a:off x="760222" y="3890471"/>
            <a:ext cx="1836000" cy="1836000"/>
            <a:chOff x="2712216" y="2417420"/>
            <a:chExt cx="1836000" cy="1836000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47D1152A-0319-49CA-80CF-04DB8B5A3FED}"/>
                </a:ext>
              </a:extLst>
            </p:cNvPr>
            <p:cNvGrpSpPr/>
            <p:nvPr/>
          </p:nvGrpSpPr>
          <p:grpSpPr>
            <a:xfrm>
              <a:off x="2712216" y="2417420"/>
              <a:ext cx="1836000" cy="1836000"/>
              <a:chOff x="1838456" y="2419027"/>
              <a:chExt cx="1836000" cy="183600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F2FB2F6-3E36-444D-81BE-231200D337C3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470E6212-9C8F-4483-A17A-3D612FC21EB4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9" name="Signe Plus 8">
              <a:extLst>
                <a:ext uri="{FF2B5EF4-FFF2-40B4-BE49-F238E27FC236}">
                  <a16:creationId xmlns:a16="http://schemas.microsoft.com/office/drawing/2014/main" id="{14899921-E8CE-49A0-95CF-D9692566F315}"/>
                </a:ext>
              </a:extLst>
            </p:cNvPr>
            <p:cNvSpPr/>
            <p:nvPr/>
          </p:nvSpPr>
          <p:spPr>
            <a:xfrm>
              <a:off x="3253166" y="2958370"/>
              <a:ext cx="754100" cy="754100"/>
            </a:xfrm>
            <a:prstGeom prst="mathPlus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9F2E470A-C63F-4C65-AD8E-35922F292808}"/>
              </a:ext>
            </a:extLst>
          </p:cNvPr>
          <p:cNvGrpSpPr/>
          <p:nvPr/>
        </p:nvGrpSpPr>
        <p:grpSpPr>
          <a:xfrm>
            <a:off x="5701161" y="3987703"/>
            <a:ext cx="839816" cy="844578"/>
            <a:chOff x="3264802" y="4431421"/>
            <a:chExt cx="839816" cy="844578"/>
          </a:xfrm>
        </p:grpSpPr>
        <p:sp>
          <p:nvSpPr>
            <p:cNvPr id="21" name="Signe Plus 20">
              <a:extLst>
                <a:ext uri="{FF2B5EF4-FFF2-40B4-BE49-F238E27FC236}">
                  <a16:creationId xmlns:a16="http://schemas.microsoft.com/office/drawing/2014/main" id="{F237EA7C-5ADD-4184-92D3-FC3CB483FF60}"/>
                </a:ext>
              </a:extLst>
            </p:cNvPr>
            <p:cNvSpPr/>
            <p:nvPr/>
          </p:nvSpPr>
          <p:spPr>
            <a:xfrm>
              <a:off x="3350518" y="4521899"/>
              <a:ext cx="754100" cy="754100"/>
            </a:xfrm>
            <a:prstGeom prst="mathPlus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" name="Signe Plus 21">
              <a:extLst>
                <a:ext uri="{FF2B5EF4-FFF2-40B4-BE49-F238E27FC236}">
                  <a16:creationId xmlns:a16="http://schemas.microsoft.com/office/drawing/2014/main" id="{4F06F5B6-263E-4356-A2ED-AB0E7E7B3D3A}"/>
                </a:ext>
              </a:extLst>
            </p:cNvPr>
            <p:cNvSpPr/>
            <p:nvPr/>
          </p:nvSpPr>
          <p:spPr>
            <a:xfrm>
              <a:off x="3307660" y="4476660"/>
              <a:ext cx="754100" cy="754100"/>
            </a:xfrm>
            <a:prstGeom prst="mathPlus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Signe Plus 22">
              <a:extLst>
                <a:ext uri="{FF2B5EF4-FFF2-40B4-BE49-F238E27FC236}">
                  <a16:creationId xmlns:a16="http://schemas.microsoft.com/office/drawing/2014/main" id="{A338CFE5-7B05-48DE-A47E-907D1A44B19C}"/>
                </a:ext>
              </a:extLst>
            </p:cNvPr>
            <p:cNvSpPr/>
            <p:nvPr/>
          </p:nvSpPr>
          <p:spPr>
            <a:xfrm>
              <a:off x="3264802" y="4431421"/>
              <a:ext cx="754100" cy="754100"/>
            </a:xfrm>
            <a:prstGeom prst="mathPlus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091C8D54-6DE4-4667-93B7-6FA93C7CFBE0}"/>
              </a:ext>
            </a:extLst>
          </p:cNvPr>
          <p:cNvGrpSpPr/>
          <p:nvPr/>
        </p:nvGrpSpPr>
        <p:grpSpPr>
          <a:xfrm>
            <a:off x="8573119" y="1192674"/>
            <a:ext cx="1800000" cy="1800000"/>
            <a:chOff x="3332668" y="1310323"/>
            <a:chExt cx="1800000" cy="1800000"/>
          </a:xfrm>
        </p:grpSpPr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16498707-887E-4006-ACD8-94D706E37B0B}"/>
                </a:ext>
              </a:extLst>
            </p:cNvPr>
            <p:cNvSpPr/>
            <p:nvPr/>
          </p:nvSpPr>
          <p:spPr>
            <a:xfrm>
              <a:off x="3332668" y="1310323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8" name="Signe Plus 47">
              <a:extLst>
                <a:ext uri="{FF2B5EF4-FFF2-40B4-BE49-F238E27FC236}">
                  <a16:creationId xmlns:a16="http://schemas.microsoft.com/office/drawing/2014/main" id="{46678856-4411-49B2-A804-E122F4D97174}"/>
                </a:ext>
              </a:extLst>
            </p:cNvPr>
            <p:cNvSpPr/>
            <p:nvPr/>
          </p:nvSpPr>
          <p:spPr>
            <a:xfrm>
              <a:off x="3855618" y="1833273"/>
              <a:ext cx="754100" cy="754100"/>
            </a:xfrm>
            <a:prstGeom prst="mathPlus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64" name="Ellipse 63">
            <a:extLst>
              <a:ext uri="{FF2B5EF4-FFF2-40B4-BE49-F238E27FC236}">
                <a16:creationId xmlns:a16="http://schemas.microsoft.com/office/drawing/2014/main" id="{71296D59-374C-4B31-92E1-FAC98FA708E1}"/>
              </a:ext>
            </a:extLst>
          </p:cNvPr>
          <p:cNvSpPr/>
          <p:nvPr/>
        </p:nvSpPr>
        <p:spPr>
          <a:xfrm>
            <a:off x="3708715" y="2274587"/>
            <a:ext cx="1800000" cy="180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Signe Plus 44">
            <a:extLst>
              <a:ext uri="{FF2B5EF4-FFF2-40B4-BE49-F238E27FC236}">
                <a16:creationId xmlns:a16="http://schemas.microsoft.com/office/drawing/2014/main" id="{BD51E26E-8F6F-4A4B-ADF6-BAE9ED9C8BE8}"/>
              </a:ext>
            </a:extLst>
          </p:cNvPr>
          <p:cNvSpPr/>
          <p:nvPr/>
        </p:nvSpPr>
        <p:spPr>
          <a:xfrm>
            <a:off x="4330887" y="1774587"/>
            <a:ext cx="754100" cy="754100"/>
          </a:xfrm>
          <a:prstGeom prst="mathPl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7" name="Signe Plus 66">
            <a:extLst>
              <a:ext uri="{FF2B5EF4-FFF2-40B4-BE49-F238E27FC236}">
                <a16:creationId xmlns:a16="http://schemas.microsoft.com/office/drawing/2014/main" id="{2EFEAA79-DB79-4918-936F-33539D5272E1}"/>
              </a:ext>
            </a:extLst>
          </p:cNvPr>
          <p:cNvSpPr/>
          <p:nvPr/>
        </p:nvSpPr>
        <p:spPr>
          <a:xfrm>
            <a:off x="3096695" y="4364753"/>
            <a:ext cx="754100" cy="754100"/>
          </a:xfrm>
          <a:prstGeom prst="mathPlus">
            <a:avLst/>
          </a:prstGeom>
          <a:solidFill>
            <a:schemeClr val="bg1"/>
          </a:solidFill>
          <a:ln w="38100">
            <a:solidFill>
              <a:schemeClr val="tx1">
                <a:alpha val="98000"/>
              </a:schemeClr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3" name="Signe Plus 72">
            <a:extLst>
              <a:ext uri="{FF2B5EF4-FFF2-40B4-BE49-F238E27FC236}">
                <a16:creationId xmlns:a16="http://schemas.microsoft.com/office/drawing/2014/main" id="{277941E4-EAF0-4A11-B038-3535F76514ED}"/>
              </a:ext>
            </a:extLst>
          </p:cNvPr>
          <p:cNvSpPr/>
          <p:nvPr/>
        </p:nvSpPr>
        <p:spPr>
          <a:xfrm>
            <a:off x="5828395" y="1549702"/>
            <a:ext cx="754100" cy="754100"/>
          </a:xfrm>
          <a:prstGeom prst="mathPlu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4" name="Signe Plus 73">
            <a:extLst>
              <a:ext uri="{FF2B5EF4-FFF2-40B4-BE49-F238E27FC236}">
                <a16:creationId xmlns:a16="http://schemas.microsoft.com/office/drawing/2014/main" id="{5888BDE7-AB0C-4059-82C5-EB1C53CB2593}"/>
              </a:ext>
            </a:extLst>
          </p:cNvPr>
          <p:cNvSpPr/>
          <p:nvPr/>
        </p:nvSpPr>
        <p:spPr>
          <a:xfrm>
            <a:off x="5802995" y="1521127"/>
            <a:ext cx="754100" cy="754100"/>
          </a:xfrm>
          <a:prstGeom prst="mathPl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896EDD45-CCB7-4116-9FA6-F4310757B6B9}"/>
              </a:ext>
            </a:extLst>
          </p:cNvPr>
          <p:cNvGrpSpPr/>
          <p:nvPr/>
        </p:nvGrpSpPr>
        <p:grpSpPr>
          <a:xfrm>
            <a:off x="5962031" y="5033332"/>
            <a:ext cx="877258" cy="887436"/>
            <a:chOff x="3264802" y="4431421"/>
            <a:chExt cx="877258" cy="887436"/>
          </a:xfrm>
        </p:grpSpPr>
        <p:sp>
          <p:nvSpPr>
            <p:cNvPr id="78" name="Signe Plus 77">
              <a:extLst>
                <a:ext uri="{FF2B5EF4-FFF2-40B4-BE49-F238E27FC236}">
                  <a16:creationId xmlns:a16="http://schemas.microsoft.com/office/drawing/2014/main" id="{FF29B055-9DCD-49A8-94D9-F23E285EF8C5}"/>
                </a:ext>
              </a:extLst>
            </p:cNvPr>
            <p:cNvSpPr/>
            <p:nvPr/>
          </p:nvSpPr>
          <p:spPr>
            <a:xfrm>
              <a:off x="3387960" y="4564757"/>
              <a:ext cx="754100" cy="754100"/>
            </a:xfrm>
            <a:prstGeom prst="mathPlus">
              <a:avLst/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9" name="Signe Plus 78">
              <a:extLst>
                <a:ext uri="{FF2B5EF4-FFF2-40B4-BE49-F238E27FC236}">
                  <a16:creationId xmlns:a16="http://schemas.microsoft.com/office/drawing/2014/main" id="{374E8CC5-67F6-4883-828E-62DC3454246A}"/>
                </a:ext>
              </a:extLst>
            </p:cNvPr>
            <p:cNvSpPr/>
            <p:nvPr/>
          </p:nvSpPr>
          <p:spPr>
            <a:xfrm>
              <a:off x="3350518" y="4521899"/>
              <a:ext cx="754100" cy="754100"/>
            </a:xfrm>
            <a:prstGeom prst="mathPlus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0" name="Signe Plus 79">
              <a:extLst>
                <a:ext uri="{FF2B5EF4-FFF2-40B4-BE49-F238E27FC236}">
                  <a16:creationId xmlns:a16="http://schemas.microsoft.com/office/drawing/2014/main" id="{D3F4BB88-9C0D-4499-9450-0CF2D606A29C}"/>
                </a:ext>
              </a:extLst>
            </p:cNvPr>
            <p:cNvSpPr/>
            <p:nvPr/>
          </p:nvSpPr>
          <p:spPr>
            <a:xfrm>
              <a:off x="3307660" y="4476660"/>
              <a:ext cx="754100" cy="754100"/>
            </a:xfrm>
            <a:prstGeom prst="mathPlus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1" name="Signe Plus 80">
              <a:extLst>
                <a:ext uri="{FF2B5EF4-FFF2-40B4-BE49-F238E27FC236}">
                  <a16:creationId xmlns:a16="http://schemas.microsoft.com/office/drawing/2014/main" id="{BF5B06BE-A590-40E9-BE59-D48BF7080178}"/>
                </a:ext>
              </a:extLst>
            </p:cNvPr>
            <p:cNvSpPr/>
            <p:nvPr/>
          </p:nvSpPr>
          <p:spPr>
            <a:xfrm>
              <a:off x="3264802" y="4431421"/>
              <a:ext cx="754100" cy="754100"/>
            </a:xfrm>
            <a:prstGeom prst="mathPlus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82" name="Signe Plus 81">
            <a:extLst>
              <a:ext uri="{FF2B5EF4-FFF2-40B4-BE49-F238E27FC236}">
                <a16:creationId xmlns:a16="http://schemas.microsoft.com/office/drawing/2014/main" id="{5FB7D737-26D8-404D-B0B7-D54BA5F53075}"/>
              </a:ext>
            </a:extLst>
          </p:cNvPr>
          <p:cNvSpPr/>
          <p:nvPr/>
        </p:nvSpPr>
        <p:spPr>
          <a:xfrm>
            <a:off x="2634470" y="3242776"/>
            <a:ext cx="754100" cy="754100"/>
          </a:xfrm>
          <a:prstGeom prst="mathPlu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3" name="Signe Plus 82">
            <a:extLst>
              <a:ext uri="{FF2B5EF4-FFF2-40B4-BE49-F238E27FC236}">
                <a16:creationId xmlns:a16="http://schemas.microsoft.com/office/drawing/2014/main" id="{62543079-1D3F-4C80-9911-9C66C3C2BD43}"/>
              </a:ext>
            </a:extLst>
          </p:cNvPr>
          <p:cNvSpPr/>
          <p:nvPr/>
        </p:nvSpPr>
        <p:spPr>
          <a:xfrm>
            <a:off x="3398243" y="3079826"/>
            <a:ext cx="1080000" cy="1080000"/>
          </a:xfrm>
          <a:prstGeom prst="mathPlu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B97DDABA-275F-486B-9FDC-E619A3814EB2}"/>
              </a:ext>
            </a:extLst>
          </p:cNvPr>
          <p:cNvSpPr/>
          <p:nvPr/>
        </p:nvSpPr>
        <p:spPr>
          <a:xfrm>
            <a:off x="6969467" y="1296876"/>
            <a:ext cx="1800000" cy="180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20CECD93-E200-43BF-83C1-B4A398BDF803}"/>
              </a:ext>
            </a:extLst>
          </p:cNvPr>
          <p:cNvGrpSpPr/>
          <p:nvPr/>
        </p:nvGrpSpPr>
        <p:grpSpPr>
          <a:xfrm>
            <a:off x="7396744" y="1715624"/>
            <a:ext cx="913426" cy="926056"/>
            <a:chOff x="6419381" y="3944845"/>
            <a:chExt cx="913426" cy="926056"/>
          </a:xfrm>
        </p:grpSpPr>
        <p:sp>
          <p:nvSpPr>
            <p:cNvPr id="84" name="Signe Plus 83">
              <a:extLst>
                <a:ext uri="{FF2B5EF4-FFF2-40B4-BE49-F238E27FC236}">
                  <a16:creationId xmlns:a16="http://schemas.microsoft.com/office/drawing/2014/main" id="{08743A77-1DFF-49B8-9ACF-8A3C0627B0D6}"/>
                </a:ext>
              </a:extLst>
            </p:cNvPr>
            <p:cNvSpPr/>
            <p:nvPr/>
          </p:nvSpPr>
          <p:spPr>
            <a:xfrm>
              <a:off x="6578707" y="4116801"/>
              <a:ext cx="754100" cy="754100"/>
            </a:xfrm>
            <a:prstGeom prst="mathPlus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A8477634-066C-41EA-BC91-168C2E73099E}"/>
                </a:ext>
              </a:extLst>
            </p:cNvPr>
            <p:cNvGrpSpPr/>
            <p:nvPr/>
          </p:nvGrpSpPr>
          <p:grpSpPr>
            <a:xfrm>
              <a:off x="6419381" y="3944845"/>
              <a:ext cx="877258" cy="887436"/>
              <a:chOff x="3264802" y="4431421"/>
              <a:chExt cx="877258" cy="887436"/>
            </a:xfrm>
          </p:grpSpPr>
          <p:sp>
            <p:nvSpPr>
              <p:cNvPr id="18" name="Signe Plus 17">
                <a:extLst>
                  <a:ext uri="{FF2B5EF4-FFF2-40B4-BE49-F238E27FC236}">
                    <a16:creationId xmlns:a16="http://schemas.microsoft.com/office/drawing/2014/main" id="{E3003F1E-3AF5-47BC-9F76-6C12C2A4DE78}"/>
                  </a:ext>
                </a:extLst>
              </p:cNvPr>
              <p:cNvSpPr/>
              <p:nvPr/>
            </p:nvSpPr>
            <p:spPr>
              <a:xfrm>
                <a:off x="3387960" y="4564757"/>
                <a:ext cx="754100" cy="754100"/>
              </a:xfrm>
              <a:prstGeom prst="mathPlus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Signe Plus 16">
                <a:extLst>
                  <a:ext uri="{FF2B5EF4-FFF2-40B4-BE49-F238E27FC236}">
                    <a16:creationId xmlns:a16="http://schemas.microsoft.com/office/drawing/2014/main" id="{2DA3061B-F88C-457C-83D2-1311C602066C}"/>
                  </a:ext>
                </a:extLst>
              </p:cNvPr>
              <p:cNvSpPr/>
              <p:nvPr/>
            </p:nvSpPr>
            <p:spPr>
              <a:xfrm>
                <a:off x="3350518" y="4521899"/>
                <a:ext cx="754100" cy="754100"/>
              </a:xfrm>
              <a:prstGeom prst="mathPlus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Signe Plus 15">
                <a:extLst>
                  <a:ext uri="{FF2B5EF4-FFF2-40B4-BE49-F238E27FC236}">
                    <a16:creationId xmlns:a16="http://schemas.microsoft.com/office/drawing/2014/main" id="{E433201B-C2EC-4064-A7C9-C8D518974246}"/>
                  </a:ext>
                </a:extLst>
              </p:cNvPr>
              <p:cNvSpPr/>
              <p:nvPr/>
            </p:nvSpPr>
            <p:spPr>
              <a:xfrm>
                <a:off x="3307660" y="4476660"/>
                <a:ext cx="754100" cy="754100"/>
              </a:xfrm>
              <a:prstGeom prst="mathPlus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" name="Signe Plus 11">
                <a:extLst>
                  <a:ext uri="{FF2B5EF4-FFF2-40B4-BE49-F238E27FC236}">
                    <a16:creationId xmlns:a16="http://schemas.microsoft.com/office/drawing/2014/main" id="{EB8E4D06-06A0-4726-B2E5-EF54526B6EB4}"/>
                  </a:ext>
                </a:extLst>
              </p:cNvPr>
              <p:cNvSpPr/>
              <p:nvPr/>
            </p:nvSpPr>
            <p:spPr>
              <a:xfrm>
                <a:off x="3264802" y="4431421"/>
                <a:ext cx="754100" cy="754100"/>
              </a:xfrm>
              <a:prstGeom prst="mathPlus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87" name="Ellipse 86">
            <a:extLst>
              <a:ext uri="{FF2B5EF4-FFF2-40B4-BE49-F238E27FC236}">
                <a16:creationId xmlns:a16="http://schemas.microsoft.com/office/drawing/2014/main" id="{5952F722-1870-4C6F-8A73-A300D6F4D220}"/>
              </a:ext>
            </a:extLst>
          </p:cNvPr>
          <p:cNvSpPr/>
          <p:nvPr/>
        </p:nvSpPr>
        <p:spPr>
          <a:xfrm>
            <a:off x="7441207" y="3576584"/>
            <a:ext cx="1800000" cy="180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954E1A95-6944-4BA8-9ED9-06F713CAA5D6}"/>
              </a:ext>
            </a:extLst>
          </p:cNvPr>
          <p:cNvGrpSpPr/>
          <p:nvPr/>
        </p:nvGrpSpPr>
        <p:grpSpPr>
          <a:xfrm>
            <a:off x="9378376" y="3197322"/>
            <a:ext cx="774733" cy="783464"/>
            <a:chOff x="3264802" y="4431421"/>
            <a:chExt cx="774733" cy="783464"/>
          </a:xfrm>
        </p:grpSpPr>
        <p:sp>
          <p:nvSpPr>
            <p:cNvPr id="94" name="Signe Plus 93">
              <a:extLst>
                <a:ext uri="{FF2B5EF4-FFF2-40B4-BE49-F238E27FC236}">
                  <a16:creationId xmlns:a16="http://schemas.microsoft.com/office/drawing/2014/main" id="{7635B159-A962-42CD-A37E-2B0C11E79254}"/>
                </a:ext>
              </a:extLst>
            </p:cNvPr>
            <p:cNvSpPr/>
            <p:nvPr/>
          </p:nvSpPr>
          <p:spPr>
            <a:xfrm>
              <a:off x="3285435" y="4460785"/>
              <a:ext cx="754100" cy="754100"/>
            </a:xfrm>
            <a:prstGeom prst="mathPlus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5" name="Signe Plus 94">
              <a:extLst>
                <a:ext uri="{FF2B5EF4-FFF2-40B4-BE49-F238E27FC236}">
                  <a16:creationId xmlns:a16="http://schemas.microsoft.com/office/drawing/2014/main" id="{627374B0-DD94-49D1-ADEE-F588E68E3084}"/>
                </a:ext>
              </a:extLst>
            </p:cNvPr>
            <p:cNvSpPr/>
            <p:nvPr/>
          </p:nvSpPr>
          <p:spPr>
            <a:xfrm>
              <a:off x="3264802" y="4431421"/>
              <a:ext cx="754100" cy="754100"/>
            </a:xfrm>
            <a:prstGeom prst="mathPlus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99" name="Groupe 98">
            <a:extLst>
              <a:ext uri="{FF2B5EF4-FFF2-40B4-BE49-F238E27FC236}">
                <a16:creationId xmlns:a16="http://schemas.microsoft.com/office/drawing/2014/main" id="{B771493F-33DB-4CDA-9078-7EB31168B820}"/>
              </a:ext>
            </a:extLst>
          </p:cNvPr>
          <p:cNvGrpSpPr/>
          <p:nvPr/>
        </p:nvGrpSpPr>
        <p:grpSpPr>
          <a:xfrm>
            <a:off x="5717241" y="144512"/>
            <a:ext cx="913426" cy="926056"/>
            <a:chOff x="6419381" y="3944845"/>
            <a:chExt cx="913426" cy="926056"/>
          </a:xfrm>
        </p:grpSpPr>
        <p:sp>
          <p:nvSpPr>
            <p:cNvPr id="100" name="Signe Plus 99">
              <a:extLst>
                <a:ext uri="{FF2B5EF4-FFF2-40B4-BE49-F238E27FC236}">
                  <a16:creationId xmlns:a16="http://schemas.microsoft.com/office/drawing/2014/main" id="{D9365CE7-5923-496A-953C-5DEAB37C0610}"/>
                </a:ext>
              </a:extLst>
            </p:cNvPr>
            <p:cNvSpPr/>
            <p:nvPr/>
          </p:nvSpPr>
          <p:spPr>
            <a:xfrm>
              <a:off x="6578707" y="4116801"/>
              <a:ext cx="754100" cy="754100"/>
            </a:xfrm>
            <a:prstGeom prst="mathPlus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321500AA-F7EA-4D86-9DAB-BA91D92419EF}"/>
                </a:ext>
              </a:extLst>
            </p:cNvPr>
            <p:cNvGrpSpPr/>
            <p:nvPr/>
          </p:nvGrpSpPr>
          <p:grpSpPr>
            <a:xfrm>
              <a:off x="6419381" y="3944845"/>
              <a:ext cx="877258" cy="887436"/>
              <a:chOff x="3264802" y="4431421"/>
              <a:chExt cx="877258" cy="887436"/>
            </a:xfrm>
          </p:grpSpPr>
          <p:sp>
            <p:nvSpPr>
              <p:cNvPr id="102" name="Signe Plus 101">
                <a:extLst>
                  <a:ext uri="{FF2B5EF4-FFF2-40B4-BE49-F238E27FC236}">
                    <a16:creationId xmlns:a16="http://schemas.microsoft.com/office/drawing/2014/main" id="{B3284287-0CBB-428B-A757-EE7F9BEB8427}"/>
                  </a:ext>
                </a:extLst>
              </p:cNvPr>
              <p:cNvSpPr/>
              <p:nvPr/>
            </p:nvSpPr>
            <p:spPr>
              <a:xfrm>
                <a:off x="3387960" y="4564757"/>
                <a:ext cx="754100" cy="754100"/>
              </a:xfrm>
              <a:prstGeom prst="mathPlus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3" name="Signe Plus 102">
                <a:extLst>
                  <a:ext uri="{FF2B5EF4-FFF2-40B4-BE49-F238E27FC236}">
                    <a16:creationId xmlns:a16="http://schemas.microsoft.com/office/drawing/2014/main" id="{B278CFE5-1816-481A-969E-62174DFB7B94}"/>
                  </a:ext>
                </a:extLst>
              </p:cNvPr>
              <p:cNvSpPr/>
              <p:nvPr/>
            </p:nvSpPr>
            <p:spPr>
              <a:xfrm>
                <a:off x="3350518" y="4521899"/>
                <a:ext cx="754100" cy="754100"/>
              </a:xfrm>
              <a:prstGeom prst="mathPlus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4" name="Signe Plus 103">
                <a:extLst>
                  <a:ext uri="{FF2B5EF4-FFF2-40B4-BE49-F238E27FC236}">
                    <a16:creationId xmlns:a16="http://schemas.microsoft.com/office/drawing/2014/main" id="{696E037B-6584-4FEC-AA06-BCBC197FB5C8}"/>
                  </a:ext>
                </a:extLst>
              </p:cNvPr>
              <p:cNvSpPr/>
              <p:nvPr/>
            </p:nvSpPr>
            <p:spPr>
              <a:xfrm>
                <a:off x="3307660" y="4476660"/>
                <a:ext cx="754100" cy="754100"/>
              </a:xfrm>
              <a:prstGeom prst="mathPlus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5" name="Signe Plus 104">
                <a:extLst>
                  <a:ext uri="{FF2B5EF4-FFF2-40B4-BE49-F238E27FC236}">
                    <a16:creationId xmlns:a16="http://schemas.microsoft.com/office/drawing/2014/main" id="{DF90F5E8-A28B-4AD1-977B-A952C8411D6D}"/>
                  </a:ext>
                </a:extLst>
              </p:cNvPr>
              <p:cNvSpPr/>
              <p:nvPr/>
            </p:nvSpPr>
            <p:spPr>
              <a:xfrm>
                <a:off x="3264802" y="4431421"/>
                <a:ext cx="754100" cy="754100"/>
              </a:xfrm>
              <a:prstGeom prst="mathPlus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08" name="Groupe 107">
            <a:extLst>
              <a:ext uri="{FF2B5EF4-FFF2-40B4-BE49-F238E27FC236}">
                <a16:creationId xmlns:a16="http://schemas.microsoft.com/office/drawing/2014/main" id="{5BBCCBCF-3740-445C-B789-FE0EC86FFCBA}"/>
              </a:ext>
            </a:extLst>
          </p:cNvPr>
          <p:cNvGrpSpPr/>
          <p:nvPr/>
        </p:nvGrpSpPr>
        <p:grpSpPr>
          <a:xfrm>
            <a:off x="4885950" y="183132"/>
            <a:ext cx="877258" cy="887436"/>
            <a:chOff x="3264802" y="4431421"/>
            <a:chExt cx="877258" cy="887436"/>
          </a:xfrm>
        </p:grpSpPr>
        <p:sp>
          <p:nvSpPr>
            <p:cNvPr id="109" name="Signe Plus 108">
              <a:extLst>
                <a:ext uri="{FF2B5EF4-FFF2-40B4-BE49-F238E27FC236}">
                  <a16:creationId xmlns:a16="http://schemas.microsoft.com/office/drawing/2014/main" id="{4540587F-B998-4D44-89EC-4B79B6CDF4D5}"/>
                </a:ext>
              </a:extLst>
            </p:cNvPr>
            <p:cNvSpPr/>
            <p:nvPr/>
          </p:nvSpPr>
          <p:spPr>
            <a:xfrm>
              <a:off x="3387960" y="4564757"/>
              <a:ext cx="754100" cy="754100"/>
            </a:xfrm>
            <a:prstGeom prst="mathPlus">
              <a:avLst/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0" name="Signe Plus 109">
              <a:extLst>
                <a:ext uri="{FF2B5EF4-FFF2-40B4-BE49-F238E27FC236}">
                  <a16:creationId xmlns:a16="http://schemas.microsoft.com/office/drawing/2014/main" id="{F7E2C183-83D9-42A5-8B6A-FAD7E9329FBC}"/>
                </a:ext>
              </a:extLst>
            </p:cNvPr>
            <p:cNvSpPr/>
            <p:nvPr/>
          </p:nvSpPr>
          <p:spPr>
            <a:xfrm>
              <a:off x="3350518" y="4521899"/>
              <a:ext cx="754100" cy="754100"/>
            </a:xfrm>
            <a:prstGeom prst="mathPlus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1" name="Signe Plus 110">
              <a:extLst>
                <a:ext uri="{FF2B5EF4-FFF2-40B4-BE49-F238E27FC236}">
                  <a16:creationId xmlns:a16="http://schemas.microsoft.com/office/drawing/2014/main" id="{6129A003-0974-41A6-BC84-C2D935173F79}"/>
                </a:ext>
              </a:extLst>
            </p:cNvPr>
            <p:cNvSpPr/>
            <p:nvPr/>
          </p:nvSpPr>
          <p:spPr>
            <a:xfrm>
              <a:off x="3307660" y="4476660"/>
              <a:ext cx="754100" cy="754100"/>
            </a:xfrm>
            <a:prstGeom prst="mathPlus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2" name="Signe Plus 111">
              <a:extLst>
                <a:ext uri="{FF2B5EF4-FFF2-40B4-BE49-F238E27FC236}">
                  <a16:creationId xmlns:a16="http://schemas.microsoft.com/office/drawing/2014/main" id="{B5AC93E9-C3A1-4BE0-AB36-5659F7898A9E}"/>
                </a:ext>
              </a:extLst>
            </p:cNvPr>
            <p:cNvSpPr/>
            <p:nvPr/>
          </p:nvSpPr>
          <p:spPr>
            <a:xfrm>
              <a:off x="3264802" y="4431421"/>
              <a:ext cx="754100" cy="754100"/>
            </a:xfrm>
            <a:prstGeom prst="mathPlus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DACE558B-C930-48BE-A37F-AA126D632A5E}"/>
              </a:ext>
            </a:extLst>
          </p:cNvPr>
          <p:cNvGrpSpPr/>
          <p:nvPr/>
        </p:nvGrpSpPr>
        <p:grpSpPr>
          <a:xfrm>
            <a:off x="4110421" y="225990"/>
            <a:ext cx="839816" cy="844578"/>
            <a:chOff x="3264802" y="4431421"/>
            <a:chExt cx="839816" cy="844578"/>
          </a:xfrm>
        </p:grpSpPr>
        <p:sp>
          <p:nvSpPr>
            <p:cNvPr id="115" name="Signe Plus 114">
              <a:extLst>
                <a:ext uri="{FF2B5EF4-FFF2-40B4-BE49-F238E27FC236}">
                  <a16:creationId xmlns:a16="http://schemas.microsoft.com/office/drawing/2014/main" id="{376FE08B-EC09-40B7-A46D-A5BD20BA0C55}"/>
                </a:ext>
              </a:extLst>
            </p:cNvPr>
            <p:cNvSpPr/>
            <p:nvPr/>
          </p:nvSpPr>
          <p:spPr>
            <a:xfrm>
              <a:off x="3350518" y="4521899"/>
              <a:ext cx="754100" cy="754100"/>
            </a:xfrm>
            <a:prstGeom prst="mathPlus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6" name="Signe Plus 115">
              <a:extLst>
                <a:ext uri="{FF2B5EF4-FFF2-40B4-BE49-F238E27FC236}">
                  <a16:creationId xmlns:a16="http://schemas.microsoft.com/office/drawing/2014/main" id="{7AF4E056-3080-45FF-974A-690F28B8271A}"/>
                </a:ext>
              </a:extLst>
            </p:cNvPr>
            <p:cNvSpPr/>
            <p:nvPr/>
          </p:nvSpPr>
          <p:spPr>
            <a:xfrm>
              <a:off x="3307660" y="4476660"/>
              <a:ext cx="754100" cy="754100"/>
            </a:xfrm>
            <a:prstGeom prst="mathPlus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7" name="Signe Plus 116">
              <a:extLst>
                <a:ext uri="{FF2B5EF4-FFF2-40B4-BE49-F238E27FC236}">
                  <a16:creationId xmlns:a16="http://schemas.microsoft.com/office/drawing/2014/main" id="{64851B7C-A76F-4586-B1BB-F5EC06D20FE7}"/>
                </a:ext>
              </a:extLst>
            </p:cNvPr>
            <p:cNvSpPr/>
            <p:nvPr/>
          </p:nvSpPr>
          <p:spPr>
            <a:xfrm>
              <a:off x="3264802" y="4431421"/>
              <a:ext cx="754100" cy="754100"/>
            </a:xfrm>
            <a:prstGeom prst="mathPlus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18" name="Groupe 117">
            <a:extLst>
              <a:ext uri="{FF2B5EF4-FFF2-40B4-BE49-F238E27FC236}">
                <a16:creationId xmlns:a16="http://schemas.microsoft.com/office/drawing/2014/main" id="{F7A0A59A-78CA-432B-81EA-E67B451AE41D}"/>
              </a:ext>
            </a:extLst>
          </p:cNvPr>
          <p:cNvGrpSpPr/>
          <p:nvPr/>
        </p:nvGrpSpPr>
        <p:grpSpPr>
          <a:xfrm>
            <a:off x="3320153" y="271229"/>
            <a:ext cx="796958" cy="799339"/>
            <a:chOff x="3264802" y="4431421"/>
            <a:chExt cx="796958" cy="799339"/>
          </a:xfrm>
        </p:grpSpPr>
        <p:sp>
          <p:nvSpPr>
            <p:cNvPr id="120" name="Signe Plus 119">
              <a:extLst>
                <a:ext uri="{FF2B5EF4-FFF2-40B4-BE49-F238E27FC236}">
                  <a16:creationId xmlns:a16="http://schemas.microsoft.com/office/drawing/2014/main" id="{2EEB4251-7D9A-4028-84B8-CD8B4ADF2B60}"/>
                </a:ext>
              </a:extLst>
            </p:cNvPr>
            <p:cNvSpPr/>
            <p:nvPr/>
          </p:nvSpPr>
          <p:spPr>
            <a:xfrm>
              <a:off x="3307660" y="4476660"/>
              <a:ext cx="754100" cy="754100"/>
            </a:xfrm>
            <a:prstGeom prst="mathPlus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1" name="Signe Plus 120">
              <a:extLst>
                <a:ext uri="{FF2B5EF4-FFF2-40B4-BE49-F238E27FC236}">
                  <a16:creationId xmlns:a16="http://schemas.microsoft.com/office/drawing/2014/main" id="{2665FDB7-FD5B-46C6-A8E0-1306F2EA164E}"/>
                </a:ext>
              </a:extLst>
            </p:cNvPr>
            <p:cNvSpPr/>
            <p:nvPr/>
          </p:nvSpPr>
          <p:spPr>
            <a:xfrm>
              <a:off x="3264802" y="4431421"/>
              <a:ext cx="754100" cy="754100"/>
            </a:xfrm>
            <a:prstGeom prst="mathPlus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24" name="Signe Plus 123">
            <a:extLst>
              <a:ext uri="{FF2B5EF4-FFF2-40B4-BE49-F238E27FC236}">
                <a16:creationId xmlns:a16="http://schemas.microsoft.com/office/drawing/2014/main" id="{BB217EB4-B703-464F-924B-778E5AD5CFCB}"/>
              </a:ext>
            </a:extLst>
          </p:cNvPr>
          <p:cNvSpPr/>
          <p:nvPr/>
        </p:nvSpPr>
        <p:spPr>
          <a:xfrm>
            <a:off x="2342595" y="316468"/>
            <a:ext cx="754100" cy="754100"/>
          </a:xfrm>
          <a:prstGeom prst="mathPlu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5" name="Signe Moins 124">
            <a:extLst>
              <a:ext uri="{FF2B5EF4-FFF2-40B4-BE49-F238E27FC236}">
                <a16:creationId xmlns:a16="http://schemas.microsoft.com/office/drawing/2014/main" id="{6F86C1C8-3876-4540-ABAF-F19EF7FE84AE}"/>
              </a:ext>
            </a:extLst>
          </p:cNvPr>
          <p:cNvSpPr/>
          <p:nvPr/>
        </p:nvSpPr>
        <p:spPr>
          <a:xfrm>
            <a:off x="5131634" y="989090"/>
            <a:ext cx="754161" cy="754161"/>
          </a:xfrm>
          <a:prstGeom prst="mathMinu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Cylindre 130">
            <a:extLst>
              <a:ext uri="{FF2B5EF4-FFF2-40B4-BE49-F238E27FC236}">
                <a16:creationId xmlns:a16="http://schemas.microsoft.com/office/drawing/2014/main" id="{0944092C-BFFB-4B33-894A-45B99CFA8656}"/>
              </a:ext>
            </a:extLst>
          </p:cNvPr>
          <p:cNvSpPr/>
          <p:nvPr/>
        </p:nvSpPr>
        <p:spPr>
          <a:xfrm>
            <a:off x="2157728" y="2736168"/>
            <a:ext cx="914400" cy="465427"/>
          </a:xfrm>
          <a:prstGeom prst="can">
            <a:avLst>
              <a:gd name="adj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Flèche : bas 133">
            <a:extLst>
              <a:ext uri="{FF2B5EF4-FFF2-40B4-BE49-F238E27FC236}">
                <a16:creationId xmlns:a16="http://schemas.microsoft.com/office/drawing/2014/main" id="{DF4DB41C-0136-4320-A465-D47AF6D552ED}"/>
              </a:ext>
            </a:extLst>
          </p:cNvPr>
          <p:cNvSpPr/>
          <p:nvPr/>
        </p:nvSpPr>
        <p:spPr>
          <a:xfrm rot="10800000">
            <a:off x="684340" y="1170410"/>
            <a:ext cx="311960" cy="680343"/>
          </a:xfrm>
          <a:prstGeom prst="downArrow">
            <a:avLst>
              <a:gd name="adj1" fmla="val 50000"/>
              <a:gd name="adj2" fmla="val 6832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Flèche : bas 136">
            <a:extLst>
              <a:ext uri="{FF2B5EF4-FFF2-40B4-BE49-F238E27FC236}">
                <a16:creationId xmlns:a16="http://schemas.microsoft.com/office/drawing/2014/main" id="{E9E6A7CF-011A-4B9C-BF21-CB8816970F8C}"/>
              </a:ext>
            </a:extLst>
          </p:cNvPr>
          <p:cNvSpPr/>
          <p:nvPr/>
        </p:nvSpPr>
        <p:spPr>
          <a:xfrm rot="10800000">
            <a:off x="1284670" y="523874"/>
            <a:ext cx="311960" cy="1325085"/>
          </a:xfrm>
          <a:prstGeom prst="downArrow">
            <a:avLst>
              <a:gd name="adj1" fmla="val 50000"/>
              <a:gd name="adj2" fmla="val 6832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Cylindre 138">
            <a:extLst>
              <a:ext uri="{FF2B5EF4-FFF2-40B4-BE49-F238E27FC236}">
                <a16:creationId xmlns:a16="http://schemas.microsoft.com/office/drawing/2014/main" id="{361A4A70-1232-440A-B468-774BB2C5E93A}"/>
              </a:ext>
            </a:extLst>
          </p:cNvPr>
          <p:cNvSpPr/>
          <p:nvPr/>
        </p:nvSpPr>
        <p:spPr>
          <a:xfrm>
            <a:off x="778222" y="2274588"/>
            <a:ext cx="528654" cy="1324056"/>
          </a:xfrm>
          <a:prstGeom prst="can">
            <a:avLst>
              <a:gd name="adj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Signe Plus 142">
            <a:extLst>
              <a:ext uri="{FF2B5EF4-FFF2-40B4-BE49-F238E27FC236}">
                <a16:creationId xmlns:a16="http://schemas.microsoft.com/office/drawing/2014/main" id="{B5FD566A-C7F6-485A-8EB2-05A675F0B656}"/>
              </a:ext>
            </a:extLst>
          </p:cNvPr>
          <p:cNvSpPr/>
          <p:nvPr/>
        </p:nvSpPr>
        <p:spPr>
          <a:xfrm>
            <a:off x="10795394" y="1093573"/>
            <a:ext cx="1440000" cy="1440000"/>
          </a:xfrm>
          <a:prstGeom prst="mathPlu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5" name="Signe Plus 144">
            <a:extLst>
              <a:ext uri="{FF2B5EF4-FFF2-40B4-BE49-F238E27FC236}">
                <a16:creationId xmlns:a16="http://schemas.microsoft.com/office/drawing/2014/main" id="{4FF6DA65-1E80-4B1E-9544-DA170B9D4340}"/>
              </a:ext>
            </a:extLst>
          </p:cNvPr>
          <p:cNvSpPr/>
          <p:nvPr/>
        </p:nvSpPr>
        <p:spPr>
          <a:xfrm>
            <a:off x="10473593" y="2858751"/>
            <a:ext cx="900000" cy="900000"/>
          </a:xfrm>
          <a:prstGeom prst="mathPlu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4" name="Signe Plus 143">
            <a:extLst>
              <a:ext uri="{FF2B5EF4-FFF2-40B4-BE49-F238E27FC236}">
                <a16:creationId xmlns:a16="http://schemas.microsoft.com/office/drawing/2014/main" id="{F11FF14D-8D01-4300-A3FD-CA3EB9FA4A12}"/>
              </a:ext>
            </a:extLst>
          </p:cNvPr>
          <p:cNvSpPr/>
          <p:nvPr/>
        </p:nvSpPr>
        <p:spPr>
          <a:xfrm>
            <a:off x="10563593" y="2948751"/>
            <a:ext cx="720000" cy="720000"/>
          </a:xfrm>
          <a:prstGeom prst="mathPlu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7" name="Signe Plus 146">
            <a:extLst>
              <a:ext uri="{FF2B5EF4-FFF2-40B4-BE49-F238E27FC236}">
                <a16:creationId xmlns:a16="http://schemas.microsoft.com/office/drawing/2014/main" id="{96C98191-E92F-4CE8-800F-22328101FE0E}"/>
              </a:ext>
            </a:extLst>
          </p:cNvPr>
          <p:cNvSpPr/>
          <p:nvPr/>
        </p:nvSpPr>
        <p:spPr>
          <a:xfrm>
            <a:off x="9024883" y="1652743"/>
            <a:ext cx="900000" cy="900000"/>
          </a:xfrm>
          <a:prstGeom prst="mathPlu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8" name="Signe Plus 147">
            <a:extLst>
              <a:ext uri="{FF2B5EF4-FFF2-40B4-BE49-F238E27FC236}">
                <a16:creationId xmlns:a16="http://schemas.microsoft.com/office/drawing/2014/main" id="{A1D269CF-6928-4A57-AC2C-E11F6870A3A1}"/>
              </a:ext>
            </a:extLst>
          </p:cNvPr>
          <p:cNvSpPr/>
          <p:nvPr/>
        </p:nvSpPr>
        <p:spPr>
          <a:xfrm>
            <a:off x="9114883" y="1742743"/>
            <a:ext cx="720000" cy="720000"/>
          </a:xfrm>
          <a:prstGeom prst="mathPlu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9" name="Signe Plus 148">
            <a:extLst>
              <a:ext uri="{FF2B5EF4-FFF2-40B4-BE49-F238E27FC236}">
                <a16:creationId xmlns:a16="http://schemas.microsoft.com/office/drawing/2014/main" id="{0227168F-ADF7-4714-B0B3-27F638F07271}"/>
              </a:ext>
            </a:extLst>
          </p:cNvPr>
          <p:cNvSpPr/>
          <p:nvPr/>
        </p:nvSpPr>
        <p:spPr>
          <a:xfrm>
            <a:off x="10525519" y="2932069"/>
            <a:ext cx="1080000" cy="1080000"/>
          </a:xfrm>
          <a:prstGeom prst="mathPlu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2987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 14">
            <a:extLst>
              <a:ext uri="{FF2B5EF4-FFF2-40B4-BE49-F238E27FC236}">
                <a16:creationId xmlns:a16="http://schemas.microsoft.com/office/drawing/2014/main" id="{A6789ED9-B6F8-4007-BDDD-D4F1EBFDBA5D}"/>
              </a:ext>
            </a:extLst>
          </p:cNvPr>
          <p:cNvGrpSpPr/>
          <p:nvPr/>
        </p:nvGrpSpPr>
        <p:grpSpPr>
          <a:xfrm>
            <a:off x="4727021" y="1572150"/>
            <a:ext cx="3636000" cy="3636000"/>
            <a:chOff x="4727021" y="1572150"/>
            <a:chExt cx="3636000" cy="3636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23F33D-6F12-46DA-A35F-2A5F55400E61}"/>
                </a:ext>
              </a:extLst>
            </p:cNvPr>
            <p:cNvSpPr/>
            <p:nvPr/>
          </p:nvSpPr>
          <p:spPr>
            <a:xfrm>
              <a:off x="4727021" y="1572150"/>
              <a:ext cx="3636000" cy="36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8BF2658D-D83E-4D9D-8E98-71981EB68DC7}"/>
                </a:ext>
              </a:extLst>
            </p:cNvPr>
            <p:cNvGrpSpPr/>
            <p:nvPr/>
          </p:nvGrpSpPr>
          <p:grpSpPr>
            <a:xfrm>
              <a:off x="4745021" y="1590150"/>
              <a:ext cx="3600000" cy="3600000"/>
              <a:chOff x="6007940" y="2026124"/>
              <a:chExt cx="3600000" cy="3600000"/>
            </a:xfrm>
          </p:grpSpPr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DBC8B671-1A25-4777-A600-44AD431F89CD}"/>
                  </a:ext>
                </a:extLst>
              </p:cNvPr>
              <p:cNvSpPr/>
              <p:nvPr/>
            </p:nvSpPr>
            <p:spPr>
              <a:xfrm>
                <a:off x="6007940" y="2026124"/>
                <a:ext cx="3600000" cy="360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2C5F0C84-5482-460C-B43A-C184BE99E216}"/>
                  </a:ext>
                </a:extLst>
              </p:cNvPr>
              <p:cNvSpPr/>
              <p:nvPr/>
            </p:nvSpPr>
            <p:spPr>
              <a:xfrm>
                <a:off x="6187940" y="2206124"/>
                <a:ext cx="3240000" cy="324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913C6E18-6CBA-4EE1-A4D4-820D9DD9865F}"/>
                  </a:ext>
                </a:extLst>
              </p:cNvPr>
              <p:cNvSpPr/>
              <p:nvPr/>
            </p:nvSpPr>
            <p:spPr>
              <a:xfrm>
                <a:off x="6367940" y="2386124"/>
                <a:ext cx="2880000" cy="288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01C3BB7F-B814-4C03-956F-9F7EC964AD87}"/>
                  </a:ext>
                </a:extLst>
              </p:cNvPr>
              <p:cNvSpPr/>
              <p:nvPr/>
            </p:nvSpPr>
            <p:spPr>
              <a:xfrm>
                <a:off x="6547940" y="2566124"/>
                <a:ext cx="2520000" cy="2520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550DF727-EEA3-4CB4-9BE0-DF7EA7757911}"/>
                  </a:ext>
                </a:extLst>
              </p:cNvPr>
              <p:cNvSpPr/>
              <p:nvPr/>
            </p:nvSpPr>
            <p:spPr>
              <a:xfrm>
                <a:off x="6727940" y="2746124"/>
                <a:ext cx="2160000" cy="2160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F2868239-5037-4C7E-8D88-F1193CA19BCA}"/>
                  </a:ext>
                </a:extLst>
              </p:cNvPr>
              <p:cNvSpPr/>
              <p:nvPr/>
            </p:nvSpPr>
            <p:spPr>
              <a:xfrm>
                <a:off x="6907940" y="2926124"/>
                <a:ext cx="1800000" cy="18000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74200F42-0D5C-4153-82F1-48FA5CEAF5D2}"/>
                  </a:ext>
                </a:extLst>
              </p:cNvPr>
              <p:cNvSpPr/>
              <p:nvPr/>
            </p:nvSpPr>
            <p:spPr>
              <a:xfrm>
                <a:off x="7087940" y="3106124"/>
                <a:ext cx="1440000" cy="144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" name="Ellipse 3">
                <a:extLst>
                  <a:ext uri="{FF2B5EF4-FFF2-40B4-BE49-F238E27FC236}">
                    <a16:creationId xmlns:a16="http://schemas.microsoft.com/office/drawing/2014/main" id="{5652CB0D-9EA7-4308-9FE3-F91157BDAB3C}"/>
                  </a:ext>
                </a:extLst>
              </p:cNvPr>
              <p:cNvSpPr/>
              <p:nvPr/>
            </p:nvSpPr>
            <p:spPr>
              <a:xfrm>
                <a:off x="7267940" y="3286124"/>
                <a:ext cx="1080000" cy="1080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" name="Ellipse 2">
                <a:extLst>
                  <a:ext uri="{FF2B5EF4-FFF2-40B4-BE49-F238E27FC236}">
                    <a16:creationId xmlns:a16="http://schemas.microsoft.com/office/drawing/2014/main" id="{EEEDBD5E-5AD0-400D-82D8-EC827B67A320}"/>
                  </a:ext>
                </a:extLst>
              </p:cNvPr>
              <p:cNvSpPr/>
              <p:nvPr/>
            </p:nvSpPr>
            <p:spPr>
              <a:xfrm>
                <a:off x="7447940" y="3466124"/>
                <a:ext cx="720000" cy="720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" name="Ellipse 1">
                <a:extLst>
                  <a:ext uri="{FF2B5EF4-FFF2-40B4-BE49-F238E27FC236}">
                    <a16:creationId xmlns:a16="http://schemas.microsoft.com/office/drawing/2014/main" id="{ED2094FE-C153-4CC7-A4CC-CF09C2503C81}"/>
                  </a:ext>
                </a:extLst>
              </p:cNvPr>
              <p:cNvSpPr/>
              <p:nvPr/>
            </p:nvSpPr>
            <p:spPr>
              <a:xfrm>
                <a:off x="7627940" y="3646124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62336D2F-5B33-426B-A4AB-7EB03C41901E}"/>
              </a:ext>
            </a:extLst>
          </p:cNvPr>
          <p:cNvSpPr/>
          <p:nvPr/>
        </p:nvSpPr>
        <p:spPr>
          <a:xfrm>
            <a:off x="1677134" y="1629000"/>
            <a:ext cx="1800000" cy="18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B8F4A86-851A-4B18-B6DA-A202A7D5A655}"/>
              </a:ext>
            </a:extLst>
          </p:cNvPr>
          <p:cNvSpPr/>
          <p:nvPr/>
        </p:nvSpPr>
        <p:spPr>
          <a:xfrm>
            <a:off x="1857134" y="1723160"/>
            <a:ext cx="1440000" cy="1440000"/>
          </a:xfrm>
          <a:prstGeom prst="ellipse">
            <a:avLst/>
          </a:prstGeom>
          <a:gradFill flip="none" rotWithShape="1">
            <a:gsLst>
              <a:gs pos="60000">
                <a:schemeClr val="bg1"/>
              </a:gs>
              <a:gs pos="0">
                <a:schemeClr val="tx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7619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57FCEABF-72AF-47FA-BF6E-7E2320FF9885}"/>
              </a:ext>
            </a:extLst>
          </p:cNvPr>
          <p:cNvGrpSpPr/>
          <p:nvPr/>
        </p:nvGrpSpPr>
        <p:grpSpPr>
          <a:xfrm>
            <a:off x="2246201" y="74761"/>
            <a:ext cx="3600000" cy="3600000"/>
            <a:chOff x="2246201" y="74761"/>
            <a:chExt cx="3600000" cy="360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8BD533B-0F9A-4729-9C32-71BE87F5F14D}"/>
                </a:ext>
              </a:extLst>
            </p:cNvPr>
            <p:cNvSpPr/>
            <p:nvPr/>
          </p:nvSpPr>
          <p:spPr>
            <a:xfrm>
              <a:off x="2246201" y="74761"/>
              <a:ext cx="3600000" cy="36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47ADF913-0694-41F1-9455-A8FAC60214AE}"/>
                </a:ext>
              </a:extLst>
            </p:cNvPr>
            <p:cNvSpPr/>
            <p:nvPr/>
          </p:nvSpPr>
          <p:spPr>
            <a:xfrm>
              <a:off x="3866201" y="1694761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8CAA91A-22A4-4106-8C7C-99F3615E3F02}"/>
              </a:ext>
            </a:extLst>
          </p:cNvPr>
          <p:cNvGrpSpPr/>
          <p:nvPr/>
        </p:nvGrpSpPr>
        <p:grpSpPr>
          <a:xfrm>
            <a:off x="9821649" y="252996"/>
            <a:ext cx="1836000" cy="1836000"/>
            <a:chOff x="1838456" y="2419027"/>
            <a:chExt cx="1836000" cy="1836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F13EB4C-323D-4F3C-AE66-8260F80AF06D}"/>
                </a:ext>
              </a:extLst>
            </p:cNvPr>
            <p:cNvSpPr/>
            <p:nvPr/>
          </p:nvSpPr>
          <p:spPr>
            <a:xfrm>
              <a:off x="1838456" y="2419027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1C89DE54-4D3E-4C03-873F-E277D65A6D6F}"/>
                </a:ext>
              </a:extLst>
            </p:cNvPr>
            <p:cNvSpPr/>
            <p:nvPr/>
          </p:nvSpPr>
          <p:spPr>
            <a:xfrm>
              <a:off x="1856456" y="2437027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" name="Graphique 3" descr="Suspendre avec un remplissage uni">
              <a:extLst>
                <a:ext uri="{FF2B5EF4-FFF2-40B4-BE49-F238E27FC236}">
                  <a16:creationId xmlns:a16="http://schemas.microsoft.com/office/drawing/2014/main" id="{FB959542-C75E-4C40-B1B0-0375AE857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96456" y="2977027"/>
              <a:ext cx="720000" cy="720000"/>
            </a:xfrm>
            <a:prstGeom prst="rect">
              <a:avLst/>
            </a:prstGeom>
          </p:spPr>
        </p:pic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458BC925-8759-450F-A0CA-B7F9CAF50843}"/>
              </a:ext>
            </a:extLst>
          </p:cNvPr>
          <p:cNvGrpSpPr/>
          <p:nvPr/>
        </p:nvGrpSpPr>
        <p:grpSpPr>
          <a:xfrm>
            <a:off x="8727090" y="2810321"/>
            <a:ext cx="1743891" cy="1743891"/>
            <a:chOff x="2808317" y="2372888"/>
            <a:chExt cx="1743891" cy="1743891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A22E0AC9-C82A-4A4C-B5C0-9FBBC88B0628}"/>
                </a:ext>
              </a:extLst>
            </p:cNvPr>
            <p:cNvGrpSpPr/>
            <p:nvPr/>
          </p:nvGrpSpPr>
          <p:grpSpPr>
            <a:xfrm>
              <a:off x="2808317" y="2372888"/>
              <a:ext cx="1743891" cy="1743891"/>
              <a:chOff x="4023360" y="2349335"/>
              <a:chExt cx="1743891" cy="1743891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EFC179B-F7D8-43CA-8C34-8787EF9FCEEB}"/>
                  </a:ext>
                </a:extLst>
              </p:cNvPr>
              <p:cNvSpPr/>
              <p:nvPr/>
            </p:nvSpPr>
            <p:spPr>
              <a:xfrm>
                <a:off x="4023360" y="2349335"/>
                <a:ext cx="1743891" cy="17438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416FE4CA-EA46-4F79-93D2-C8B03D7E136E}"/>
                  </a:ext>
                </a:extLst>
              </p:cNvPr>
              <p:cNvSpPr/>
              <p:nvPr/>
            </p:nvSpPr>
            <p:spPr>
              <a:xfrm>
                <a:off x="4057105" y="2383080"/>
                <a:ext cx="1676400" cy="1676400"/>
              </a:xfrm>
              <a:prstGeom prst="ellipse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15" name="Graphique 14" descr="Suspendre avec un remplissage uni">
              <a:extLst>
                <a:ext uri="{FF2B5EF4-FFF2-40B4-BE49-F238E27FC236}">
                  <a16:creationId xmlns:a16="http://schemas.microsoft.com/office/drawing/2014/main" id="{2E7C1540-0756-453D-AB6E-FF1F9B578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23062" y="2788640"/>
              <a:ext cx="914400" cy="914400"/>
            </a:xfrm>
            <a:prstGeom prst="rect">
              <a:avLst/>
            </a:prstGeom>
          </p:spPr>
        </p:pic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F00F3C9E-4CCC-4139-B9CB-9A4CB27DCCEC}"/>
              </a:ext>
            </a:extLst>
          </p:cNvPr>
          <p:cNvGrpSpPr/>
          <p:nvPr/>
        </p:nvGrpSpPr>
        <p:grpSpPr>
          <a:xfrm>
            <a:off x="8246043" y="1414163"/>
            <a:ext cx="1836000" cy="1836000"/>
            <a:chOff x="2712216" y="2417420"/>
            <a:chExt cx="1836000" cy="1836000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22B95492-FADB-4025-92E5-9FC1949A19E6}"/>
                </a:ext>
              </a:extLst>
            </p:cNvPr>
            <p:cNvGrpSpPr/>
            <p:nvPr/>
          </p:nvGrpSpPr>
          <p:grpSpPr>
            <a:xfrm>
              <a:off x="2712216" y="2417420"/>
              <a:ext cx="1836000" cy="1836000"/>
              <a:chOff x="1838456" y="2419027"/>
              <a:chExt cx="1836000" cy="183600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FDDC43F-2285-4E8A-BD45-2D0EFE2186A0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64958906-47E5-4008-A275-33A363A66689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30" name="Signe Plus 29">
              <a:extLst>
                <a:ext uri="{FF2B5EF4-FFF2-40B4-BE49-F238E27FC236}">
                  <a16:creationId xmlns:a16="http://schemas.microsoft.com/office/drawing/2014/main" id="{F5627A7F-E2D4-4CED-BC7B-8FCB1C38C9BB}"/>
                </a:ext>
              </a:extLst>
            </p:cNvPr>
            <p:cNvSpPr/>
            <p:nvPr/>
          </p:nvSpPr>
          <p:spPr>
            <a:xfrm>
              <a:off x="3253166" y="2958370"/>
              <a:ext cx="754100" cy="7541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71816002-21DC-431D-82EF-CEB23FAC81D2}"/>
              </a:ext>
            </a:extLst>
          </p:cNvPr>
          <p:cNvGrpSpPr/>
          <p:nvPr/>
        </p:nvGrpSpPr>
        <p:grpSpPr>
          <a:xfrm>
            <a:off x="9886233" y="2613143"/>
            <a:ext cx="1836000" cy="1836000"/>
            <a:chOff x="4612008" y="2417420"/>
            <a:chExt cx="1836000" cy="1836000"/>
          </a:xfrm>
        </p:grpSpPr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38226FD8-14B0-447B-93E3-8D1D5BD79DB3}"/>
                </a:ext>
              </a:extLst>
            </p:cNvPr>
            <p:cNvGrpSpPr/>
            <p:nvPr/>
          </p:nvGrpSpPr>
          <p:grpSpPr>
            <a:xfrm>
              <a:off x="4612008" y="2417420"/>
              <a:ext cx="1836000" cy="1836000"/>
              <a:chOff x="1838456" y="2419027"/>
              <a:chExt cx="1836000" cy="183600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920FF3E-57DB-4D0C-BB5F-657C8C4983C2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8F46470C-9C48-4829-8BF4-B36C90126FD5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32" name="Signe Moins 31">
              <a:extLst>
                <a:ext uri="{FF2B5EF4-FFF2-40B4-BE49-F238E27FC236}">
                  <a16:creationId xmlns:a16="http://schemas.microsoft.com/office/drawing/2014/main" id="{D74DD4CA-70B7-4019-AF47-D36B64429074}"/>
                </a:ext>
              </a:extLst>
            </p:cNvPr>
            <p:cNvSpPr/>
            <p:nvPr/>
          </p:nvSpPr>
          <p:spPr>
            <a:xfrm>
              <a:off x="5152897" y="2958309"/>
              <a:ext cx="754161" cy="754161"/>
            </a:xfrm>
            <a:prstGeom prst="mathMin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76B8E856-D531-461D-ACED-09C95499DA60}"/>
              </a:ext>
            </a:extLst>
          </p:cNvPr>
          <p:cNvGrpSpPr/>
          <p:nvPr/>
        </p:nvGrpSpPr>
        <p:grpSpPr>
          <a:xfrm>
            <a:off x="5991564" y="90066"/>
            <a:ext cx="1836000" cy="1836000"/>
            <a:chOff x="5134892" y="3777629"/>
            <a:chExt cx="1836000" cy="183600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182C355-3FCC-4BF5-B634-CAB96FCC7E41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F1B7CEF8-9261-42FF-8CE2-F28FFEE09916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5397DBCA-E051-43F7-9C5E-063662013971}"/>
                </a:ext>
              </a:extLst>
            </p:cNvPr>
            <p:cNvSpPr txBox="1"/>
            <p:nvPr/>
          </p:nvSpPr>
          <p:spPr>
            <a:xfrm>
              <a:off x="5670719" y="5101726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10 cm</a:t>
              </a:r>
            </a:p>
          </p:txBody>
        </p:sp>
        <p:sp>
          <p:nvSpPr>
            <p:cNvPr id="55" name="Signe Plus 54">
              <a:extLst>
                <a:ext uri="{FF2B5EF4-FFF2-40B4-BE49-F238E27FC236}">
                  <a16:creationId xmlns:a16="http://schemas.microsoft.com/office/drawing/2014/main" id="{3D8012FF-219B-4E3D-A991-F88E0A8491B5}"/>
                </a:ext>
              </a:extLst>
            </p:cNvPr>
            <p:cNvSpPr/>
            <p:nvPr/>
          </p:nvSpPr>
          <p:spPr>
            <a:xfrm>
              <a:off x="5422892" y="4065629"/>
              <a:ext cx="1260000" cy="1260000"/>
            </a:xfrm>
            <a:prstGeom prst="mathPlus">
              <a:avLst>
                <a:gd name="adj1" fmla="val 4443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4" name="Signe Plus 53">
              <a:extLst>
                <a:ext uri="{FF2B5EF4-FFF2-40B4-BE49-F238E27FC236}">
                  <a16:creationId xmlns:a16="http://schemas.microsoft.com/office/drawing/2014/main" id="{F65FC473-887F-40FC-9425-9427F23452F5}"/>
                </a:ext>
              </a:extLst>
            </p:cNvPr>
            <p:cNvSpPr/>
            <p:nvPr/>
          </p:nvSpPr>
          <p:spPr>
            <a:xfrm>
              <a:off x="5512892" y="4155629"/>
              <a:ext cx="1080000" cy="1080000"/>
            </a:xfrm>
            <a:prstGeom prst="mathPlus">
              <a:avLst>
                <a:gd name="adj1" fmla="val 39395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3" name="Signe Plus 52">
              <a:extLst>
                <a:ext uri="{FF2B5EF4-FFF2-40B4-BE49-F238E27FC236}">
                  <a16:creationId xmlns:a16="http://schemas.microsoft.com/office/drawing/2014/main" id="{C6DAC497-A498-466D-AFA0-3A4A771AA2B6}"/>
                </a:ext>
              </a:extLst>
            </p:cNvPr>
            <p:cNvSpPr/>
            <p:nvPr/>
          </p:nvSpPr>
          <p:spPr>
            <a:xfrm>
              <a:off x="5602892" y="4245629"/>
              <a:ext cx="900000" cy="900000"/>
            </a:xfrm>
            <a:prstGeom prst="mathPlus">
              <a:avLst>
                <a:gd name="adj1" fmla="val 3322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2" name="Signe Plus 51">
              <a:extLst>
                <a:ext uri="{FF2B5EF4-FFF2-40B4-BE49-F238E27FC236}">
                  <a16:creationId xmlns:a16="http://schemas.microsoft.com/office/drawing/2014/main" id="{9B07E82F-24AA-4F28-BCE1-C128B484A46F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C2DB3BDB-B249-46E2-8F41-1375CA02141B}"/>
              </a:ext>
            </a:extLst>
          </p:cNvPr>
          <p:cNvGrpSpPr/>
          <p:nvPr/>
        </p:nvGrpSpPr>
        <p:grpSpPr>
          <a:xfrm>
            <a:off x="4075611" y="72066"/>
            <a:ext cx="1836000" cy="1836000"/>
            <a:chOff x="5134892" y="3777629"/>
            <a:chExt cx="1836000" cy="183600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57BDBD2-FDC0-40CD-ADF7-E6A5BF5A805A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D2DA4949-BAEE-4DC8-9752-25B25766DD1B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E1BE4857-0696-42B5-B794-0CCFFB8E4A04}"/>
                </a:ext>
              </a:extLst>
            </p:cNvPr>
            <p:cNvSpPr txBox="1"/>
            <p:nvPr/>
          </p:nvSpPr>
          <p:spPr>
            <a:xfrm>
              <a:off x="5739299" y="5101726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8 cm</a:t>
              </a:r>
            </a:p>
          </p:txBody>
        </p:sp>
        <p:sp>
          <p:nvSpPr>
            <p:cNvPr id="67" name="Signe Plus 66">
              <a:extLst>
                <a:ext uri="{FF2B5EF4-FFF2-40B4-BE49-F238E27FC236}">
                  <a16:creationId xmlns:a16="http://schemas.microsoft.com/office/drawing/2014/main" id="{E265E52A-FFE6-45D9-8105-F41313B8BA85}"/>
                </a:ext>
              </a:extLst>
            </p:cNvPr>
            <p:cNvSpPr/>
            <p:nvPr/>
          </p:nvSpPr>
          <p:spPr>
            <a:xfrm>
              <a:off x="5512892" y="4155629"/>
              <a:ext cx="1080000" cy="1080000"/>
            </a:xfrm>
            <a:prstGeom prst="mathPlus">
              <a:avLst>
                <a:gd name="adj1" fmla="val 3939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8" name="Signe Plus 67">
              <a:extLst>
                <a:ext uri="{FF2B5EF4-FFF2-40B4-BE49-F238E27FC236}">
                  <a16:creationId xmlns:a16="http://schemas.microsoft.com/office/drawing/2014/main" id="{2B0E5699-F4EF-4CA3-913D-82B296AC9752}"/>
                </a:ext>
              </a:extLst>
            </p:cNvPr>
            <p:cNvSpPr/>
            <p:nvPr/>
          </p:nvSpPr>
          <p:spPr>
            <a:xfrm>
              <a:off x="5602892" y="4245629"/>
              <a:ext cx="900000" cy="900000"/>
            </a:xfrm>
            <a:prstGeom prst="mathPlus">
              <a:avLst>
                <a:gd name="adj1" fmla="val 3322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9" name="Signe Plus 68">
              <a:extLst>
                <a:ext uri="{FF2B5EF4-FFF2-40B4-BE49-F238E27FC236}">
                  <a16:creationId xmlns:a16="http://schemas.microsoft.com/office/drawing/2014/main" id="{97229F34-FAAE-4868-B64A-275D69FE9B87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74E6A43C-A38D-4033-88C4-2F2838023DC5}"/>
              </a:ext>
            </a:extLst>
          </p:cNvPr>
          <p:cNvGrpSpPr/>
          <p:nvPr/>
        </p:nvGrpSpPr>
        <p:grpSpPr>
          <a:xfrm>
            <a:off x="2148838" y="72066"/>
            <a:ext cx="1836000" cy="1836000"/>
            <a:chOff x="5134892" y="3777629"/>
            <a:chExt cx="1836000" cy="18360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DC73D93-66D3-4056-8498-9A0B5E553FD3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B1516A80-1B3D-4FAE-941E-9701D9D10D53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941D27F5-1BB5-4D60-B613-9A170D67E006}"/>
                </a:ext>
              </a:extLst>
            </p:cNvPr>
            <p:cNvSpPr txBox="1"/>
            <p:nvPr/>
          </p:nvSpPr>
          <p:spPr>
            <a:xfrm>
              <a:off x="5739299" y="5101726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6 cm</a:t>
              </a:r>
            </a:p>
          </p:txBody>
        </p:sp>
        <p:sp>
          <p:nvSpPr>
            <p:cNvPr id="75" name="Signe Plus 74">
              <a:extLst>
                <a:ext uri="{FF2B5EF4-FFF2-40B4-BE49-F238E27FC236}">
                  <a16:creationId xmlns:a16="http://schemas.microsoft.com/office/drawing/2014/main" id="{1173E0AE-870A-40D4-A75F-85B47377A0BF}"/>
                </a:ext>
              </a:extLst>
            </p:cNvPr>
            <p:cNvSpPr/>
            <p:nvPr/>
          </p:nvSpPr>
          <p:spPr>
            <a:xfrm>
              <a:off x="5602892" y="4245629"/>
              <a:ext cx="900000" cy="900000"/>
            </a:xfrm>
            <a:prstGeom prst="mathPlus">
              <a:avLst>
                <a:gd name="adj1" fmla="val 3322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6" name="Signe Plus 75">
              <a:extLst>
                <a:ext uri="{FF2B5EF4-FFF2-40B4-BE49-F238E27FC236}">
                  <a16:creationId xmlns:a16="http://schemas.microsoft.com/office/drawing/2014/main" id="{A773ADE0-0328-43CC-9E62-10F84A2183CC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19A21786-E913-441F-A5B9-0DDF7168063D}"/>
              </a:ext>
            </a:extLst>
          </p:cNvPr>
          <p:cNvGrpSpPr/>
          <p:nvPr/>
        </p:nvGrpSpPr>
        <p:grpSpPr>
          <a:xfrm>
            <a:off x="243114" y="72066"/>
            <a:ext cx="1836000" cy="1836000"/>
            <a:chOff x="5134892" y="3777629"/>
            <a:chExt cx="1836000" cy="183600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CAA752E-B52C-485D-82D2-55B86F603E10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8DD5F42F-D66B-4A42-8370-0402E27F211A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386549E6-6BFB-4B77-A9D0-11CB2303E8AB}"/>
                </a:ext>
              </a:extLst>
            </p:cNvPr>
            <p:cNvSpPr txBox="1"/>
            <p:nvPr/>
          </p:nvSpPr>
          <p:spPr>
            <a:xfrm>
              <a:off x="5657707" y="4970449"/>
              <a:ext cx="7873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/>
                <a:t>4 cm</a:t>
              </a:r>
            </a:p>
          </p:txBody>
        </p:sp>
        <p:sp>
          <p:nvSpPr>
            <p:cNvPr id="82" name="Signe Plus 81">
              <a:extLst>
                <a:ext uri="{FF2B5EF4-FFF2-40B4-BE49-F238E27FC236}">
                  <a16:creationId xmlns:a16="http://schemas.microsoft.com/office/drawing/2014/main" id="{BF9D1718-0EDE-43FC-B8A9-E46E8FB4739C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1DB3891E-0F68-4845-B584-B4352507CCE6}"/>
              </a:ext>
            </a:extLst>
          </p:cNvPr>
          <p:cNvGrpSpPr/>
          <p:nvPr/>
        </p:nvGrpSpPr>
        <p:grpSpPr>
          <a:xfrm>
            <a:off x="6009564" y="2121321"/>
            <a:ext cx="1836000" cy="1836000"/>
            <a:chOff x="5134892" y="3777629"/>
            <a:chExt cx="1836000" cy="183600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26F9F5B-3768-4273-9FC9-E5847AB8779E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D56CB0BB-7EFD-4BF4-ACE4-258AB6E80D4A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6" name="ZoneTexte 85">
              <a:extLst>
                <a:ext uri="{FF2B5EF4-FFF2-40B4-BE49-F238E27FC236}">
                  <a16:creationId xmlns:a16="http://schemas.microsoft.com/office/drawing/2014/main" id="{35657553-FD8D-4286-B4D3-DA2C908F34EA}"/>
                </a:ext>
              </a:extLst>
            </p:cNvPr>
            <p:cNvSpPr txBox="1"/>
            <p:nvPr/>
          </p:nvSpPr>
          <p:spPr>
            <a:xfrm>
              <a:off x="5670719" y="5187451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10 cm</a:t>
              </a:r>
            </a:p>
          </p:txBody>
        </p:sp>
      </p:grpSp>
      <p:sp>
        <p:nvSpPr>
          <p:cNvPr id="114" name="Signe Plus 113">
            <a:extLst>
              <a:ext uri="{FF2B5EF4-FFF2-40B4-BE49-F238E27FC236}">
                <a16:creationId xmlns:a16="http://schemas.microsoft.com/office/drawing/2014/main" id="{A75FF358-EB7D-4D8A-A267-36C9AE3397EC}"/>
              </a:ext>
            </a:extLst>
          </p:cNvPr>
          <p:cNvSpPr/>
          <p:nvPr/>
        </p:nvSpPr>
        <p:spPr>
          <a:xfrm>
            <a:off x="6207564" y="2319321"/>
            <a:ext cx="1440000" cy="14400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19" name="Groupe 118">
            <a:extLst>
              <a:ext uri="{FF2B5EF4-FFF2-40B4-BE49-F238E27FC236}">
                <a16:creationId xmlns:a16="http://schemas.microsoft.com/office/drawing/2014/main" id="{43F85A55-042C-4348-82BA-D21BEBE0DCF4}"/>
              </a:ext>
            </a:extLst>
          </p:cNvPr>
          <p:cNvGrpSpPr/>
          <p:nvPr/>
        </p:nvGrpSpPr>
        <p:grpSpPr>
          <a:xfrm>
            <a:off x="4188564" y="2121321"/>
            <a:ext cx="1836000" cy="1836000"/>
            <a:chOff x="5134892" y="3777629"/>
            <a:chExt cx="1836000" cy="1836000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14961920-A3E9-4D51-B710-5E993F8C4156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2F70A319-F084-4419-B86B-96E8BA3D98F8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2" name="ZoneTexte 121">
              <a:extLst>
                <a:ext uri="{FF2B5EF4-FFF2-40B4-BE49-F238E27FC236}">
                  <a16:creationId xmlns:a16="http://schemas.microsoft.com/office/drawing/2014/main" id="{AF829CEA-7DD6-4048-ADE4-5E16A2B5D3AB}"/>
                </a:ext>
              </a:extLst>
            </p:cNvPr>
            <p:cNvSpPr txBox="1"/>
            <p:nvPr/>
          </p:nvSpPr>
          <p:spPr>
            <a:xfrm>
              <a:off x="5670719" y="5187451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8 cm</a:t>
              </a:r>
            </a:p>
          </p:txBody>
        </p:sp>
      </p:grpSp>
      <p:sp>
        <p:nvSpPr>
          <p:cNvPr id="123" name="Signe Plus 122">
            <a:extLst>
              <a:ext uri="{FF2B5EF4-FFF2-40B4-BE49-F238E27FC236}">
                <a16:creationId xmlns:a16="http://schemas.microsoft.com/office/drawing/2014/main" id="{ACE9ACF5-FE2F-43F2-968A-03FF9A97DCC8}"/>
              </a:ext>
            </a:extLst>
          </p:cNvPr>
          <p:cNvSpPr/>
          <p:nvPr/>
        </p:nvSpPr>
        <p:spPr>
          <a:xfrm>
            <a:off x="4566564" y="2499321"/>
            <a:ext cx="1080000" cy="10800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380D677E-5CF4-4E0D-90A1-BE14B65665DF}"/>
              </a:ext>
            </a:extLst>
          </p:cNvPr>
          <p:cNvGrpSpPr/>
          <p:nvPr/>
        </p:nvGrpSpPr>
        <p:grpSpPr>
          <a:xfrm>
            <a:off x="2367564" y="2121321"/>
            <a:ext cx="1836000" cy="1836000"/>
            <a:chOff x="2337948" y="3686222"/>
            <a:chExt cx="1836000" cy="1836000"/>
          </a:xfrm>
        </p:grpSpPr>
        <p:grpSp>
          <p:nvGrpSpPr>
            <p:cNvPr id="124" name="Groupe 123">
              <a:extLst>
                <a:ext uri="{FF2B5EF4-FFF2-40B4-BE49-F238E27FC236}">
                  <a16:creationId xmlns:a16="http://schemas.microsoft.com/office/drawing/2014/main" id="{F68BB8C2-A3E3-4BD8-8760-9D17CB427BE0}"/>
                </a:ext>
              </a:extLst>
            </p:cNvPr>
            <p:cNvGrpSpPr/>
            <p:nvPr/>
          </p:nvGrpSpPr>
          <p:grpSpPr>
            <a:xfrm>
              <a:off x="2337948" y="3686222"/>
              <a:ext cx="1836000" cy="1836000"/>
              <a:chOff x="5134892" y="3777629"/>
              <a:chExt cx="1836000" cy="1836000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5691585D-E195-44FF-A7CB-0F3AF1392020}"/>
                  </a:ext>
                </a:extLst>
              </p:cNvPr>
              <p:cNvSpPr/>
              <p:nvPr/>
            </p:nvSpPr>
            <p:spPr>
              <a:xfrm>
                <a:off x="5134892" y="3777629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6" name="Ellipse 125">
                <a:extLst>
                  <a:ext uri="{FF2B5EF4-FFF2-40B4-BE49-F238E27FC236}">
                    <a16:creationId xmlns:a16="http://schemas.microsoft.com/office/drawing/2014/main" id="{4D52B8D0-7059-4F6F-AF41-792520A2107A}"/>
                  </a:ext>
                </a:extLst>
              </p:cNvPr>
              <p:cNvSpPr/>
              <p:nvPr/>
            </p:nvSpPr>
            <p:spPr>
              <a:xfrm>
                <a:off x="5152892" y="3795629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A008F1FE-D65E-40B2-85D2-DCEA4E609068}"/>
                  </a:ext>
                </a:extLst>
              </p:cNvPr>
              <p:cNvSpPr txBox="1"/>
              <p:nvPr/>
            </p:nvSpPr>
            <p:spPr>
              <a:xfrm>
                <a:off x="5670719" y="5187451"/>
                <a:ext cx="6383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1" dirty="0"/>
                  <a:t>6 cm</a:t>
                </a:r>
              </a:p>
            </p:txBody>
          </p:sp>
        </p:grpSp>
        <p:sp>
          <p:nvSpPr>
            <p:cNvPr id="128" name="Signe Plus 127">
              <a:extLst>
                <a:ext uri="{FF2B5EF4-FFF2-40B4-BE49-F238E27FC236}">
                  <a16:creationId xmlns:a16="http://schemas.microsoft.com/office/drawing/2014/main" id="{9FCC46BE-8E25-4C1D-A932-95F41677D327}"/>
                </a:ext>
              </a:extLst>
            </p:cNvPr>
            <p:cNvSpPr/>
            <p:nvPr/>
          </p:nvSpPr>
          <p:spPr>
            <a:xfrm>
              <a:off x="2895948" y="4244222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29" name="Groupe 128">
            <a:extLst>
              <a:ext uri="{FF2B5EF4-FFF2-40B4-BE49-F238E27FC236}">
                <a16:creationId xmlns:a16="http://schemas.microsoft.com/office/drawing/2014/main" id="{CBD82E3C-5B68-4275-8AE5-87C1E4B0F73C}"/>
              </a:ext>
            </a:extLst>
          </p:cNvPr>
          <p:cNvGrpSpPr/>
          <p:nvPr/>
        </p:nvGrpSpPr>
        <p:grpSpPr>
          <a:xfrm>
            <a:off x="564564" y="2071311"/>
            <a:ext cx="1836000" cy="1836000"/>
            <a:chOff x="2337948" y="3686222"/>
            <a:chExt cx="1836000" cy="1836000"/>
          </a:xfrm>
        </p:grpSpPr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4CDC452C-D92B-471C-94FE-57F3CCFADEE1}"/>
                </a:ext>
              </a:extLst>
            </p:cNvPr>
            <p:cNvGrpSpPr/>
            <p:nvPr/>
          </p:nvGrpSpPr>
          <p:grpSpPr>
            <a:xfrm>
              <a:off x="2337948" y="3686222"/>
              <a:ext cx="1836000" cy="1836000"/>
              <a:chOff x="5134892" y="3777629"/>
              <a:chExt cx="1836000" cy="1836000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5DF26B5-8836-4F74-814A-CE469C818A70}"/>
                  </a:ext>
                </a:extLst>
              </p:cNvPr>
              <p:cNvSpPr/>
              <p:nvPr/>
            </p:nvSpPr>
            <p:spPr>
              <a:xfrm>
                <a:off x="5134892" y="3777629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3" name="Ellipse 132">
                <a:extLst>
                  <a:ext uri="{FF2B5EF4-FFF2-40B4-BE49-F238E27FC236}">
                    <a16:creationId xmlns:a16="http://schemas.microsoft.com/office/drawing/2014/main" id="{2B4C2612-F9E1-4B53-BA05-CA6032230432}"/>
                  </a:ext>
                </a:extLst>
              </p:cNvPr>
              <p:cNvSpPr/>
              <p:nvPr/>
            </p:nvSpPr>
            <p:spPr>
              <a:xfrm>
                <a:off x="5152892" y="3795629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4" name="ZoneTexte 133">
                <a:extLst>
                  <a:ext uri="{FF2B5EF4-FFF2-40B4-BE49-F238E27FC236}">
                    <a16:creationId xmlns:a16="http://schemas.microsoft.com/office/drawing/2014/main" id="{A103F23A-5871-4CC2-AF6E-5C9EB2B13200}"/>
                  </a:ext>
                </a:extLst>
              </p:cNvPr>
              <p:cNvSpPr txBox="1"/>
              <p:nvPr/>
            </p:nvSpPr>
            <p:spPr>
              <a:xfrm>
                <a:off x="5670719" y="5187451"/>
                <a:ext cx="6383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1" dirty="0"/>
                  <a:t>4 cm</a:t>
                </a:r>
              </a:p>
            </p:txBody>
          </p:sp>
        </p:grpSp>
        <p:sp>
          <p:nvSpPr>
            <p:cNvPr id="131" name="Signe Plus 130">
              <a:extLst>
                <a:ext uri="{FF2B5EF4-FFF2-40B4-BE49-F238E27FC236}">
                  <a16:creationId xmlns:a16="http://schemas.microsoft.com/office/drawing/2014/main" id="{75561916-4F89-43A2-BE26-249CB64B7508}"/>
                </a:ext>
              </a:extLst>
            </p:cNvPr>
            <p:cNvSpPr/>
            <p:nvPr/>
          </p:nvSpPr>
          <p:spPr>
            <a:xfrm>
              <a:off x="3075948" y="4424222"/>
              <a:ext cx="360000" cy="36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35" name="Groupe 134">
            <a:extLst>
              <a:ext uri="{FF2B5EF4-FFF2-40B4-BE49-F238E27FC236}">
                <a16:creationId xmlns:a16="http://schemas.microsoft.com/office/drawing/2014/main" id="{E32B3BFB-3B4D-4F80-8A46-9B424E12A48E}"/>
              </a:ext>
            </a:extLst>
          </p:cNvPr>
          <p:cNvGrpSpPr/>
          <p:nvPr/>
        </p:nvGrpSpPr>
        <p:grpSpPr>
          <a:xfrm>
            <a:off x="6207564" y="4233143"/>
            <a:ext cx="1836000" cy="1836000"/>
            <a:chOff x="5134892" y="3777629"/>
            <a:chExt cx="1836000" cy="183600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E39C8216-F757-4D36-B6AE-A388B175920E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6130F545-000C-43A5-9363-41E2F75B7AA6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8" name="ZoneTexte 137">
              <a:extLst>
                <a:ext uri="{FF2B5EF4-FFF2-40B4-BE49-F238E27FC236}">
                  <a16:creationId xmlns:a16="http://schemas.microsoft.com/office/drawing/2014/main" id="{C6F65CAE-A278-44B2-9C8A-8166A5F9011E}"/>
                </a:ext>
              </a:extLst>
            </p:cNvPr>
            <p:cNvSpPr txBox="1"/>
            <p:nvPr/>
          </p:nvSpPr>
          <p:spPr>
            <a:xfrm>
              <a:off x="5670719" y="5101726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10 cm</a:t>
              </a:r>
            </a:p>
          </p:txBody>
        </p:sp>
        <p:sp>
          <p:nvSpPr>
            <p:cNvPr id="139" name="Signe Plus 138">
              <a:extLst>
                <a:ext uri="{FF2B5EF4-FFF2-40B4-BE49-F238E27FC236}">
                  <a16:creationId xmlns:a16="http://schemas.microsoft.com/office/drawing/2014/main" id="{594445FE-1946-4EEA-ADC1-A2309DBCD8A6}"/>
                </a:ext>
              </a:extLst>
            </p:cNvPr>
            <p:cNvSpPr/>
            <p:nvPr/>
          </p:nvSpPr>
          <p:spPr>
            <a:xfrm>
              <a:off x="5422892" y="4065629"/>
              <a:ext cx="1260000" cy="1260000"/>
            </a:xfrm>
            <a:prstGeom prst="mathPlus">
              <a:avLst>
                <a:gd name="adj1" fmla="val 4443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0" name="Signe Plus 139">
              <a:extLst>
                <a:ext uri="{FF2B5EF4-FFF2-40B4-BE49-F238E27FC236}">
                  <a16:creationId xmlns:a16="http://schemas.microsoft.com/office/drawing/2014/main" id="{DB1022A2-EDF5-42D6-8C24-033ED9588339}"/>
                </a:ext>
              </a:extLst>
            </p:cNvPr>
            <p:cNvSpPr/>
            <p:nvPr/>
          </p:nvSpPr>
          <p:spPr>
            <a:xfrm>
              <a:off x="5512892" y="4155629"/>
              <a:ext cx="1080000" cy="1080000"/>
            </a:xfrm>
            <a:prstGeom prst="mathPlus">
              <a:avLst>
                <a:gd name="adj1" fmla="val 39395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1" name="Signe Plus 140">
              <a:extLst>
                <a:ext uri="{FF2B5EF4-FFF2-40B4-BE49-F238E27FC236}">
                  <a16:creationId xmlns:a16="http://schemas.microsoft.com/office/drawing/2014/main" id="{9E25BD3C-39E8-4B07-95CC-658663FCDC8B}"/>
                </a:ext>
              </a:extLst>
            </p:cNvPr>
            <p:cNvSpPr/>
            <p:nvPr/>
          </p:nvSpPr>
          <p:spPr>
            <a:xfrm>
              <a:off x="5602892" y="4245629"/>
              <a:ext cx="900000" cy="900000"/>
            </a:xfrm>
            <a:prstGeom prst="mathPlus">
              <a:avLst>
                <a:gd name="adj1" fmla="val 3322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2" name="Signe Plus 141">
              <a:extLst>
                <a:ext uri="{FF2B5EF4-FFF2-40B4-BE49-F238E27FC236}">
                  <a16:creationId xmlns:a16="http://schemas.microsoft.com/office/drawing/2014/main" id="{6B7AC42E-0D07-4D70-A11D-9F5F8ECA15AE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43" name="Groupe 142">
            <a:extLst>
              <a:ext uri="{FF2B5EF4-FFF2-40B4-BE49-F238E27FC236}">
                <a16:creationId xmlns:a16="http://schemas.microsoft.com/office/drawing/2014/main" id="{C0162EC1-946D-4AEC-B981-0C1A683FBF14}"/>
              </a:ext>
            </a:extLst>
          </p:cNvPr>
          <p:cNvGrpSpPr/>
          <p:nvPr/>
        </p:nvGrpSpPr>
        <p:grpSpPr>
          <a:xfrm>
            <a:off x="4291611" y="4215143"/>
            <a:ext cx="1836000" cy="1836000"/>
            <a:chOff x="5134892" y="3777629"/>
            <a:chExt cx="1836000" cy="1836000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07AB283F-AB01-461D-826A-AF48CC06AA21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28EA8731-8E02-4647-8C90-0A5F343B3DC5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6" name="ZoneTexte 145">
              <a:extLst>
                <a:ext uri="{FF2B5EF4-FFF2-40B4-BE49-F238E27FC236}">
                  <a16:creationId xmlns:a16="http://schemas.microsoft.com/office/drawing/2014/main" id="{E1A6C421-E1CB-420B-9B87-F6E3E9A01047}"/>
                </a:ext>
              </a:extLst>
            </p:cNvPr>
            <p:cNvSpPr txBox="1"/>
            <p:nvPr/>
          </p:nvSpPr>
          <p:spPr>
            <a:xfrm>
              <a:off x="5739299" y="5101726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8 cm</a:t>
              </a:r>
            </a:p>
          </p:txBody>
        </p:sp>
        <p:sp>
          <p:nvSpPr>
            <p:cNvPr id="147" name="Signe Plus 146">
              <a:extLst>
                <a:ext uri="{FF2B5EF4-FFF2-40B4-BE49-F238E27FC236}">
                  <a16:creationId xmlns:a16="http://schemas.microsoft.com/office/drawing/2014/main" id="{8731E7FD-1747-4FF4-8F32-89DA8753B651}"/>
                </a:ext>
              </a:extLst>
            </p:cNvPr>
            <p:cNvSpPr/>
            <p:nvPr/>
          </p:nvSpPr>
          <p:spPr>
            <a:xfrm>
              <a:off x="5512892" y="4155629"/>
              <a:ext cx="1080000" cy="1080000"/>
            </a:xfrm>
            <a:prstGeom prst="mathPlus">
              <a:avLst>
                <a:gd name="adj1" fmla="val 3939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8" name="Signe Plus 147">
              <a:extLst>
                <a:ext uri="{FF2B5EF4-FFF2-40B4-BE49-F238E27FC236}">
                  <a16:creationId xmlns:a16="http://schemas.microsoft.com/office/drawing/2014/main" id="{5B6323D9-4C6C-49C0-8E5E-C80A0F5B9EFC}"/>
                </a:ext>
              </a:extLst>
            </p:cNvPr>
            <p:cNvSpPr/>
            <p:nvPr/>
          </p:nvSpPr>
          <p:spPr>
            <a:xfrm>
              <a:off x="5602892" y="4245629"/>
              <a:ext cx="900000" cy="900000"/>
            </a:xfrm>
            <a:prstGeom prst="mathPlus">
              <a:avLst>
                <a:gd name="adj1" fmla="val 3322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9" name="Signe Plus 148">
              <a:extLst>
                <a:ext uri="{FF2B5EF4-FFF2-40B4-BE49-F238E27FC236}">
                  <a16:creationId xmlns:a16="http://schemas.microsoft.com/office/drawing/2014/main" id="{49A5B110-FF5E-472F-8931-35EF3E41B90F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50" name="Groupe 149">
            <a:extLst>
              <a:ext uri="{FF2B5EF4-FFF2-40B4-BE49-F238E27FC236}">
                <a16:creationId xmlns:a16="http://schemas.microsoft.com/office/drawing/2014/main" id="{920756DD-36F8-4E57-8871-03CEB0677455}"/>
              </a:ext>
            </a:extLst>
          </p:cNvPr>
          <p:cNvGrpSpPr/>
          <p:nvPr/>
        </p:nvGrpSpPr>
        <p:grpSpPr>
          <a:xfrm>
            <a:off x="2364838" y="4215143"/>
            <a:ext cx="1836000" cy="1836000"/>
            <a:chOff x="5134892" y="3777629"/>
            <a:chExt cx="1836000" cy="1836000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4552FDAD-8074-4B23-828B-8C1A6D56C126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2" name="Ellipse 151">
              <a:extLst>
                <a:ext uri="{FF2B5EF4-FFF2-40B4-BE49-F238E27FC236}">
                  <a16:creationId xmlns:a16="http://schemas.microsoft.com/office/drawing/2014/main" id="{8A538859-4304-4098-8F12-CE6CD8AFC91F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9615D5DD-50D5-4119-AA41-2D5D9A2E2A41}"/>
                </a:ext>
              </a:extLst>
            </p:cNvPr>
            <p:cNvSpPr txBox="1"/>
            <p:nvPr/>
          </p:nvSpPr>
          <p:spPr>
            <a:xfrm>
              <a:off x="5739299" y="5101726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6 cm</a:t>
              </a:r>
            </a:p>
          </p:txBody>
        </p:sp>
        <p:sp>
          <p:nvSpPr>
            <p:cNvPr id="154" name="Signe Plus 153">
              <a:extLst>
                <a:ext uri="{FF2B5EF4-FFF2-40B4-BE49-F238E27FC236}">
                  <a16:creationId xmlns:a16="http://schemas.microsoft.com/office/drawing/2014/main" id="{7A22EBAE-2B37-4E86-8BD1-DF263F53BF61}"/>
                </a:ext>
              </a:extLst>
            </p:cNvPr>
            <p:cNvSpPr/>
            <p:nvPr/>
          </p:nvSpPr>
          <p:spPr>
            <a:xfrm>
              <a:off x="5602892" y="4245629"/>
              <a:ext cx="900000" cy="900000"/>
            </a:xfrm>
            <a:prstGeom prst="mathPlus">
              <a:avLst>
                <a:gd name="adj1" fmla="val 3322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5" name="Signe Plus 154">
              <a:extLst>
                <a:ext uri="{FF2B5EF4-FFF2-40B4-BE49-F238E27FC236}">
                  <a16:creationId xmlns:a16="http://schemas.microsoft.com/office/drawing/2014/main" id="{F273AA4D-24D9-4149-894C-F0019650AF9A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56" name="Groupe 155">
            <a:extLst>
              <a:ext uri="{FF2B5EF4-FFF2-40B4-BE49-F238E27FC236}">
                <a16:creationId xmlns:a16="http://schemas.microsoft.com/office/drawing/2014/main" id="{706A5471-8265-4AED-8F05-610BD28EF17F}"/>
              </a:ext>
            </a:extLst>
          </p:cNvPr>
          <p:cNvGrpSpPr/>
          <p:nvPr/>
        </p:nvGrpSpPr>
        <p:grpSpPr>
          <a:xfrm>
            <a:off x="459114" y="4215143"/>
            <a:ext cx="1836000" cy="1836000"/>
            <a:chOff x="5134892" y="3777629"/>
            <a:chExt cx="1836000" cy="1836000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C867DBB5-F6A4-4C84-8214-7B89A80EF088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DDEE8E6F-E85D-4FFD-9F41-515A9A1F9DB4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9" name="ZoneTexte 158">
              <a:extLst>
                <a:ext uri="{FF2B5EF4-FFF2-40B4-BE49-F238E27FC236}">
                  <a16:creationId xmlns:a16="http://schemas.microsoft.com/office/drawing/2014/main" id="{6F2B41C2-B538-452A-9559-E7E61662C811}"/>
                </a:ext>
              </a:extLst>
            </p:cNvPr>
            <p:cNvSpPr txBox="1"/>
            <p:nvPr/>
          </p:nvSpPr>
          <p:spPr>
            <a:xfrm>
              <a:off x="5739299" y="5101726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4 cm</a:t>
              </a:r>
            </a:p>
          </p:txBody>
        </p:sp>
        <p:sp>
          <p:nvSpPr>
            <p:cNvPr id="160" name="Signe Plus 159">
              <a:extLst>
                <a:ext uri="{FF2B5EF4-FFF2-40B4-BE49-F238E27FC236}">
                  <a16:creationId xmlns:a16="http://schemas.microsoft.com/office/drawing/2014/main" id="{99D654EF-DA1A-448D-8B8D-DFF95C01CF96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244148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igne Plus 357">
            <a:extLst>
              <a:ext uri="{FF2B5EF4-FFF2-40B4-BE49-F238E27FC236}">
                <a16:creationId xmlns:a16="http://schemas.microsoft.com/office/drawing/2014/main" id="{790D4261-5277-41BF-85AD-2E9A5C51AFE3}"/>
              </a:ext>
            </a:extLst>
          </p:cNvPr>
          <p:cNvSpPr/>
          <p:nvPr/>
        </p:nvSpPr>
        <p:spPr>
          <a:xfrm>
            <a:off x="1781346" y="3107313"/>
            <a:ext cx="1080000" cy="1080000"/>
          </a:xfrm>
          <a:prstGeom prst="mathPlus">
            <a:avLst>
              <a:gd name="adj1" fmla="val 28929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7" name="Signe Plus 356">
            <a:extLst>
              <a:ext uri="{FF2B5EF4-FFF2-40B4-BE49-F238E27FC236}">
                <a16:creationId xmlns:a16="http://schemas.microsoft.com/office/drawing/2014/main" id="{8C38E39A-E47B-4469-B3CC-554F9267EC17}"/>
              </a:ext>
            </a:extLst>
          </p:cNvPr>
          <p:cNvSpPr/>
          <p:nvPr/>
        </p:nvSpPr>
        <p:spPr>
          <a:xfrm>
            <a:off x="1871346" y="3197313"/>
            <a:ext cx="900000" cy="900000"/>
          </a:xfrm>
          <a:prstGeom prst="mathPlus">
            <a:avLst>
              <a:gd name="adj1" fmla="val 26342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5" name="Signe Plus 354">
            <a:extLst>
              <a:ext uri="{FF2B5EF4-FFF2-40B4-BE49-F238E27FC236}">
                <a16:creationId xmlns:a16="http://schemas.microsoft.com/office/drawing/2014/main" id="{BDBB947E-A6DB-42A3-B7CE-175E80D81693}"/>
              </a:ext>
            </a:extLst>
          </p:cNvPr>
          <p:cNvSpPr/>
          <p:nvPr/>
        </p:nvSpPr>
        <p:spPr>
          <a:xfrm>
            <a:off x="2546251" y="1169190"/>
            <a:ext cx="754100" cy="754100"/>
          </a:xfrm>
          <a:prstGeom prst="mathPlus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6" name="Signe Plus 295">
            <a:extLst>
              <a:ext uri="{FF2B5EF4-FFF2-40B4-BE49-F238E27FC236}">
                <a16:creationId xmlns:a16="http://schemas.microsoft.com/office/drawing/2014/main" id="{661AF8EB-0C36-48BF-99F8-C23DA61714DA}"/>
              </a:ext>
            </a:extLst>
          </p:cNvPr>
          <p:cNvSpPr/>
          <p:nvPr/>
        </p:nvSpPr>
        <p:spPr>
          <a:xfrm>
            <a:off x="8230815" y="3027710"/>
            <a:ext cx="754100" cy="754100"/>
          </a:xfrm>
          <a:prstGeom prst="mathPlus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4" name="Signe Plus 283">
            <a:extLst>
              <a:ext uri="{FF2B5EF4-FFF2-40B4-BE49-F238E27FC236}">
                <a16:creationId xmlns:a16="http://schemas.microsoft.com/office/drawing/2014/main" id="{577FC1C2-FF55-4CDB-9C9D-A857068CE122}"/>
              </a:ext>
            </a:extLst>
          </p:cNvPr>
          <p:cNvSpPr/>
          <p:nvPr/>
        </p:nvSpPr>
        <p:spPr>
          <a:xfrm>
            <a:off x="2946928" y="2101713"/>
            <a:ext cx="754100" cy="754100"/>
          </a:xfrm>
          <a:prstGeom prst="mathPlus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5" name="Signe Plus 284">
            <a:extLst>
              <a:ext uri="{FF2B5EF4-FFF2-40B4-BE49-F238E27FC236}">
                <a16:creationId xmlns:a16="http://schemas.microsoft.com/office/drawing/2014/main" id="{53398EB3-1F90-4155-A2AF-BACB70FA5161}"/>
              </a:ext>
            </a:extLst>
          </p:cNvPr>
          <p:cNvSpPr/>
          <p:nvPr/>
        </p:nvSpPr>
        <p:spPr>
          <a:xfrm>
            <a:off x="2846961" y="2001638"/>
            <a:ext cx="754100" cy="754100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6" name="Signe Plus 285">
            <a:extLst>
              <a:ext uri="{FF2B5EF4-FFF2-40B4-BE49-F238E27FC236}">
                <a16:creationId xmlns:a16="http://schemas.microsoft.com/office/drawing/2014/main" id="{8A36415E-3881-465B-BBE0-11132DF4B995}"/>
              </a:ext>
            </a:extLst>
          </p:cNvPr>
          <p:cNvSpPr/>
          <p:nvPr/>
        </p:nvSpPr>
        <p:spPr>
          <a:xfrm>
            <a:off x="2745995" y="1905010"/>
            <a:ext cx="754100" cy="754100"/>
          </a:xfrm>
          <a:prstGeom prst="mathPlus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9" name="Signe Plus 278">
            <a:extLst>
              <a:ext uri="{FF2B5EF4-FFF2-40B4-BE49-F238E27FC236}">
                <a16:creationId xmlns:a16="http://schemas.microsoft.com/office/drawing/2014/main" id="{0C64BF7C-CFB3-4747-8A37-FB5DA5710C47}"/>
              </a:ext>
            </a:extLst>
          </p:cNvPr>
          <p:cNvSpPr/>
          <p:nvPr/>
        </p:nvSpPr>
        <p:spPr>
          <a:xfrm>
            <a:off x="2490885" y="1113843"/>
            <a:ext cx="754100" cy="754100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43BC36A2-BA65-4072-A0B8-2E5FD5647491}"/>
              </a:ext>
            </a:extLst>
          </p:cNvPr>
          <p:cNvGrpSpPr/>
          <p:nvPr/>
        </p:nvGrpSpPr>
        <p:grpSpPr>
          <a:xfrm>
            <a:off x="84996" y="1597214"/>
            <a:ext cx="1836000" cy="1836000"/>
            <a:chOff x="4612008" y="2417420"/>
            <a:chExt cx="1836000" cy="1836000"/>
          </a:xfrm>
        </p:grpSpPr>
        <p:grpSp>
          <p:nvGrpSpPr>
            <p:cNvPr id="116" name="Groupe 115">
              <a:extLst>
                <a:ext uri="{FF2B5EF4-FFF2-40B4-BE49-F238E27FC236}">
                  <a16:creationId xmlns:a16="http://schemas.microsoft.com/office/drawing/2014/main" id="{FB186C06-F442-45B1-B5F8-84D379F7DDD7}"/>
                </a:ext>
              </a:extLst>
            </p:cNvPr>
            <p:cNvGrpSpPr/>
            <p:nvPr/>
          </p:nvGrpSpPr>
          <p:grpSpPr>
            <a:xfrm>
              <a:off x="4612008" y="2417420"/>
              <a:ext cx="1836000" cy="1836000"/>
              <a:chOff x="1838456" y="2419027"/>
              <a:chExt cx="1836000" cy="1836000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5F6840B3-9023-41AA-B8A9-B05C322674E9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1" name="Ellipse 160">
                <a:extLst>
                  <a:ext uri="{FF2B5EF4-FFF2-40B4-BE49-F238E27FC236}">
                    <a16:creationId xmlns:a16="http://schemas.microsoft.com/office/drawing/2014/main" id="{6E8D8A46-96DE-4D98-B19B-A6A59134A004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17" name="Signe Moins 116">
              <a:extLst>
                <a:ext uri="{FF2B5EF4-FFF2-40B4-BE49-F238E27FC236}">
                  <a16:creationId xmlns:a16="http://schemas.microsoft.com/office/drawing/2014/main" id="{513D9EEF-7142-4F66-96C8-7B53895658AA}"/>
                </a:ext>
              </a:extLst>
            </p:cNvPr>
            <p:cNvSpPr/>
            <p:nvPr/>
          </p:nvSpPr>
          <p:spPr>
            <a:xfrm>
              <a:off x="5152897" y="2958309"/>
              <a:ext cx="754161" cy="754161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47CFD2B-9F1A-4B45-A51D-3D6D054CEB01}"/>
              </a:ext>
            </a:extLst>
          </p:cNvPr>
          <p:cNvSpPr/>
          <p:nvPr/>
        </p:nvSpPr>
        <p:spPr>
          <a:xfrm>
            <a:off x="2024660" y="829482"/>
            <a:ext cx="1836000" cy="183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81" name="Groupe 180">
            <a:extLst>
              <a:ext uri="{FF2B5EF4-FFF2-40B4-BE49-F238E27FC236}">
                <a16:creationId xmlns:a16="http://schemas.microsoft.com/office/drawing/2014/main" id="{DF41D014-DC49-4E3C-A169-6624225A336C}"/>
              </a:ext>
            </a:extLst>
          </p:cNvPr>
          <p:cNvGrpSpPr/>
          <p:nvPr/>
        </p:nvGrpSpPr>
        <p:grpSpPr>
          <a:xfrm>
            <a:off x="4023141" y="1918492"/>
            <a:ext cx="1836000" cy="1836000"/>
            <a:chOff x="4612008" y="2417420"/>
            <a:chExt cx="1836000" cy="1836000"/>
          </a:xfrm>
        </p:grpSpPr>
        <p:grpSp>
          <p:nvGrpSpPr>
            <p:cNvPr id="182" name="Groupe 181">
              <a:extLst>
                <a:ext uri="{FF2B5EF4-FFF2-40B4-BE49-F238E27FC236}">
                  <a16:creationId xmlns:a16="http://schemas.microsoft.com/office/drawing/2014/main" id="{A1F9E9C9-B32D-4A2C-B558-EA3E3D31512B}"/>
                </a:ext>
              </a:extLst>
            </p:cNvPr>
            <p:cNvGrpSpPr/>
            <p:nvPr/>
          </p:nvGrpSpPr>
          <p:grpSpPr>
            <a:xfrm>
              <a:off x="4612008" y="2417420"/>
              <a:ext cx="1836000" cy="1836000"/>
              <a:chOff x="1838456" y="2419027"/>
              <a:chExt cx="1836000" cy="1836000"/>
            </a:xfrm>
          </p:grpSpPr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959339DE-B90D-4AD3-96C7-49841C813DE5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5" name="Ellipse 184">
                <a:extLst>
                  <a:ext uri="{FF2B5EF4-FFF2-40B4-BE49-F238E27FC236}">
                    <a16:creationId xmlns:a16="http://schemas.microsoft.com/office/drawing/2014/main" id="{5798F53E-C2C9-4A0E-A68E-4B1010CE1AA5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83" name="Signe Moins 182">
              <a:extLst>
                <a:ext uri="{FF2B5EF4-FFF2-40B4-BE49-F238E27FC236}">
                  <a16:creationId xmlns:a16="http://schemas.microsoft.com/office/drawing/2014/main" id="{189A1CB2-80D0-43EC-A2F3-02992A30F429}"/>
                </a:ext>
              </a:extLst>
            </p:cNvPr>
            <p:cNvSpPr/>
            <p:nvPr/>
          </p:nvSpPr>
          <p:spPr>
            <a:xfrm>
              <a:off x="5152897" y="2958309"/>
              <a:ext cx="754161" cy="754161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93" name="Groupe 192">
            <a:extLst>
              <a:ext uri="{FF2B5EF4-FFF2-40B4-BE49-F238E27FC236}">
                <a16:creationId xmlns:a16="http://schemas.microsoft.com/office/drawing/2014/main" id="{D20C43AF-8988-41A5-BB5F-047A2E9380C5}"/>
              </a:ext>
            </a:extLst>
          </p:cNvPr>
          <p:cNvGrpSpPr/>
          <p:nvPr/>
        </p:nvGrpSpPr>
        <p:grpSpPr>
          <a:xfrm>
            <a:off x="5784059" y="-462266"/>
            <a:ext cx="1836000" cy="1836000"/>
            <a:chOff x="5134892" y="3777629"/>
            <a:chExt cx="1836000" cy="1836000"/>
          </a:xfrm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6DD04C3C-E810-4FB0-BDB1-F65FA4FCB0D3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5" name="Ellipse 194">
              <a:extLst>
                <a:ext uri="{FF2B5EF4-FFF2-40B4-BE49-F238E27FC236}">
                  <a16:creationId xmlns:a16="http://schemas.microsoft.com/office/drawing/2014/main" id="{D7A3171D-77C0-42EA-A8C9-B86B4383B821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6" name="Signe Plus 195">
              <a:extLst>
                <a:ext uri="{FF2B5EF4-FFF2-40B4-BE49-F238E27FC236}">
                  <a16:creationId xmlns:a16="http://schemas.microsoft.com/office/drawing/2014/main" id="{01131E76-CE44-4332-BD41-D3E1A23037D9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7" name="Ellipse 206">
            <a:extLst>
              <a:ext uri="{FF2B5EF4-FFF2-40B4-BE49-F238E27FC236}">
                <a16:creationId xmlns:a16="http://schemas.microsoft.com/office/drawing/2014/main" id="{DE9E949E-8EE5-49CA-B661-538D4DA185BB}"/>
              </a:ext>
            </a:extLst>
          </p:cNvPr>
          <p:cNvSpPr/>
          <p:nvPr/>
        </p:nvSpPr>
        <p:spPr>
          <a:xfrm>
            <a:off x="7963175" y="829482"/>
            <a:ext cx="1800000" cy="180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08" name="Groupe 207">
            <a:extLst>
              <a:ext uri="{FF2B5EF4-FFF2-40B4-BE49-F238E27FC236}">
                <a16:creationId xmlns:a16="http://schemas.microsoft.com/office/drawing/2014/main" id="{C017E4B5-D4E3-4EF5-BDFA-97575E156690}"/>
              </a:ext>
            </a:extLst>
          </p:cNvPr>
          <p:cNvGrpSpPr/>
          <p:nvPr/>
        </p:nvGrpSpPr>
        <p:grpSpPr>
          <a:xfrm>
            <a:off x="8338020" y="1192330"/>
            <a:ext cx="913426" cy="926056"/>
            <a:chOff x="6419381" y="3944845"/>
            <a:chExt cx="913426" cy="926056"/>
          </a:xfrm>
        </p:grpSpPr>
        <p:sp>
          <p:nvSpPr>
            <p:cNvPr id="209" name="Signe Plus 208">
              <a:extLst>
                <a:ext uri="{FF2B5EF4-FFF2-40B4-BE49-F238E27FC236}">
                  <a16:creationId xmlns:a16="http://schemas.microsoft.com/office/drawing/2014/main" id="{4C8FC579-2783-4275-83E6-A051D5B7B828}"/>
                </a:ext>
              </a:extLst>
            </p:cNvPr>
            <p:cNvSpPr/>
            <p:nvPr/>
          </p:nvSpPr>
          <p:spPr>
            <a:xfrm>
              <a:off x="6578707" y="4116801"/>
              <a:ext cx="754100" cy="754100"/>
            </a:xfrm>
            <a:prstGeom prst="mathPlus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210" name="Groupe 209">
              <a:extLst>
                <a:ext uri="{FF2B5EF4-FFF2-40B4-BE49-F238E27FC236}">
                  <a16:creationId xmlns:a16="http://schemas.microsoft.com/office/drawing/2014/main" id="{D6CFB99A-76C2-44DD-8820-015E6B47E78B}"/>
                </a:ext>
              </a:extLst>
            </p:cNvPr>
            <p:cNvGrpSpPr/>
            <p:nvPr/>
          </p:nvGrpSpPr>
          <p:grpSpPr>
            <a:xfrm>
              <a:off x="6419381" y="3944845"/>
              <a:ext cx="877258" cy="887436"/>
              <a:chOff x="3264802" y="4431421"/>
              <a:chExt cx="877258" cy="887436"/>
            </a:xfrm>
          </p:grpSpPr>
          <p:sp>
            <p:nvSpPr>
              <p:cNvPr id="211" name="Signe Plus 210">
                <a:extLst>
                  <a:ext uri="{FF2B5EF4-FFF2-40B4-BE49-F238E27FC236}">
                    <a16:creationId xmlns:a16="http://schemas.microsoft.com/office/drawing/2014/main" id="{8E2619AA-3E10-4F5C-BE82-BD56CFE94D09}"/>
                  </a:ext>
                </a:extLst>
              </p:cNvPr>
              <p:cNvSpPr/>
              <p:nvPr/>
            </p:nvSpPr>
            <p:spPr>
              <a:xfrm>
                <a:off x="3387960" y="4564757"/>
                <a:ext cx="754100" cy="754100"/>
              </a:xfrm>
              <a:prstGeom prst="mathPlus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2" name="Signe Plus 211">
                <a:extLst>
                  <a:ext uri="{FF2B5EF4-FFF2-40B4-BE49-F238E27FC236}">
                    <a16:creationId xmlns:a16="http://schemas.microsoft.com/office/drawing/2014/main" id="{FB816DA0-B6A5-4E4F-830E-ADFF045BBBC7}"/>
                  </a:ext>
                </a:extLst>
              </p:cNvPr>
              <p:cNvSpPr/>
              <p:nvPr/>
            </p:nvSpPr>
            <p:spPr>
              <a:xfrm>
                <a:off x="3350518" y="4521899"/>
                <a:ext cx="754100" cy="754100"/>
              </a:xfrm>
              <a:prstGeom prst="mathPlus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3" name="Signe Plus 212">
                <a:extLst>
                  <a:ext uri="{FF2B5EF4-FFF2-40B4-BE49-F238E27FC236}">
                    <a16:creationId xmlns:a16="http://schemas.microsoft.com/office/drawing/2014/main" id="{38C56D57-60A3-4557-A6B8-CFED5AD3773D}"/>
                  </a:ext>
                </a:extLst>
              </p:cNvPr>
              <p:cNvSpPr/>
              <p:nvPr/>
            </p:nvSpPr>
            <p:spPr>
              <a:xfrm>
                <a:off x="3307660" y="4476660"/>
                <a:ext cx="754100" cy="754100"/>
              </a:xfrm>
              <a:prstGeom prst="mathPlus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4" name="Signe Plus 213">
                <a:extLst>
                  <a:ext uri="{FF2B5EF4-FFF2-40B4-BE49-F238E27FC236}">
                    <a16:creationId xmlns:a16="http://schemas.microsoft.com/office/drawing/2014/main" id="{7C59CFD2-F34F-4F35-8B42-CCF02D752060}"/>
                  </a:ext>
                </a:extLst>
              </p:cNvPr>
              <p:cNvSpPr/>
              <p:nvPr/>
            </p:nvSpPr>
            <p:spPr>
              <a:xfrm>
                <a:off x="3264802" y="4431421"/>
                <a:ext cx="754100" cy="754100"/>
              </a:xfrm>
              <a:prstGeom prst="mathPlus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216" name="Ellipse 215">
            <a:extLst>
              <a:ext uri="{FF2B5EF4-FFF2-40B4-BE49-F238E27FC236}">
                <a16:creationId xmlns:a16="http://schemas.microsoft.com/office/drawing/2014/main" id="{F75A6EE1-D34D-4E22-802D-AD4CD385F5EA}"/>
              </a:ext>
            </a:extLst>
          </p:cNvPr>
          <p:cNvSpPr/>
          <p:nvPr/>
        </p:nvSpPr>
        <p:spPr>
          <a:xfrm>
            <a:off x="6101653" y="865482"/>
            <a:ext cx="1800000" cy="180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19" name="Groupe 218">
            <a:extLst>
              <a:ext uri="{FF2B5EF4-FFF2-40B4-BE49-F238E27FC236}">
                <a16:creationId xmlns:a16="http://schemas.microsoft.com/office/drawing/2014/main" id="{7E6775CB-C96B-42DE-81E8-8736A9D608C2}"/>
              </a:ext>
            </a:extLst>
          </p:cNvPr>
          <p:cNvGrpSpPr/>
          <p:nvPr/>
        </p:nvGrpSpPr>
        <p:grpSpPr>
          <a:xfrm>
            <a:off x="6507498" y="1215378"/>
            <a:ext cx="877258" cy="887436"/>
            <a:chOff x="3264802" y="4431421"/>
            <a:chExt cx="877258" cy="887436"/>
          </a:xfrm>
        </p:grpSpPr>
        <p:sp>
          <p:nvSpPr>
            <p:cNvPr id="220" name="Signe Plus 219">
              <a:extLst>
                <a:ext uri="{FF2B5EF4-FFF2-40B4-BE49-F238E27FC236}">
                  <a16:creationId xmlns:a16="http://schemas.microsoft.com/office/drawing/2014/main" id="{0BEC972D-8AFF-42BA-B945-EB03499CEBDF}"/>
                </a:ext>
              </a:extLst>
            </p:cNvPr>
            <p:cNvSpPr/>
            <p:nvPr/>
          </p:nvSpPr>
          <p:spPr>
            <a:xfrm>
              <a:off x="3387960" y="4564757"/>
              <a:ext cx="754100" cy="754100"/>
            </a:xfrm>
            <a:prstGeom prst="mathPlus">
              <a:avLst/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1" name="Signe Plus 220">
              <a:extLst>
                <a:ext uri="{FF2B5EF4-FFF2-40B4-BE49-F238E27FC236}">
                  <a16:creationId xmlns:a16="http://schemas.microsoft.com/office/drawing/2014/main" id="{ABCC4973-A711-40D2-8FE7-1C8A585B003A}"/>
                </a:ext>
              </a:extLst>
            </p:cNvPr>
            <p:cNvSpPr/>
            <p:nvPr/>
          </p:nvSpPr>
          <p:spPr>
            <a:xfrm>
              <a:off x="3350518" y="4521899"/>
              <a:ext cx="754100" cy="754100"/>
            </a:xfrm>
            <a:prstGeom prst="mathPlus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2" name="Signe Plus 221">
              <a:extLst>
                <a:ext uri="{FF2B5EF4-FFF2-40B4-BE49-F238E27FC236}">
                  <a16:creationId xmlns:a16="http://schemas.microsoft.com/office/drawing/2014/main" id="{3314AF20-2C80-4543-B7C9-EAE6F08FCC01}"/>
                </a:ext>
              </a:extLst>
            </p:cNvPr>
            <p:cNvSpPr/>
            <p:nvPr/>
          </p:nvSpPr>
          <p:spPr>
            <a:xfrm>
              <a:off x="3307660" y="4476660"/>
              <a:ext cx="754100" cy="754100"/>
            </a:xfrm>
            <a:prstGeom prst="mathPlus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3" name="Signe Plus 222">
              <a:extLst>
                <a:ext uri="{FF2B5EF4-FFF2-40B4-BE49-F238E27FC236}">
                  <a16:creationId xmlns:a16="http://schemas.microsoft.com/office/drawing/2014/main" id="{47D54F87-4450-4B2E-95D6-63A0D09B35ED}"/>
                </a:ext>
              </a:extLst>
            </p:cNvPr>
            <p:cNvSpPr/>
            <p:nvPr/>
          </p:nvSpPr>
          <p:spPr>
            <a:xfrm>
              <a:off x="3264802" y="4431421"/>
              <a:ext cx="754100" cy="754100"/>
            </a:xfrm>
            <a:prstGeom prst="mathPlus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8B426CD4-7CAA-4A43-9714-AE1B5C14AA74}"/>
              </a:ext>
            </a:extLst>
          </p:cNvPr>
          <p:cNvGrpSpPr/>
          <p:nvPr/>
        </p:nvGrpSpPr>
        <p:grpSpPr>
          <a:xfrm>
            <a:off x="3632221" y="847492"/>
            <a:ext cx="876308" cy="827555"/>
            <a:chOff x="5563319" y="2620416"/>
            <a:chExt cx="876308" cy="827555"/>
          </a:xfrm>
        </p:grpSpPr>
        <p:sp>
          <p:nvSpPr>
            <p:cNvPr id="228" name="Signe Plus 227">
              <a:extLst>
                <a:ext uri="{FF2B5EF4-FFF2-40B4-BE49-F238E27FC236}">
                  <a16:creationId xmlns:a16="http://schemas.microsoft.com/office/drawing/2014/main" id="{4FC0FF4D-0158-4883-916F-D25B9CF49842}"/>
                </a:ext>
              </a:extLst>
            </p:cNvPr>
            <p:cNvSpPr/>
            <p:nvPr/>
          </p:nvSpPr>
          <p:spPr>
            <a:xfrm>
              <a:off x="5719627" y="2727971"/>
              <a:ext cx="720000" cy="720000"/>
            </a:xfrm>
            <a:prstGeom prst="mathPlus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7" name="Signe Plus 226">
              <a:extLst>
                <a:ext uri="{FF2B5EF4-FFF2-40B4-BE49-F238E27FC236}">
                  <a16:creationId xmlns:a16="http://schemas.microsoft.com/office/drawing/2014/main" id="{4C62A990-4A70-459E-8A79-E766F2D6739E}"/>
                </a:ext>
              </a:extLst>
            </p:cNvPr>
            <p:cNvSpPr/>
            <p:nvPr/>
          </p:nvSpPr>
          <p:spPr>
            <a:xfrm>
              <a:off x="5655209" y="2668052"/>
              <a:ext cx="720000" cy="720000"/>
            </a:xfrm>
            <a:prstGeom prst="mathPlus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6" name="Signe Plus 225">
              <a:extLst>
                <a:ext uri="{FF2B5EF4-FFF2-40B4-BE49-F238E27FC236}">
                  <a16:creationId xmlns:a16="http://schemas.microsoft.com/office/drawing/2014/main" id="{AEDBB63D-4ADE-4F18-91AE-411E369CF135}"/>
                </a:ext>
              </a:extLst>
            </p:cNvPr>
            <p:cNvSpPr/>
            <p:nvPr/>
          </p:nvSpPr>
          <p:spPr>
            <a:xfrm>
              <a:off x="5563319" y="2620416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42" name="Signe Plus 241">
            <a:extLst>
              <a:ext uri="{FF2B5EF4-FFF2-40B4-BE49-F238E27FC236}">
                <a16:creationId xmlns:a16="http://schemas.microsoft.com/office/drawing/2014/main" id="{74069572-86DF-4647-A084-A6BF05B81B86}"/>
              </a:ext>
            </a:extLst>
          </p:cNvPr>
          <p:cNvSpPr/>
          <p:nvPr/>
        </p:nvSpPr>
        <p:spPr>
          <a:xfrm>
            <a:off x="9611653" y="5198098"/>
            <a:ext cx="1440000" cy="14400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1" name="Signe Plus 240">
            <a:extLst>
              <a:ext uri="{FF2B5EF4-FFF2-40B4-BE49-F238E27FC236}">
                <a16:creationId xmlns:a16="http://schemas.microsoft.com/office/drawing/2014/main" id="{0F448096-D021-4E72-9366-F1627496F601}"/>
              </a:ext>
            </a:extLst>
          </p:cNvPr>
          <p:cNvSpPr/>
          <p:nvPr/>
        </p:nvSpPr>
        <p:spPr>
          <a:xfrm>
            <a:off x="9701653" y="5288098"/>
            <a:ext cx="1260000" cy="1260000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0" name="Signe Plus 239">
            <a:extLst>
              <a:ext uri="{FF2B5EF4-FFF2-40B4-BE49-F238E27FC236}">
                <a16:creationId xmlns:a16="http://schemas.microsoft.com/office/drawing/2014/main" id="{20D09CB3-1B40-4A6C-BC11-4A1FFC52CAD6}"/>
              </a:ext>
            </a:extLst>
          </p:cNvPr>
          <p:cNvSpPr/>
          <p:nvPr/>
        </p:nvSpPr>
        <p:spPr>
          <a:xfrm>
            <a:off x="9791653" y="5378098"/>
            <a:ext cx="1080000" cy="1080000"/>
          </a:xfrm>
          <a:prstGeom prst="mathPlus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9" name="Signe Plus 238">
            <a:extLst>
              <a:ext uri="{FF2B5EF4-FFF2-40B4-BE49-F238E27FC236}">
                <a16:creationId xmlns:a16="http://schemas.microsoft.com/office/drawing/2014/main" id="{0178F963-0DFD-499F-852D-A2C8D3C87448}"/>
              </a:ext>
            </a:extLst>
          </p:cNvPr>
          <p:cNvSpPr/>
          <p:nvPr/>
        </p:nvSpPr>
        <p:spPr>
          <a:xfrm>
            <a:off x="9881653" y="5468098"/>
            <a:ext cx="900000" cy="900000"/>
          </a:xfrm>
          <a:prstGeom prst="mathPlus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8" name="Signe Plus 237">
            <a:extLst>
              <a:ext uri="{FF2B5EF4-FFF2-40B4-BE49-F238E27FC236}">
                <a16:creationId xmlns:a16="http://schemas.microsoft.com/office/drawing/2014/main" id="{3302D672-C57D-414C-BD93-36E5EF5043BB}"/>
              </a:ext>
            </a:extLst>
          </p:cNvPr>
          <p:cNvSpPr/>
          <p:nvPr/>
        </p:nvSpPr>
        <p:spPr>
          <a:xfrm>
            <a:off x="9971653" y="5558098"/>
            <a:ext cx="720000" cy="720000"/>
          </a:xfrm>
          <a:prstGeom prst="mathPlus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4" name="Signe Plus 243">
            <a:extLst>
              <a:ext uri="{FF2B5EF4-FFF2-40B4-BE49-F238E27FC236}">
                <a16:creationId xmlns:a16="http://schemas.microsoft.com/office/drawing/2014/main" id="{4FA5383A-94EE-4EF3-ADDF-5F8F6E5DA2DC}"/>
              </a:ext>
            </a:extLst>
          </p:cNvPr>
          <p:cNvSpPr/>
          <p:nvPr/>
        </p:nvSpPr>
        <p:spPr>
          <a:xfrm>
            <a:off x="8621653" y="5288098"/>
            <a:ext cx="1260000" cy="1260000"/>
          </a:xfrm>
          <a:prstGeom prst="mathPlus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5" name="Signe Plus 244">
            <a:extLst>
              <a:ext uri="{FF2B5EF4-FFF2-40B4-BE49-F238E27FC236}">
                <a16:creationId xmlns:a16="http://schemas.microsoft.com/office/drawing/2014/main" id="{62868F2F-736A-4EAF-BA30-A42E10168B2E}"/>
              </a:ext>
            </a:extLst>
          </p:cNvPr>
          <p:cNvSpPr/>
          <p:nvPr/>
        </p:nvSpPr>
        <p:spPr>
          <a:xfrm>
            <a:off x="8711653" y="5378098"/>
            <a:ext cx="1080000" cy="1080000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6" name="Signe Plus 245">
            <a:extLst>
              <a:ext uri="{FF2B5EF4-FFF2-40B4-BE49-F238E27FC236}">
                <a16:creationId xmlns:a16="http://schemas.microsoft.com/office/drawing/2014/main" id="{BCBEAC88-61D7-47F7-A3CF-767BF468D825}"/>
              </a:ext>
            </a:extLst>
          </p:cNvPr>
          <p:cNvSpPr/>
          <p:nvPr/>
        </p:nvSpPr>
        <p:spPr>
          <a:xfrm>
            <a:off x="8801653" y="5468098"/>
            <a:ext cx="900000" cy="900000"/>
          </a:xfrm>
          <a:prstGeom prst="mathPlus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7" name="Signe Plus 246">
            <a:extLst>
              <a:ext uri="{FF2B5EF4-FFF2-40B4-BE49-F238E27FC236}">
                <a16:creationId xmlns:a16="http://schemas.microsoft.com/office/drawing/2014/main" id="{813ECB9A-DC04-4151-8D0B-C4AD204CC6A4}"/>
              </a:ext>
            </a:extLst>
          </p:cNvPr>
          <p:cNvSpPr/>
          <p:nvPr/>
        </p:nvSpPr>
        <p:spPr>
          <a:xfrm>
            <a:off x="8891653" y="5558098"/>
            <a:ext cx="720000" cy="720000"/>
          </a:xfrm>
          <a:prstGeom prst="mathPlus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9" name="Signe Plus 248">
            <a:extLst>
              <a:ext uri="{FF2B5EF4-FFF2-40B4-BE49-F238E27FC236}">
                <a16:creationId xmlns:a16="http://schemas.microsoft.com/office/drawing/2014/main" id="{455AF63E-1AC5-4F5C-9C58-1A0A33229AFD}"/>
              </a:ext>
            </a:extLst>
          </p:cNvPr>
          <p:cNvSpPr/>
          <p:nvPr/>
        </p:nvSpPr>
        <p:spPr>
          <a:xfrm>
            <a:off x="7721653" y="5372144"/>
            <a:ext cx="1080000" cy="1080000"/>
          </a:xfrm>
          <a:prstGeom prst="mathPlus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0" name="Signe Plus 249">
            <a:extLst>
              <a:ext uri="{FF2B5EF4-FFF2-40B4-BE49-F238E27FC236}">
                <a16:creationId xmlns:a16="http://schemas.microsoft.com/office/drawing/2014/main" id="{A24C6158-05DA-4209-A399-0C9B3D98EB37}"/>
              </a:ext>
            </a:extLst>
          </p:cNvPr>
          <p:cNvSpPr/>
          <p:nvPr/>
        </p:nvSpPr>
        <p:spPr>
          <a:xfrm>
            <a:off x="7811653" y="5462144"/>
            <a:ext cx="900000" cy="900000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1" name="Signe Plus 250">
            <a:extLst>
              <a:ext uri="{FF2B5EF4-FFF2-40B4-BE49-F238E27FC236}">
                <a16:creationId xmlns:a16="http://schemas.microsoft.com/office/drawing/2014/main" id="{673EC37E-04F9-4667-916E-28A5CA72A5A8}"/>
              </a:ext>
            </a:extLst>
          </p:cNvPr>
          <p:cNvSpPr/>
          <p:nvPr/>
        </p:nvSpPr>
        <p:spPr>
          <a:xfrm>
            <a:off x="7901653" y="5552144"/>
            <a:ext cx="720000" cy="720000"/>
          </a:xfrm>
          <a:prstGeom prst="mathPlus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3" name="Signe Plus 252">
            <a:extLst>
              <a:ext uri="{FF2B5EF4-FFF2-40B4-BE49-F238E27FC236}">
                <a16:creationId xmlns:a16="http://schemas.microsoft.com/office/drawing/2014/main" id="{137BF79B-58D0-4C1D-9043-5E01A6792065}"/>
              </a:ext>
            </a:extLst>
          </p:cNvPr>
          <p:cNvSpPr/>
          <p:nvPr/>
        </p:nvSpPr>
        <p:spPr>
          <a:xfrm>
            <a:off x="6939779" y="5462144"/>
            <a:ext cx="900000" cy="900000"/>
          </a:xfrm>
          <a:prstGeom prst="mathPlus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4" name="Signe Plus 253">
            <a:extLst>
              <a:ext uri="{FF2B5EF4-FFF2-40B4-BE49-F238E27FC236}">
                <a16:creationId xmlns:a16="http://schemas.microsoft.com/office/drawing/2014/main" id="{A3BE50DA-E4F1-4E73-985A-7856C90A6838}"/>
              </a:ext>
            </a:extLst>
          </p:cNvPr>
          <p:cNvSpPr/>
          <p:nvPr/>
        </p:nvSpPr>
        <p:spPr>
          <a:xfrm>
            <a:off x="7029779" y="5552144"/>
            <a:ext cx="720000" cy="720000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6" name="Signe Plus 255">
            <a:extLst>
              <a:ext uri="{FF2B5EF4-FFF2-40B4-BE49-F238E27FC236}">
                <a16:creationId xmlns:a16="http://schemas.microsoft.com/office/drawing/2014/main" id="{632010C5-0394-43D3-92FD-12016AE42156}"/>
              </a:ext>
            </a:extLst>
          </p:cNvPr>
          <p:cNvSpPr/>
          <p:nvPr/>
        </p:nvSpPr>
        <p:spPr>
          <a:xfrm>
            <a:off x="9898133" y="2796694"/>
            <a:ext cx="1440000" cy="14400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7" name="Signe Plus 256">
            <a:extLst>
              <a:ext uri="{FF2B5EF4-FFF2-40B4-BE49-F238E27FC236}">
                <a16:creationId xmlns:a16="http://schemas.microsoft.com/office/drawing/2014/main" id="{85AF1E20-2A14-4960-82C8-26DCA774E794}"/>
              </a:ext>
            </a:extLst>
          </p:cNvPr>
          <p:cNvSpPr/>
          <p:nvPr/>
        </p:nvSpPr>
        <p:spPr>
          <a:xfrm>
            <a:off x="9898133" y="2796694"/>
            <a:ext cx="1260000" cy="1260000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8" name="Signe Plus 257">
            <a:extLst>
              <a:ext uri="{FF2B5EF4-FFF2-40B4-BE49-F238E27FC236}">
                <a16:creationId xmlns:a16="http://schemas.microsoft.com/office/drawing/2014/main" id="{95D83AFD-6E96-4172-A0E7-1119433DAFE2}"/>
              </a:ext>
            </a:extLst>
          </p:cNvPr>
          <p:cNvSpPr/>
          <p:nvPr/>
        </p:nvSpPr>
        <p:spPr>
          <a:xfrm>
            <a:off x="9898133" y="2796694"/>
            <a:ext cx="1080000" cy="1080000"/>
          </a:xfrm>
          <a:prstGeom prst="mathPlus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9" name="Signe Plus 258">
            <a:extLst>
              <a:ext uri="{FF2B5EF4-FFF2-40B4-BE49-F238E27FC236}">
                <a16:creationId xmlns:a16="http://schemas.microsoft.com/office/drawing/2014/main" id="{0F3114C1-8FEC-413E-9C2D-EEBD5EC7C2C0}"/>
              </a:ext>
            </a:extLst>
          </p:cNvPr>
          <p:cNvSpPr/>
          <p:nvPr/>
        </p:nvSpPr>
        <p:spPr>
          <a:xfrm>
            <a:off x="9898133" y="2796694"/>
            <a:ext cx="900000" cy="900000"/>
          </a:xfrm>
          <a:prstGeom prst="mathPlus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0" name="Signe Plus 259">
            <a:extLst>
              <a:ext uri="{FF2B5EF4-FFF2-40B4-BE49-F238E27FC236}">
                <a16:creationId xmlns:a16="http://schemas.microsoft.com/office/drawing/2014/main" id="{C8B1843B-3AEE-4040-9190-6AF2CC285278}"/>
              </a:ext>
            </a:extLst>
          </p:cNvPr>
          <p:cNvSpPr/>
          <p:nvPr/>
        </p:nvSpPr>
        <p:spPr>
          <a:xfrm>
            <a:off x="9898133" y="2796694"/>
            <a:ext cx="720000" cy="720000"/>
          </a:xfrm>
          <a:prstGeom prst="mathPlu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1" name="Signe Plus 260">
            <a:extLst>
              <a:ext uri="{FF2B5EF4-FFF2-40B4-BE49-F238E27FC236}">
                <a16:creationId xmlns:a16="http://schemas.microsoft.com/office/drawing/2014/main" id="{4A092603-D8BD-403A-B8C8-D9963828A021}"/>
              </a:ext>
            </a:extLst>
          </p:cNvPr>
          <p:cNvSpPr/>
          <p:nvPr/>
        </p:nvSpPr>
        <p:spPr>
          <a:xfrm>
            <a:off x="6351916" y="5552144"/>
            <a:ext cx="720000" cy="7200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B0359C13-417B-4C0D-87D7-C329AD1A3E43}"/>
              </a:ext>
            </a:extLst>
          </p:cNvPr>
          <p:cNvGrpSpPr/>
          <p:nvPr/>
        </p:nvGrpSpPr>
        <p:grpSpPr>
          <a:xfrm>
            <a:off x="9729905" y="996693"/>
            <a:ext cx="1440000" cy="1440000"/>
            <a:chOff x="8752357" y="5494116"/>
            <a:chExt cx="1440000" cy="1440000"/>
          </a:xfrm>
        </p:grpSpPr>
        <p:sp>
          <p:nvSpPr>
            <p:cNvPr id="262" name="Signe Plus 261">
              <a:extLst>
                <a:ext uri="{FF2B5EF4-FFF2-40B4-BE49-F238E27FC236}">
                  <a16:creationId xmlns:a16="http://schemas.microsoft.com/office/drawing/2014/main" id="{AD4644BC-BDFC-4299-8C41-C1FA7E094188}"/>
                </a:ext>
              </a:extLst>
            </p:cNvPr>
            <p:cNvSpPr/>
            <p:nvPr/>
          </p:nvSpPr>
          <p:spPr>
            <a:xfrm>
              <a:off x="8752357" y="5494116"/>
              <a:ext cx="1440000" cy="1440000"/>
            </a:xfrm>
            <a:prstGeom prst="mathPlus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3" name="Signe Plus 262">
              <a:extLst>
                <a:ext uri="{FF2B5EF4-FFF2-40B4-BE49-F238E27FC236}">
                  <a16:creationId xmlns:a16="http://schemas.microsoft.com/office/drawing/2014/main" id="{AFC6594D-6E38-4EE0-BF3B-638ABBE5AAB3}"/>
                </a:ext>
              </a:extLst>
            </p:cNvPr>
            <p:cNvSpPr/>
            <p:nvPr/>
          </p:nvSpPr>
          <p:spPr>
            <a:xfrm>
              <a:off x="8842357" y="5584116"/>
              <a:ext cx="1260000" cy="1260000"/>
            </a:xfrm>
            <a:prstGeom prst="mathPlus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4" name="Signe Plus 263">
              <a:extLst>
                <a:ext uri="{FF2B5EF4-FFF2-40B4-BE49-F238E27FC236}">
                  <a16:creationId xmlns:a16="http://schemas.microsoft.com/office/drawing/2014/main" id="{CC3EB388-8CBE-4DA0-9611-757241265ED9}"/>
                </a:ext>
              </a:extLst>
            </p:cNvPr>
            <p:cNvSpPr/>
            <p:nvPr/>
          </p:nvSpPr>
          <p:spPr>
            <a:xfrm>
              <a:off x="8932357" y="5674116"/>
              <a:ext cx="1080000" cy="1080000"/>
            </a:xfrm>
            <a:prstGeom prst="mathPlus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5" name="Signe Plus 264">
              <a:extLst>
                <a:ext uri="{FF2B5EF4-FFF2-40B4-BE49-F238E27FC236}">
                  <a16:creationId xmlns:a16="http://schemas.microsoft.com/office/drawing/2014/main" id="{731D0004-DFFC-4EFC-94B6-84DBFDFE87F4}"/>
                </a:ext>
              </a:extLst>
            </p:cNvPr>
            <p:cNvSpPr/>
            <p:nvPr/>
          </p:nvSpPr>
          <p:spPr>
            <a:xfrm>
              <a:off x="9022357" y="5764116"/>
              <a:ext cx="900000" cy="900000"/>
            </a:xfrm>
            <a:prstGeom prst="mathPlus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6" name="Signe Plus 265">
              <a:extLst>
                <a:ext uri="{FF2B5EF4-FFF2-40B4-BE49-F238E27FC236}">
                  <a16:creationId xmlns:a16="http://schemas.microsoft.com/office/drawing/2014/main" id="{089A1BF4-A786-4D28-A922-55E88AF4190C}"/>
                </a:ext>
              </a:extLst>
            </p:cNvPr>
            <p:cNvSpPr/>
            <p:nvPr/>
          </p:nvSpPr>
          <p:spPr>
            <a:xfrm>
              <a:off x="9112357" y="5854116"/>
              <a:ext cx="720000" cy="720000"/>
            </a:xfrm>
            <a:prstGeom prst="mathPlus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78" name="Signe Plus 277">
            <a:extLst>
              <a:ext uri="{FF2B5EF4-FFF2-40B4-BE49-F238E27FC236}">
                <a16:creationId xmlns:a16="http://schemas.microsoft.com/office/drawing/2014/main" id="{25640137-7EB8-4D66-8544-F8B66BBCA55F}"/>
              </a:ext>
            </a:extLst>
          </p:cNvPr>
          <p:cNvSpPr/>
          <p:nvPr/>
        </p:nvSpPr>
        <p:spPr>
          <a:xfrm>
            <a:off x="2663903" y="1804935"/>
            <a:ext cx="754100" cy="754100"/>
          </a:xfrm>
          <a:prstGeom prst="mathPlus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7" name="Signe Plus 286">
            <a:extLst>
              <a:ext uri="{FF2B5EF4-FFF2-40B4-BE49-F238E27FC236}">
                <a16:creationId xmlns:a16="http://schemas.microsoft.com/office/drawing/2014/main" id="{65EFF31B-BF93-47FC-BB9F-739F354709D5}"/>
              </a:ext>
            </a:extLst>
          </p:cNvPr>
          <p:cNvSpPr/>
          <p:nvPr/>
        </p:nvSpPr>
        <p:spPr>
          <a:xfrm>
            <a:off x="9009075" y="3549495"/>
            <a:ext cx="754100" cy="754100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89" name="Groupe 288">
            <a:extLst>
              <a:ext uri="{FF2B5EF4-FFF2-40B4-BE49-F238E27FC236}">
                <a16:creationId xmlns:a16="http://schemas.microsoft.com/office/drawing/2014/main" id="{6D422BE8-011E-4958-A04D-A1B8DFA8B2C6}"/>
              </a:ext>
            </a:extLst>
          </p:cNvPr>
          <p:cNvGrpSpPr/>
          <p:nvPr/>
        </p:nvGrpSpPr>
        <p:grpSpPr>
          <a:xfrm>
            <a:off x="8039213" y="2811486"/>
            <a:ext cx="913426" cy="926056"/>
            <a:chOff x="6419381" y="3944845"/>
            <a:chExt cx="913426" cy="926056"/>
          </a:xfrm>
        </p:grpSpPr>
        <p:sp>
          <p:nvSpPr>
            <p:cNvPr id="290" name="Signe Plus 289">
              <a:extLst>
                <a:ext uri="{FF2B5EF4-FFF2-40B4-BE49-F238E27FC236}">
                  <a16:creationId xmlns:a16="http://schemas.microsoft.com/office/drawing/2014/main" id="{ABB34CD5-5872-4D32-BAF1-45DE6C5D6A0C}"/>
                </a:ext>
              </a:extLst>
            </p:cNvPr>
            <p:cNvSpPr/>
            <p:nvPr/>
          </p:nvSpPr>
          <p:spPr>
            <a:xfrm>
              <a:off x="6578707" y="4116801"/>
              <a:ext cx="754100" cy="754100"/>
            </a:xfrm>
            <a:prstGeom prst="mathPlus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291" name="Groupe 290">
              <a:extLst>
                <a:ext uri="{FF2B5EF4-FFF2-40B4-BE49-F238E27FC236}">
                  <a16:creationId xmlns:a16="http://schemas.microsoft.com/office/drawing/2014/main" id="{01E867B0-B2F6-43D6-8DEE-5541697D2EA6}"/>
                </a:ext>
              </a:extLst>
            </p:cNvPr>
            <p:cNvGrpSpPr/>
            <p:nvPr/>
          </p:nvGrpSpPr>
          <p:grpSpPr>
            <a:xfrm>
              <a:off x="6419381" y="3944845"/>
              <a:ext cx="877258" cy="887436"/>
              <a:chOff x="3264802" y="4431421"/>
              <a:chExt cx="877258" cy="887436"/>
            </a:xfrm>
          </p:grpSpPr>
          <p:sp>
            <p:nvSpPr>
              <p:cNvPr id="292" name="Signe Plus 291">
                <a:extLst>
                  <a:ext uri="{FF2B5EF4-FFF2-40B4-BE49-F238E27FC236}">
                    <a16:creationId xmlns:a16="http://schemas.microsoft.com/office/drawing/2014/main" id="{D4321ABA-9B05-44E2-AA0D-069F2B77E869}"/>
                  </a:ext>
                </a:extLst>
              </p:cNvPr>
              <p:cNvSpPr/>
              <p:nvPr/>
            </p:nvSpPr>
            <p:spPr>
              <a:xfrm>
                <a:off x="3387960" y="4564757"/>
                <a:ext cx="754100" cy="754100"/>
              </a:xfrm>
              <a:prstGeom prst="mathPlus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93" name="Signe Plus 292">
                <a:extLst>
                  <a:ext uri="{FF2B5EF4-FFF2-40B4-BE49-F238E27FC236}">
                    <a16:creationId xmlns:a16="http://schemas.microsoft.com/office/drawing/2014/main" id="{051B95AC-07D1-4B96-81A1-49243582D0B4}"/>
                  </a:ext>
                </a:extLst>
              </p:cNvPr>
              <p:cNvSpPr/>
              <p:nvPr/>
            </p:nvSpPr>
            <p:spPr>
              <a:xfrm>
                <a:off x="3350518" y="4521899"/>
                <a:ext cx="754100" cy="754100"/>
              </a:xfrm>
              <a:prstGeom prst="mathPlus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94" name="Signe Plus 293">
                <a:extLst>
                  <a:ext uri="{FF2B5EF4-FFF2-40B4-BE49-F238E27FC236}">
                    <a16:creationId xmlns:a16="http://schemas.microsoft.com/office/drawing/2014/main" id="{F12D09B9-9109-49C7-BE0A-1B2EABDD6F34}"/>
                  </a:ext>
                </a:extLst>
              </p:cNvPr>
              <p:cNvSpPr/>
              <p:nvPr/>
            </p:nvSpPr>
            <p:spPr>
              <a:xfrm>
                <a:off x="3307660" y="4476660"/>
                <a:ext cx="754100" cy="754100"/>
              </a:xfrm>
              <a:prstGeom prst="mathPlus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95" name="Signe Plus 294">
                <a:extLst>
                  <a:ext uri="{FF2B5EF4-FFF2-40B4-BE49-F238E27FC236}">
                    <a16:creationId xmlns:a16="http://schemas.microsoft.com/office/drawing/2014/main" id="{BCABAB81-F751-4B04-A889-1E74798E0F61}"/>
                  </a:ext>
                </a:extLst>
              </p:cNvPr>
              <p:cNvSpPr/>
              <p:nvPr/>
            </p:nvSpPr>
            <p:spPr>
              <a:xfrm>
                <a:off x="3264802" y="4431421"/>
                <a:ext cx="754100" cy="754100"/>
              </a:xfrm>
              <a:prstGeom prst="mathPlus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317" name="Signe Plus 316">
            <a:extLst>
              <a:ext uri="{FF2B5EF4-FFF2-40B4-BE49-F238E27FC236}">
                <a16:creationId xmlns:a16="http://schemas.microsoft.com/office/drawing/2014/main" id="{B361B5C1-EF11-42EF-8F41-30AEF47A2041}"/>
              </a:ext>
            </a:extLst>
          </p:cNvPr>
          <p:cNvSpPr/>
          <p:nvPr/>
        </p:nvSpPr>
        <p:spPr>
          <a:xfrm>
            <a:off x="6904109" y="3063023"/>
            <a:ext cx="754100" cy="754100"/>
          </a:xfrm>
          <a:prstGeom prst="mathPlus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18" name="Groupe 317">
            <a:extLst>
              <a:ext uri="{FF2B5EF4-FFF2-40B4-BE49-F238E27FC236}">
                <a16:creationId xmlns:a16="http://schemas.microsoft.com/office/drawing/2014/main" id="{A5206160-FFF9-49CC-92CA-72167A18FAA9}"/>
              </a:ext>
            </a:extLst>
          </p:cNvPr>
          <p:cNvGrpSpPr/>
          <p:nvPr/>
        </p:nvGrpSpPr>
        <p:grpSpPr>
          <a:xfrm>
            <a:off x="6712507" y="2846799"/>
            <a:ext cx="913426" cy="926056"/>
            <a:chOff x="6419381" y="3944845"/>
            <a:chExt cx="913426" cy="926056"/>
          </a:xfrm>
        </p:grpSpPr>
        <p:sp>
          <p:nvSpPr>
            <p:cNvPr id="319" name="Signe Plus 318">
              <a:extLst>
                <a:ext uri="{FF2B5EF4-FFF2-40B4-BE49-F238E27FC236}">
                  <a16:creationId xmlns:a16="http://schemas.microsoft.com/office/drawing/2014/main" id="{BD8D6130-2A16-4300-867B-93E99C8F9D7D}"/>
                </a:ext>
              </a:extLst>
            </p:cNvPr>
            <p:cNvSpPr/>
            <p:nvPr/>
          </p:nvSpPr>
          <p:spPr>
            <a:xfrm>
              <a:off x="6578707" y="4116801"/>
              <a:ext cx="754100" cy="754100"/>
            </a:xfrm>
            <a:prstGeom prst="mathPlus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320" name="Groupe 319">
              <a:extLst>
                <a:ext uri="{FF2B5EF4-FFF2-40B4-BE49-F238E27FC236}">
                  <a16:creationId xmlns:a16="http://schemas.microsoft.com/office/drawing/2014/main" id="{AEFC819D-2B20-4B2F-98D1-90B877E8D70B}"/>
                </a:ext>
              </a:extLst>
            </p:cNvPr>
            <p:cNvGrpSpPr/>
            <p:nvPr/>
          </p:nvGrpSpPr>
          <p:grpSpPr>
            <a:xfrm>
              <a:off x="6419381" y="3944845"/>
              <a:ext cx="877258" cy="887436"/>
              <a:chOff x="3264802" y="4431421"/>
              <a:chExt cx="877258" cy="887436"/>
            </a:xfrm>
          </p:grpSpPr>
          <p:sp>
            <p:nvSpPr>
              <p:cNvPr id="321" name="Signe Plus 320">
                <a:extLst>
                  <a:ext uri="{FF2B5EF4-FFF2-40B4-BE49-F238E27FC236}">
                    <a16:creationId xmlns:a16="http://schemas.microsoft.com/office/drawing/2014/main" id="{7EC87DE0-FEFD-4383-ABC2-42AFF28176AB}"/>
                  </a:ext>
                </a:extLst>
              </p:cNvPr>
              <p:cNvSpPr/>
              <p:nvPr/>
            </p:nvSpPr>
            <p:spPr>
              <a:xfrm>
                <a:off x="3387960" y="4564757"/>
                <a:ext cx="754100" cy="754100"/>
              </a:xfrm>
              <a:prstGeom prst="mathPlus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22" name="Signe Plus 321">
                <a:extLst>
                  <a:ext uri="{FF2B5EF4-FFF2-40B4-BE49-F238E27FC236}">
                    <a16:creationId xmlns:a16="http://schemas.microsoft.com/office/drawing/2014/main" id="{95CF6FD2-A04D-424F-B2FA-641D5AD3DAD4}"/>
                  </a:ext>
                </a:extLst>
              </p:cNvPr>
              <p:cNvSpPr/>
              <p:nvPr/>
            </p:nvSpPr>
            <p:spPr>
              <a:xfrm>
                <a:off x="3350518" y="4521899"/>
                <a:ext cx="754100" cy="754100"/>
              </a:xfrm>
              <a:prstGeom prst="mathPlus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23" name="Signe Plus 322">
                <a:extLst>
                  <a:ext uri="{FF2B5EF4-FFF2-40B4-BE49-F238E27FC236}">
                    <a16:creationId xmlns:a16="http://schemas.microsoft.com/office/drawing/2014/main" id="{456DECFD-DA89-4B36-A180-79DC3ECFB0BD}"/>
                  </a:ext>
                </a:extLst>
              </p:cNvPr>
              <p:cNvSpPr/>
              <p:nvPr/>
            </p:nvSpPr>
            <p:spPr>
              <a:xfrm>
                <a:off x="3307660" y="4476660"/>
                <a:ext cx="754100" cy="754100"/>
              </a:xfrm>
              <a:prstGeom prst="mathPlus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24" name="Signe Plus 323">
                <a:extLst>
                  <a:ext uri="{FF2B5EF4-FFF2-40B4-BE49-F238E27FC236}">
                    <a16:creationId xmlns:a16="http://schemas.microsoft.com/office/drawing/2014/main" id="{C1FDA1B5-41B7-4A1B-BC3E-F9D5C6D3C468}"/>
                  </a:ext>
                </a:extLst>
              </p:cNvPr>
              <p:cNvSpPr/>
              <p:nvPr/>
            </p:nvSpPr>
            <p:spPr>
              <a:xfrm>
                <a:off x="3264802" y="4431421"/>
                <a:ext cx="754100" cy="754100"/>
              </a:xfrm>
              <a:prstGeom prst="mathPlus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325" name="Signe Plus 324">
            <a:extLst>
              <a:ext uri="{FF2B5EF4-FFF2-40B4-BE49-F238E27FC236}">
                <a16:creationId xmlns:a16="http://schemas.microsoft.com/office/drawing/2014/main" id="{E068E9E9-8DD6-4742-995D-05FE1F02AE66}"/>
              </a:ext>
            </a:extLst>
          </p:cNvPr>
          <p:cNvSpPr/>
          <p:nvPr/>
        </p:nvSpPr>
        <p:spPr>
          <a:xfrm>
            <a:off x="4265676" y="4298098"/>
            <a:ext cx="1440000" cy="14400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9" name="Signe Plus 328">
            <a:extLst>
              <a:ext uri="{FF2B5EF4-FFF2-40B4-BE49-F238E27FC236}">
                <a16:creationId xmlns:a16="http://schemas.microsoft.com/office/drawing/2014/main" id="{B7D57215-F0AA-42DF-9C24-1D28CDD9DF60}"/>
              </a:ext>
            </a:extLst>
          </p:cNvPr>
          <p:cNvSpPr/>
          <p:nvPr/>
        </p:nvSpPr>
        <p:spPr>
          <a:xfrm>
            <a:off x="4625676" y="4658098"/>
            <a:ext cx="720000" cy="720000"/>
          </a:xfrm>
          <a:prstGeom prst="mathPlus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0" name="Signe Plus 329">
            <a:extLst>
              <a:ext uri="{FF2B5EF4-FFF2-40B4-BE49-F238E27FC236}">
                <a16:creationId xmlns:a16="http://schemas.microsoft.com/office/drawing/2014/main" id="{02BDBDB8-F5BA-4D37-991F-44EE3D78F8E8}"/>
              </a:ext>
            </a:extLst>
          </p:cNvPr>
          <p:cNvSpPr/>
          <p:nvPr/>
        </p:nvSpPr>
        <p:spPr>
          <a:xfrm>
            <a:off x="3275676" y="4388098"/>
            <a:ext cx="1260000" cy="1260000"/>
          </a:xfrm>
          <a:prstGeom prst="mathPlus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3" name="Signe Plus 332">
            <a:extLst>
              <a:ext uri="{FF2B5EF4-FFF2-40B4-BE49-F238E27FC236}">
                <a16:creationId xmlns:a16="http://schemas.microsoft.com/office/drawing/2014/main" id="{E669D9A4-BE84-416A-81A0-095FB00A110A}"/>
              </a:ext>
            </a:extLst>
          </p:cNvPr>
          <p:cNvSpPr/>
          <p:nvPr/>
        </p:nvSpPr>
        <p:spPr>
          <a:xfrm>
            <a:off x="3545676" y="4658098"/>
            <a:ext cx="720000" cy="720000"/>
          </a:xfrm>
          <a:prstGeom prst="mathPlus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4" name="Signe Plus 333">
            <a:extLst>
              <a:ext uri="{FF2B5EF4-FFF2-40B4-BE49-F238E27FC236}">
                <a16:creationId xmlns:a16="http://schemas.microsoft.com/office/drawing/2014/main" id="{1B1869FB-C734-4047-802F-45F3E4DEAA9F}"/>
              </a:ext>
            </a:extLst>
          </p:cNvPr>
          <p:cNvSpPr/>
          <p:nvPr/>
        </p:nvSpPr>
        <p:spPr>
          <a:xfrm>
            <a:off x="2375676" y="4472144"/>
            <a:ext cx="1080000" cy="1080000"/>
          </a:xfrm>
          <a:prstGeom prst="mathPlus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6" name="Signe Plus 335">
            <a:extLst>
              <a:ext uri="{FF2B5EF4-FFF2-40B4-BE49-F238E27FC236}">
                <a16:creationId xmlns:a16="http://schemas.microsoft.com/office/drawing/2014/main" id="{786D5066-E8B4-4315-9A98-FC68B62B6F1B}"/>
              </a:ext>
            </a:extLst>
          </p:cNvPr>
          <p:cNvSpPr/>
          <p:nvPr/>
        </p:nvSpPr>
        <p:spPr>
          <a:xfrm>
            <a:off x="2555676" y="4652144"/>
            <a:ext cx="720000" cy="720000"/>
          </a:xfrm>
          <a:prstGeom prst="mathPlus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7" name="Signe Plus 336">
            <a:extLst>
              <a:ext uri="{FF2B5EF4-FFF2-40B4-BE49-F238E27FC236}">
                <a16:creationId xmlns:a16="http://schemas.microsoft.com/office/drawing/2014/main" id="{79C7B5B3-118E-42A2-8A96-A92B2BBE4A6D}"/>
              </a:ext>
            </a:extLst>
          </p:cNvPr>
          <p:cNvSpPr/>
          <p:nvPr/>
        </p:nvSpPr>
        <p:spPr>
          <a:xfrm>
            <a:off x="1593802" y="4562144"/>
            <a:ext cx="900000" cy="900000"/>
          </a:xfrm>
          <a:prstGeom prst="mathPlus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8" name="Signe Plus 337">
            <a:extLst>
              <a:ext uri="{FF2B5EF4-FFF2-40B4-BE49-F238E27FC236}">
                <a16:creationId xmlns:a16="http://schemas.microsoft.com/office/drawing/2014/main" id="{188091E3-8967-498A-83BC-D976FA5B5318}"/>
              </a:ext>
            </a:extLst>
          </p:cNvPr>
          <p:cNvSpPr/>
          <p:nvPr/>
        </p:nvSpPr>
        <p:spPr>
          <a:xfrm>
            <a:off x="1683802" y="4652144"/>
            <a:ext cx="720000" cy="720000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9" name="Signe Plus 338">
            <a:extLst>
              <a:ext uri="{FF2B5EF4-FFF2-40B4-BE49-F238E27FC236}">
                <a16:creationId xmlns:a16="http://schemas.microsoft.com/office/drawing/2014/main" id="{0666F7F0-42E8-4872-AB40-2E20044155E5}"/>
              </a:ext>
            </a:extLst>
          </p:cNvPr>
          <p:cNvSpPr/>
          <p:nvPr/>
        </p:nvSpPr>
        <p:spPr>
          <a:xfrm>
            <a:off x="1005939" y="4652144"/>
            <a:ext cx="720000" cy="7200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0" name="Signe Plus 339">
            <a:extLst>
              <a:ext uri="{FF2B5EF4-FFF2-40B4-BE49-F238E27FC236}">
                <a16:creationId xmlns:a16="http://schemas.microsoft.com/office/drawing/2014/main" id="{9E9552D2-A601-4A7D-903A-A372E1609560}"/>
              </a:ext>
            </a:extLst>
          </p:cNvPr>
          <p:cNvSpPr/>
          <p:nvPr/>
        </p:nvSpPr>
        <p:spPr>
          <a:xfrm>
            <a:off x="4344059" y="5564052"/>
            <a:ext cx="1440000" cy="144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1" name="Signe Plus 340">
            <a:extLst>
              <a:ext uri="{FF2B5EF4-FFF2-40B4-BE49-F238E27FC236}">
                <a16:creationId xmlns:a16="http://schemas.microsoft.com/office/drawing/2014/main" id="{673DD5B8-1252-4912-99ED-61A2AF08B03B}"/>
              </a:ext>
            </a:extLst>
          </p:cNvPr>
          <p:cNvSpPr/>
          <p:nvPr/>
        </p:nvSpPr>
        <p:spPr>
          <a:xfrm>
            <a:off x="4434059" y="5654052"/>
            <a:ext cx="1260000" cy="126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2" name="Signe Plus 341">
            <a:extLst>
              <a:ext uri="{FF2B5EF4-FFF2-40B4-BE49-F238E27FC236}">
                <a16:creationId xmlns:a16="http://schemas.microsoft.com/office/drawing/2014/main" id="{17B589D2-94B2-4C89-B930-49B1DD7E54B6}"/>
              </a:ext>
            </a:extLst>
          </p:cNvPr>
          <p:cNvSpPr/>
          <p:nvPr/>
        </p:nvSpPr>
        <p:spPr>
          <a:xfrm>
            <a:off x="4524059" y="5744052"/>
            <a:ext cx="1080000" cy="108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3" name="Signe Plus 342">
            <a:extLst>
              <a:ext uri="{FF2B5EF4-FFF2-40B4-BE49-F238E27FC236}">
                <a16:creationId xmlns:a16="http://schemas.microsoft.com/office/drawing/2014/main" id="{69333D95-4A3C-4EB9-9269-9ECC67214410}"/>
              </a:ext>
            </a:extLst>
          </p:cNvPr>
          <p:cNvSpPr/>
          <p:nvPr/>
        </p:nvSpPr>
        <p:spPr>
          <a:xfrm>
            <a:off x="4614059" y="5834052"/>
            <a:ext cx="900000" cy="90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4" name="Signe Plus 343">
            <a:extLst>
              <a:ext uri="{FF2B5EF4-FFF2-40B4-BE49-F238E27FC236}">
                <a16:creationId xmlns:a16="http://schemas.microsoft.com/office/drawing/2014/main" id="{A3217E2A-D11A-47CB-B4C2-79F4CBCC2893}"/>
              </a:ext>
            </a:extLst>
          </p:cNvPr>
          <p:cNvSpPr/>
          <p:nvPr/>
        </p:nvSpPr>
        <p:spPr>
          <a:xfrm>
            <a:off x="4704059" y="5924052"/>
            <a:ext cx="720000" cy="72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5" name="Signe Plus 344">
            <a:extLst>
              <a:ext uri="{FF2B5EF4-FFF2-40B4-BE49-F238E27FC236}">
                <a16:creationId xmlns:a16="http://schemas.microsoft.com/office/drawing/2014/main" id="{3E6A3640-2FDF-4CDA-A553-B907222846B1}"/>
              </a:ext>
            </a:extLst>
          </p:cNvPr>
          <p:cNvSpPr/>
          <p:nvPr/>
        </p:nvSpPr>
        <p:spPr>
          <a:xfrm>
            <a:off x="3354059" y="5654052"/>
            <a:ext cx="1260000" cy="126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6" name="Signe Plus 345">
            <a:extLst>
              <a:ext uri="{FF2B5EF4-FFF2-40B4-BE49-F238E27FC236}">
                <a16:creationId xmlns:a16="http://schemas.microsoft.com/office/drawing/2014/main" id="{F11807D9-BD04-4430-886A-2231BCE1D4B7}"/>
              </a:ext>
            </a:extLst>
          </p:cNvPr>
          <p:cNvSpPr/>
          <p:nvPr/>
        </p:nvSpPr>
        <p:spPr>
          <a:xfrm>
            <a:off x="3444059" y="5744052"/>
            <a:ext cx="1080000" cy="108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7" name="Signe Plus 346">
            <a:extLst>
              <a:ext uri="{FF2B5EF4-FFF2-40B4-BE49-F238E27FC236}">
                <a16:creationId xmlns:a16="http://schemas.microsoft.com/office/drawing/2014/main" id="{593E086C-C925-4855-9D26-6E19D47A2422}"/>
              </a:ext>
            </a:extLst>
          </p:cNvPr>
          <p:cNvSpPr/>
          <p:nvPr/>
        </p:nvSpPr>
        <p:spPr>
          <a:xfrm>
            <a:off x="3534059" y="5834052"/>
            <a:ext cx="900000" cy="90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8" name="Signe Plus 347">
            <a:extLst>
              <a:ext uri="{FF2B5EF4-FFF2-40B4-BE49-F238E27FC236}">
                <a16:creationId xmlns:a16="http://schemas.microsoft.com/office/drawing/2014/main" id="{5F999F47-19A7-4E90-BA2B-7A00BFAF9DCA}"/>
              </a:ext>
            </a:extLst>
          </p:cNvPr>
          <p:cNvSpPr/>
          <p:nvPr/>
        </p:nvSpPr>
        <p:spPr>
          <a:xfrm>
            <a:off x="3624059" y="5924052"/>
            <a:ext cx="720000" cy="72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9" name="Signe Plus 348">
            <a:extLst>
              <a:ext uri="{FF2B5EF4-FFF2-40B4-BE49-F238E27FC236}">
                <a16:creationId xmlns:a16="http://schemas.microsoft.com/office/drawing/2014/main" id="{7A7A1ABB-4270-41B3-8F84-9F03846B78DD}"/>
              </a:ext>
            </a:extLst>
          </p:cNvPr>
          <p:cNvSpPr/>
          <p:nvPr/>
        </p:nvSpPr>
        <p:spPr>
          <a:xfrm>
            <a:off x="2454059" y="5738098"/>
            <a:ext cx="1080000" cy="108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0" name="Signe Plus 349">
            <a:extLst>
              <a:ext uri="{FF2B5EF4-FFF2-40B4-BE49-F238E27FC236}">
                <a16:creationId xmlns:a16="http://schemas.microsoft.com/office/drawing/2014/main" id="{9146352F-4E51-48B2-87A5-209A30C8CD7C}"/>
              </a:ext>
            </a:extLst>
          </p:cNvPr>
          <p:cNvSpPr/>
          <p:nvPr/>
        </p:nvSpPr>
        <p:spPr>
          <a:xfrm>
            <a:off x="2544059" y="5828098"/>
            <a:ext cx="900000" cy="90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1" name="Signe Plus 350">
            <a:extLst>
              <a:ext uri="{FF2B5EF4-FFF2-40B4-BE49-F238E27FC236}">
                <a16:creationId xmlns:a16="http://schemas.microsoft.com/office/drawing/2014/main" id="{9E5A9AED-81F2-472F-ACCE-242A117D8E39}"/>
              </a:ext>
            </a:extLst>
          </p:cNvPr>
          <p:cNvSpPr/>
          <p:nvPr/>
        </p:nvSpPr>
        <p:spPr>
          <a:xfrm>
            <a:off x="2634059" y="5918098"/>
            <a:ext cx="720000" cy="72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2" name="Signe Plus 351">
            <a:extLst>
              <a:ext uri="{FF2B5EF4-FFF2-40B4-BE49-F238E27FC236}">
                <a16:creationId xmlns:a16="http://schemas.microsoft.com/office/drawing/2014/main" id="{9F79D668-232A-47F1-809D-5C0388089144}"/>
              </a:ext>
            </a:extLst>
          </p:cNvPr>
          <p:cNvSpPr/>
          <p:nvPr/>
        </p:nvSpPr>
        <p:spPr>
          <a:xfrm>
            <a:off x="1672185" y="5828098"/>
            <a:ext cx="900000" cy="90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3" name="Signe Plus 352">
            <a:extLst>
              <a:ext uri="{FF2B5EF4-FFF2-40B4-BE49-F238E27FC236}">
                <a16:creationId xmlns:a16="http://schemas.microsoft.com/office/drawing/2014/main" id="{BBC0C64C-7926-43D0-98B9-671234552EE0}"/>
              </a:ext>
            </a:extLst>
          </p:cNvPr>
          <p:cNvSpPr/>
          <p:nvPr/>
        </p:nvSpPr>
        <p:spPr>
          <a:xfrm>
            <a:off x="1762185" y="5918098"/>
            <a:ext cx="720000" cy="72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4" name="Signe Plus 353">
            <a:extLst>
              <a:ext uri="{FF2B5EF4-FFF2-40B4-BE49-F238E27FC236}">
                <a16:creationId xmlns:a16="http://schemas.microsoft.com/office/drawing/2014/main" id="{54379D39-3727-4202-978E-F0821A67B883}"/>
              </a:ext>
            </a:extLst>
          </p:cNvPr>
          <p:cNvSpPr/>
          <p:nvPr/>
        </p:nvSpPr>
        <p:spPr>
          <a:xfrm>
            <a:off x="1084322" y="5918098"/>
            <a:ext cx="720000" cy="72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6" name="Signe Plus 355">
            <a:extLst>
              <a:ext uri="{FF2B5EF4-FFF2-40B4-BE49-F238E27FC236}">
                <a16:creationId xmlns:a16="http://schemas.microsoft.com/office/drawing/2014/main" id="{B47E321D-6FE9-4171-9A5C-35655534A0EA}"/>
              </a:ext>
            </a:extLst>
          </p:cNvPr>
          <p:cNvSpPr/>
          <p:nvPr/>
        </p:nvSpPr>
        <p:spPr>
          <a:xfrm>
            <a:off x="1961346" y="3287313"/>
            <a:ext cx="720000" cy="720000"/>
          </a:xfrm>
          <a:prstGeom prst="mathPlus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60" name="Groupe 359">
            <a:extLst>
              <a:ext uri="{FF2B5EF4-FFF2-40B4-BE49-F238E27FC236}">
                <a16:creationId xmlns:a16="http://schemas.microsoft.com/office/drawing/2014/main" id="{458B792B-2CE3-487E-8F0A-49BD6012A31A}"/>
              </a:ext>
            </a:extLst>
          </p:cNvPr>
          <p:cNvGrpSpPr/>
          <p:nvPr/>
        </p:nvGrpSpPr>
        <p:grpSpPr>
          <a:xfrm>
            <a:off x="94112" y="-538140"/>
            <a:ext cx="1836000" cy="1836000"/>
            <a:chOff x="5134892" y="3777629"/>
            <a:chExt cx="1836000" cy="1836000"/>
          </a:xfrm>
        </p:grpSpPr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1DAC3883-2B81-45E5-8B45-93B25D9A3653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2" name="Ellipse 361">
              <a:extLst>
                <a:ext uri="{FF2B5EF4-FFF2-40B4-BE49-F238E27FC236}">
                  <a16:creationId xmlns:a16="http://schemas.microsoft.com/office/drawing/2014/main" id="{3FB09CA6-C478-41FD-9DBE-97895E21F11B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3" name="ZoneTexte 362">
              <a:extLst>
                <a:ext uri="{FF2B5EF4-FFF2-40B4-BE49-F238E27FC236}">
                  <a16:creationId xmlns:a16="http://schemas.microsoft.com/office/drawing/2014/main" id="{24C5D68C-3BBB-47DA-B6A3-DE41C3ADA966}"/>
                </a:ext>
              </a:extLst>
            </p:cNvPr>
            <p:cNvSpPr txBox="1"/>
            <p:nvPr/>
          </p:nvSpPr>
          <p:spPr>
            <a:xfrm>
              <a:off x="5657707" y="4970449"/>
              <a:ext cx="7873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/>
                <a:t>4 cm</a:t>
              </a:r>
            </a:p>
          </p:txBody>
        </p:sp>
        <p:sp>
          <p:nvSpPr>
            <p:cNvPr id="364" name="Signe Plus 363">
              <a:extLst>
                <a:ext uri="{FF2B5EF4-FFF2-40B4-BE49-F238E27FC236}">
                  <a16:creationId xmlns:a16="http://schemas.microsoft.com/office/drawing/2014/main" id="{963585E4-9600-43D3-B363-CDD364EF9CEC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65" name="Groupe 364">
            <a:extLst>
              <a:ext uri="{FF2B5EF4-FFF2-40B4-BE49-F238E27FC236}">
                <a16:creationId xmlns:a16="http://schemas.microsoft.com/office/drawing/2014/main" id="{EC350595-488B-48E0-9B82-060D7F6B536E}"/>
              </a:ext>
            </a:extLst>
          </p:cNvPr>
          <p:cNvGrpSpPr/>
          <p:nvPr/>
        </p:nvGrpSpPr>
        <p:grpSpPr>
          <a:xfrm>
            <a:off x="2173462" y="-238907"/>
            <a:ext cx="1836000" cy="1836000"/>
            <a:chOff x="5134892" y="3777629"/>
            <a:chExt cx="1836000" cy="1836000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70E32418-1B94-4E22-82D0-0A2E6386AAF1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7" name="Ellipse 366">
              <a:extLst>
                <a:ext uri="{FF2B5EF4-FFF2-40B4-BE49-F238E27FC236}">
                  <a16:creationId xmlns:a16="http://schemas.microsoft.com/office/drawing/2014/main" id="{7A449C16-69E5-4D05-AAE7-DBCDD7112199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8" name="ZoneTexte 367">
              <a:extLst>
                <a:ext uri="{FF2B5EF4-FFF2-40B4-BE49-F238E27FC236}">
                  <a16:creationId xmlns:a16="http://schemas.microsoft.com/office/drawing/2014/main" id="{08D78EB9-749F-45D3-883A-A18E2ADAAA14}"/>
                </a:ext>
              </a:extLst>
            </p:cNvPr>
            <p:cNvSpPr txBox="1"/>
            <p:nvPr/>
          </p:nvSpPr>
          <p:spPr>
            <a:xfrm>
              <a:off x="5590532" y="5070463"/>
              <a:ext cx="9428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/>
                <a:t>10 cm</a:t>
              </a:r>
            </a:p>
          </p:txBody>
        </p:sp>
        <p:sp>
          <p:nvSpPr>
            <p:cNvPr id="369" name="Signe Plus 368">
              <a:extLst>
                <a:ext uri="{FF2B5EF4-FFF2-40B4-BE49-F238E27FC236}">
                  <a16:creationId xmlns:a16="http://schemas.microsoft.com/office/drawing/2014/main" id="{2AB3A141-AF63-4C6B-B007-5E094C59B648}"/>
                </a:ext>
              </a:extLst>
            </p:cNvPr>
            <p:cNvSpPr/>
            <p:nvPr/>
          </p:nvSpPr>
          <p:spPr>
            <a:xfrm>
              <a:off x="5428111" y="4022408"/>
              <a:ext cx="1260000" cy="126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126371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Ellipse 269">
            <a:extLst>
              <a:ext uri="{FF2B5EF4-FFF2-40B4-BE49-F238E27FC236}">
                <a16:creationId xmlns:a16="http://schemas.microsoft.com/office/drawing/2014/main" id="{A3B08D67-7784-487C-9A2B-B991FDFED6C7}"/>
              </a:ext>
            </a:extLst>
          </p:cNvPr>
          <p:cNvSpPr/>
          <p:nvPr/>
        </p:nvSpPr>
        <p:spPr>
          <a:xfrm>
            <a:off x="1377145" y="182969"/>
            <a:ext cx="1503041" cy="1503041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60" name="Groupe 359">
            <a:extLst>
              <a:ext uri="{FF2B5EF4-FFF2-40B4-BE49-F238E27FC236}">
                <a16:creationId xmlns:a16="http://schemas.microsoft.com/office/drawing/2014/main" id="{458B792B-2CE3-487E-8F0A-49BD6012A31A}"/>
              </a:ext>
            </a:extLst>
          </p:cNvPr>
          <p:cNvGrpSpPr/>
          <p:nvPr/>
        </p:nvGrpSpPr>
        <p:grpSpPr>
          <a:xfrm>
            <a:off x="1242745" y="1875610"/>
            <a:ext cx="1836000" cy="1836000"/>
            <a:chOff x="5134892" y="3777629"/>
            <a:chExt cx="1836000" cy="1836000"/>
          </a:xfrm>
        </p:grpSpPr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1DAC3883-2B81-45E5-8B45-93B25D9A3653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2" name="Ellipse 361">
              <a:extLst>
                <a:ext uri="{FF2B5EF4-FFF2-40B4-BE49-F238E27FC236}">
                  <a16:creationId xmlns:a16="http://schemas.microsoft.com/office/drawing/2014/main" id="{3FB09CA6-C478-41FD-9DBE-97895E21F11B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4" name="Signe Plus 363">
              <a:extLst>
                <a:ext uri="{FF2B5EF4-FFF2-40B4-BE49-F238E27FC236}">
                  <a16:creationId xmlns:a16="http://schemas.microsoft.com/office/drawing/2014/main" id="{963585E4-9600-43D3-B363-CDD364EF9CEC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65" name="Groupe 364">
            <a:extLst>
              <a:ext uri="{FF2B5EF4-FFF2-40B4-BE49-F238E27FC236}">
                <a16:creationId xmlns:a16="http://schemas.microsoft.com/office/drawing/2014/main" id="{EC350595-488B-48E0-9B82-060D7F6B536E}"/>
              </a:ext>
            </a:extLst>
          </p:cNvPr>
          <p:cNvGrpSpPr/>
          <p:nvPr/>
        </p:nvGrpSpPr>
        <p:grpSpPr>
          <a:xfrm>
            <a:off x="6901792" y="1809685"/>
            <a:ext cx="1836000" cy="1836000"/>
            <a:chOff x="5134892" y="3777629"/>
            <a:chExt cx="1836000" cy="1836000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70E32418-1B94-4E22-82D0-0A2E6386AAF1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7" name="Ellipse 366">
              <a:extLst>
                <a:ext uri="{FF2B5EF4-FFF2-40B4-BE49-F238E27FC236}">
                  <a16:creationId xmlns:a16="http://schemas.microsoft.com/office/drawing/2014/main" id="{7A449C16-69E5-4D05-AAE7-DBCDD7112199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9" name="Signe Plus 368">
              <a:extLst>
                <a:ext uri="{FF2B5EF4-FFF2-40B4-BE49-F238E27FC236}">
                  <a16:creationId xmlns:a16="http://schemas.microsoft.com/office/drawing/2014/main" id="{2AB3A141-AF63-4C6B-B007-5E094C59B648}"/>
                </a:ext>
              </a:extLst>
            </p:cNvPr>
            <p:cNvSpPr/>
            <p:nvPr/>
          </p:nvSpPr>
          <p:spPr>
            <a:xfrm>
              <a:off x="5422892" y="4065629"/>
              <a:ext cx="1260000" cy="1260000"/>
            </a:xfrm>
            <a:prstGeom prst="mathPlus">
              <a:avLst>
                <a:gd name="adj1" fmla="val 1747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38635F6-12D3-475E-B4C5-466AEF149D1B}"/>
              </a:ext>
            </a:extLst>
          </p:cNvPr>
          <p:cNvSpPr/>
          <p:nvPr/>
        </p:nvSpPr>
        <p:spPr>
          <a:xfrm>
            <a:off x="4946449" y="3438657"/>
            <a:ext cx="1836000" cy="183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9A875B43-64F8-488B-A7A0-D3FF6E10C8F9}"/>
              </a:ext>
            </a:extLst>
          </p:cNvPr>
          <p:cNvGrpSpPr/>
          <p:nvPr/>
        </p:nvGrpSpPr>
        <p:grpSpPr>
          <a:xfrm>
            <a:off x="3143044" y="1875610"/>
            <a:ext cx="1800000" cy="1800000"/>
            <a:chOff x="4964449" y="3456657"/>
            <a:chExt cx="1800000" cy="1800000"/>
          </a:xfrm>
        </p:grpSpPr>
        <p:sp>
          <p:nvSpPr>
            <p:cNvPr id="123" name="Ellipse 122">
              <a:extLst>
                <a:ext uri="{FF2B5EF4-FFF2-40B4-BE49-F238E27FC236}">
                  <a16:creationId xmlns:a16="http://schemas.microsoft.com/office/drawing/2014/main" id="{1858409C-7125-4CBE-8494-B0820023E583}"/>
                </a:ext>
              </a:extLst>
            </p:cNvPr>
            <p:cNvSpPr/>
            <p:nvPr/>
          </p:nvSpPr>
          <p:spPr>
            <a:xfrm>
              <a:off x="4964449" y="3456657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5" name="Signe Plus 124">
              <a:extLst>
                <a:ext uri="{FF2B5EF4-FFF2-40B4-BE49-F238E27FC236}">
                  <a16:creationId xmlns:a16="http://schemas.microsoft.com/office/drawing/2014/main" id="{FC40E11E-5CE4-4A6C-8608-ED72ED176FA4}"/>
                </a:ext>
              </a:extLst>
            </p:cNvPr>
            <p:cNvSpPr/>
            <p:nvPr/>
          </p:nvSpPr>
          <p:spPr>
            <a:xfrm>
              <a:off x="5414449" y="3906657"/>
              <a:ext cx="900000" cy="900000"/>
            </a:xfrm>
            <a:prstGeom prst="mathPlus">
              <a:avLst>
                <a:gd name="adj1" fmla="val 1928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AD62BB8A-714C-453F-A55F-BCCCC46CB427}"/>
              </a:ext>
            </a:extLst>
          </p:cNvPr>
          <p:cNvGrpSpPr/>
          <p:nvPr/>
        </p:nvGrpSpPr>
        <p:grpSpPr>
          <a:xfrm>
            <a:off x="8812224" y="1791685"/>
            <a:ext cx="1836000" cy="1836000"/>
            <a:chOff x="7152249" y="4337091"/>
            <a:chExt cx="1836000" cy="183600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6F8419E4-0BF2-4482-ACD9-F8054938F58E}"/>
                </a:ext>
              </a:extLst>
            </p:cNvPr>
            <p:cNvSpPr/>
            <p:nvPr/>
          </p:nvSpPr>
          <p:spPr>
            <a:xfrm>
              <a:off x="7152249" y="4337091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9" name="Ellipse 148">
              <a:extLst>
                <a:ext uri="{FF2B5EF4-FFF2-40B4-BE49-F238E27FC236}">
                  <a16:creationId xmlns:a16="http://schemas.microsoft.com/office/drawing/2014/main" id="{EA1727DE-6EDB-4C6C-BE13-4BA2C6AF6894}"/>
                </a:ext>
              </a:extLst>
            </p:cNvPr>
            <p:cNvSpPr/>
            <p:nvPr/>
          </p:nvSpPr>
          <p:spPr>
            <a:xfrm>
              <a:off x="7170249" y="4355091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0" name="Signe Plus 149">
              <a:extLst>
                <a:ext uri="{FF2B5EF4-FFF2-40B4-BE49-F238E27FC236}">
                  <a16:creationId xmlns:a16="http://schemas.microsoft.com/office/drawing/2014/main" id="{815B26D9-A7F6-4581-8588-246CA97F55F2}"/>
                </a:ext>
              </a:extLst>
            </p:cNvPr>
            <p:cNvSpPr/>
            <p:nvPr/>
          </p:nvSpPr>
          <p:spPr>
            <a:xfrm>
              <a:off x="7350249" y="4535091"/>
              <a:ext cx="1440000" cy="1440000"/>
            </a:xfrm>
            <a:prstGeom prst="mathPlus">
              <a:avLst>
                <a:gd name="adj1" fmla="val 1293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52" name="Groupe 151">
            <a:extLst>
              <a:ext uri="{FF2B5EF4-FFF2-40B4-BE49-F238E27FC236}">
                <a16:creationId xmlns:a16="http://schemas.microsoft.com/office/drawing/2014/main" id="{B3E984B5-A8FF-4AC2-8E07-D8B1E31172BB}"/>
              </a:ext>
            </a:extLst>
          </p:cNvPr>
          <p:cNvGrpSpPr/>
          <p:nvPr/>
        </p:nvGrpSpPr>
        <p:grpSpPr>
          <a:xfrm>
            <a:off x="5027360" y="1863685"/>
            <a:ext cx="1800000" cy="1800000"/>
            <a:chOff x="4964449" y="3456657"/>
            <a:chExt cx="1800000" cy="1800000"/>
          </a:xfrm>
        </p:grpSpPr>
        <p:sp>
          <p:nvSpPr>
            <p:cNvPr id="153" name="Ellipse 152">
              <a:extLst>
                <a:ext uri="{FF2B5EF4-FFF2-40B4-BE49-F238E27FC236}">
                  <a16:creationId xmlns:a16="http://schemas.microsoft.com/office/drawing/2014/main" id="{670AFA1C-0108-4A6B-9E5D-BE2D1C2FB9E5}"/>
                </a:ext>
              </a:extLst>
            </p:cNvPr>
            <p:cNvSpPr/>
            <p:nvPr/>
          </p:nvSpPr>
          <p:spPr>
            <a:xfrm>
              <a:off x="4964449" y="3456657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4" name="Signe Plus 153">
              <a:extLst>
                <a:ext uri="{FF2B5EF4-FFF2-40B4-BE49-F238E27FC236}">
                  <a16:creationId xmlns:a16="http://schemas.microsoft.com/office/drawing/2014/main" id="{E18A90C1-4B0D-429E-92CE-A1156590606D}"/>
                </a:ext>
              </a:extLst>
            </p:cNvPr>
            <p:cNvSpPr/>
            <p:nvPr/>
          </p:nvSpPr>
          <p:spPr>
            <a:xfrm>
              <a:off x="5324449" y="3816657"/>
              <a:ext cx="1080000" cy="1080000"/>
            </a:xfrm>
            <a:prstGeom prst="mathPlus">
              <a:avLst>
                <a:gd name="adj1" fmla="val 1822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0F1833B7-761E-40CB-9CD9-048F32E17B63}"/>
              </a:ext>
            </a:extLst>
          </p:cNvPr>
          <p:cNvGrpSpPr/>
          <p:nvPr/>
        </p:nvGrpSpPr>
        <p:grpSpPr>
          <a:xfrm>
            <a:off x="6782449" y="-363309"/>
            <a:ext cx="1836000" cy="1836000"/>
            <a:chOff x="2068919" y="4332513"/>
            <a:chExt cx="1836000" cy="1836000"/>
          </a:xfrm>
        </p:grpSpPr>
        <p:grpSp>
          <p:nvGrpSpPr>
            <p:cNvPr id="155" name="Groupe 154">
              <a:extLst>
                <a:ext uri="{FF2B5EF4-FFF2-40B4-BE49-F238E27FC236}">
                  <a16:creationId xmlns:a16="http://schemas.microsoft.com/office/drawing/2014/main" id="{C0DC546E-1DC2-4316-B277-622EFB8BDC5F}"/>
                </a:ext>
              </a:extLst>
            </p:cNvPr>
            <p:cNvGrpSpPr/>
            <p:nvPr/>
          </p:nvGrpSpPr>
          <p:grpSpPr>
            <a:xfrm>
              <a:off x="2068919" y="4332513"/>
              <a:ext cx="1836000" cy="1836000"/>
              <a:chOff x="5134892" y="3777629"/>
              <a:chExt cx="1836000" cy="1836000"/>
            </a:xfrm>
          </p:grpSpPr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74D1A245-569E-491A-A86E-C5926A4E2E0C}"/>
                  </a:ext>
                </a:extLst>
              </p:cNvPr>
              <p:cNvSpPr/>
              <p:nvPr/>
            </p:nvSpPr>
            <p:spPr>
              <a:xfrm>
                <a:off x="5134892" y="3777629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5938BFF4-AF58-4742-A763-F30D6DA91E29}"/>
                  </a:ext>
                </a:extLst>
              </p:cNvPr>
              <p:cNvSpPr/>
              <p:nvPr/>
            </p:nvSpPr>
            <p:spPr>
              <a:xfrm>
                <a:off x="5152892" y="3795629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8" name="Signe Plus 157">
                <a:extLst>
                  <a:ext uri="{FF2B5EF4-FFF2-40B4-BE49-F238E27FC236}">
                    <a16:creationId xmlns:a16="http://schemas.microsoft.com/office/drawing/2014/main" id="{3960366F-ABE2-402E-933C-7B651A3F1F28}"/>
                  </a:ext>
                </a:extLst>
              </p:cNvPr>
              <p:cNvSpPr/>
              <p:nvPr/>
            </p:nvSpPr>
            <p:spPr>
              <a:xfrm>
                <a:off x="5692892" y="4335629"/>
                <a:ext cx="720000" cy="720000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59" name="Ellipse 158">
              <a:extLst>
                <a:ext uri="{FF2B5EF4-FFF2-40B4-BE49-F238E27FC236}">
                  <a16:creationId xmlns:a16="http://schemas.microsoft.com/office/drawing/2014/main" id="{7947CEC7-13A1-41E2-9B50-3F9F7CEFB49C}"/>
                </a:ext>
              </a:extLst>
            </p:cNvPr>
            <p:cNvSpPr/>
            <p:nvPr/>
          </p:nvSpPr>
          <p:spPr>
            <a:xfrm>
              <a:off x="2176919" y="4440513"/>
              <a:ext cx="1620000" cy="162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64" name="Groupe 163">
            <a:extLst>
              <a:ext uri="{FF2B5EF4-FFF2-40B4-BE49-F238E27FC236}">
                <a16:creationId xmlns:a16="http://schemas.microsoft.com/office/drawing/2014/main" id="{F59008B9-D97F-4BD8-919F-3A901718A29D}"/>
              </a:ext>
            </a:extLst>
          </p:cNvPr>
          <p:cNvGrpSpPr/>
          <p:nvPr/>
        </p:nvGrpSpPr>
        <p:grpSpPr>
          <a:xfrm>
            <a:off x="4864150" y="-386977"/>
            <a:ext cx="1836000" cy="1836000"/>
            <a:chOff x="5134892" y="3777629"/>
            <a:chExt cx="1836000" cy="1836000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140B82A8-279C-40AE-B0F6-E6090D12DBE3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7" name="Ellipse 166">
              <a:extLst>
                <a:ext uri="{FF2B5EF4-FFF2-40B4-BE49-F238E27FC236}">
                  <a16:creationId xmlns:a16="http://schemas.microsoft.com/office/drawing/2014/main" id="{0FE29E5E-1679-4B74-860D-ADE43BFBCFD9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8" name="Signe Plus 167">
              <a:extLst>
                <a:ext uri="{FF2B5EF4-FFF2-40B4-BE49-F238E27FC236}">
                  <a16:creationId xmlns:a16="http://schemas.microsoft.com/office/drawing/2014/main" id="{22152EEE-D7EB-4994-ADB1-3227CD29F60C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D819B9C6-B6BB-46CA-A798-B50243EBC4A7}"/>
              </a:ext>
            </a:extLst>
          </p:cNvPr>
          <p:cNvGrpSpPr/>
          <p:nvPr/>
        </p:nvGrpSpPr>
        <p:grpSpPr>
          <a:xfrm>
            <a:off x="8723197" y="-386977"/>
            <a:ext cx="1836000" cy="1836000"/>
            <a:chOff x="5083792" y="4296989"/>
            <a:chExt cx="1836000" cy="1836000"/>
          </a:xfrm>
        </p:grpSpPr>
        <p:grpSp>
          <p:nvGrpSpPr>
            <p:cNvPr id="170" name="Groupe 169">
              <a:extLst>
                <a:ext uri="{FF2B5EF4-FFF2-40B4-BE49-F238E27FC236}">
                  <a16:creationId xmlns:a16="http://schemas.microsoft.com/office/drawing/2014/main" id="{845AFBA1-B2F1-430D-8E24-74447CA3EB36}"/>
                </a:ext>
              </a:extLst>
            </p:cNvPr>
            <p:cNvGrpSpPr/>
            <p:nvPr/>
          </p:nvGrpSpPr>
          <p:grpSpPr>
            <a:xfrm>
              <a:off x="5083792" y="4296989"/>
              <a:ext cx="1836000" cy="1836000"/>
              <a:chOff x="5134892" y="3777629"/>
              <a:chExt cx="1836000" cy="1836000"/>
            </a:xfrm>
          </p:grpSpPr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61C29E25-D322-4277-90EC-FD3AE1835393}"/>
                  </a:ext>
                </a:extLst>
              </p:cNvPr>
              <p:cNvSpPr/>
              <p:nvPr/>
            </p:nvSpPr>
            <p:spPr>
              <a:xfrm>
                <a:off x="5134892" y="3777629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3" name="Ellipse 172">
                <a:extLst>
                  <a:ext uri="{FF2B5EF4-FFF2-40B4-BE49-F238E27FC236}">
                    <a16:creationId xmlns:a16="http://schemas.microsoft.com/office/drawing/2014/main" id="{ECF3C872-5115-4B21-B871-A5FC69B6FDEF}"/>
                  </a:ext>
                </a:extLst>
              </p:cNvPr>
              <p:cNvSpPr/>
              <p:nvPr/>
            </p:nvSpPr>
            <p:spPr>
              <a:xfrm>
                <a:off x="5152892" y="3795629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4" name="Signe Plus 173">
                <a:extLst>
                  <a:ext uri="{FF2B5EF4-FFF2-40B4-BE49-F238E27FC236}">
                    <a16:creationId xmlns:a16="http://schemas.microsoft.com/office/drawing/2014/main" id="{59E36019-5BF1-46B3-A522-C04BD8EE2FC0}"/>
                  </a:ext>
                </a:extLst>
              </p:cNvPr>
              <p:cNvSpPr/>
              <p:nvPr/>
            </p:nvSpPr>
            <p:spPr>
              <a:xfrm>
                <a:off x="5692892" y="4335629"/>
                <a:ext cx="720000" cy="720000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71" name="Ellipse 170">
              <a:extLst>
                <a:ext uri="{FF2B5EF4-FFF2-40B4-BE49-F238E27FC236}">
                  <a16:creationId xmlns:a16="http://schemas.microsoft.com/office/drawing/2014/main" id="{09A2F723-0DE1-432A-8E22-8BDA64871FDC}"/>
                </a:ext>
              </a:extLst>
            </p:cNvPr>
            <p:cNvSpPr/>
            <p:nvPr/>
          </p:nvSpPr>
          <p:spPr>
            <a:xfrm>
              <a:off x="5191792" y="4404989"/>
              <a:ext cx="1620000" cy="162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2" name="Ellipse 191">
              <a:extLst>
                <a:ext uri="{FF2B5EF4-FFF2-40B4-BE49-F238E27FC236}">
                  <a16:creationId xmlns:a16="http://schemas.microsoft.com/office/drawing/2014/main" id="{008D59D2-458D-415A-A629-22362808128A}"/>
                </a:ext>
              </a:extLst>
            </p:cNvPr>
            <p:cNvSpPr/>
            <p:nvPr/>
          </p:nvSpPr>
          <p:spPr>
            <a:xfrm>
              <a:off x="5288520" y="4494989"/>
              <a:ext cx="1440000" cy="144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E28ABE8D-529B-42B1-9327-11086B38AEED}"/>
              </a:ext>
            </a:extLst>
          </p:cNvPr>
          <p:cNvGrpSpPr/>
          <p:nvPr/>
        </p:nvGrpSpPr>
        <p:grpSpPr>
          <a:xfrm>
            <a:off x="10631197" y="-386977"/>
            <a:ext cx="1836000" cy="1836000"/>
            <a:chOff x="6991792" y="4296989"/>
            <a:chExt cx="1836000" cy="1836000"/>
          </a:xfrm>
        </p:grpSpPr>
        <p:grpSp>
          <p:nvGrpSpPr>
            <p:cNvPr id="197" name="Groupe 196">
              <a:extLst>
                <a:ext uri="{FF2B5EF4-FFF2-40B4-BE49-F238E27FC236}">
                  <a16:creationId xmlns:a16="http://schemas.microsoft.com/office/drawing/2014/main" id="{9B3FA707-89B4-47D0-B5B5-26FD39BC17DE}"/>
                </a:ext>
              </a:extLst>
            </p:cNvPr>
            <p:cNvGrpSpPr/>
            <p:nvPr/>
          </p:nvGrpSpPr>
          <p:grpSpPr>
            <a:xfrm>
              <a:off x="6991792" y="4296989"/>
              <a:ext cx="1836000" cy="1836000"/>
              <a:chOff x="5134892" y="3777629"/>
              <a:chExt cx="1836000" cy="1836000"/>
            </a:xfrm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5249E835-AD31-4C6E-A52B-8CA410C2F1D3}"/>
                  </a:ext>
                </a:extLst>
              </p:cNvPr>
              <p:cNvSpPr/>
              <p:nvPr/>
            </p:nvSpPr>
            <p:spPr>
              <a:xfrm>
                <a:off x="5134892" y="3777629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9" name="Ellipse 198">
                <a:extLst>
                  <a:ext uri="{FF2B5EF4-FFF2-40B4-BE49-F238E27FC236}">
                    <a16:creationId xmlns:a16="http://schemas.microsoft.com/office/drawing/2014/main" id="{1C56AB69-A377-4F54-A17F-F41202FE38FE}"/>
                  </a:ext>
                </a:extLst>
              </p:cNvPr>
              <p:cNvSpPr/>
              <p:nvPr/>
            </p:nvSpPr>
            <p:spPr>
              <a:xfrm>
                <a:off x="5152892" y="3795629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0" name="Signe Plus 199">
                <a:extLst>
                  <a:ext uri="{FF2B5EF4-FFF2-40B4-BE49-F238E27FC236}">
                    <a16:creationId xmlns:a16="http://schemas.microsoft.com/office/drawing/2014/main" id="{631C04C2-77AA-4AF9-A62D-243C3A25CCA1}"/>
                  </a:ext>
                </a:extLst>
              </p:cNvPr>
              <p:cNvSpPr/>
              <p:nvPr/>
            </p:nvSpPr>
            <p:spPr>
              <a:xfrm>
                <a:off x="5692892" y="4335629"/>
                <a:ext cx="720000" cy="720000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201" name="Ellipse 200">
              <a:extLst>
                <a:ext uri="{FF2B5EF4-FFF2-40B4-BE49-F238E27FC236}">
                  <a16:creationId xmlns:a16="http://schemas.microsoft.com/office/drawing/2014/main" id="{FC635A2A-9BE8-45FD-A4D9-B61F93B3FDCA}"/>
                </a:ext>
              </a:extLst>
            </p:cNvPr>
            <p:cNvSpPr/>
            <p:nvPr/>
          </p:nvSpPr>
          <p:spPr>
            <a:xfrm>
              <a:off x="7099792" y="4404989"/>
              <a:ext cx="1620000" cy="162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2" name="Ellipse 201">
              <a:extLst>
                <a:ext uri="{FF2B5EF4-FFF2-40B4-BE49-F238E27FC236}">
                  <a16:creationId xmlns:a16="http://schemas.microsoft.com/office/drawing/2014/main" id="{E01CF07D-3F15-48AA-A4A5-8CEF3B498119}"/>
                </a:ext>
              </a:extLst>
            </p:cNvPr>
            <p:cNvSpPr/>
            <p:nvPr/>
          </p:nvSpPr>
          <p:spPr>
            <a:xfrm>
              <a:off x="7196520" y="4494989"/>
              <a:ext cx="1440000" cy="144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3" name="Ellipse 202">
              <a:extLst>
                <a:ext uri="{FF2B5EF4-FFF2-40B4-BE49-F238E27FC236}">
                  <a16:creationId xmlns:a16="http://schemas.microsoft.com/office/drawing/2014/main" id="{C6BF104C-8583-4838-AE49-D87E4D4386E6}"/>
                </a:ext>
              </a:extLst>
            </p:cNvPr>
            <p:cNvSpPr/>
            <p:nvPr/>
          </p:nvSpPr>
          <p:spPr>
            <a:xfrm>
              <a:off x="7286520" y="4584989"/>
              <a:ext cx="1260000" cy="126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5" name="Rectangle 204">
            <a:extLst>
              <a:ext uri="{FF2B5EF4-FFF2-40B4-BE49-F238E27FC236}">
                <a16:creationId xmlns:a16="http://schemas.microsoft.com/office/drawing/2014/main" id="{25D8D339-582D-4425-B764-0A122727731E}"/>
              </a:ext>
            </a:extLst>
          </p:cNvPr>
          <p:cNvSpPr/>
          <p:nvPr/>
        </p:nvSpPr>
        <p:spPr>
          <a:xfrm>
            <a:off x="1997833" y="4392304"/>
            <a:ext cx="18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6" name="Ellipse 205">
            <a:extLst>
              <a:ext uri="{FF2B5EF4-FFF2-40B4-BE49-F238E27FC236}">
                <a16:creationId xmlns:a16="http://schemas.microsoft.com/office/drawing/2014/main" id="{BB95F67D-B36D-4940-BFF0-4BF3E496BC82}"/>
              </a:ext>
            </a:extLst>
          </p:cNvPr>
          <p:cNvSpPr/>
          <p:nvPr/>
        </p:nvSpPr>
        <p:spPr>
          <a:xfrm>
            <a:off x="1997833" y="4392304"/>
            <a:ext cx="1764706" cy="176470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7" name="Ellipse 216">
            <a:extLst>
              <a:ext uri="{FF2B5EF4-FFF2-40B4-BE49-F238E27FC236}">
                <a16:creationId xmlns:a16="http://schemas.microsoft.com/office/drawing/2014/main" id="{BEDBEA3C-6217-4F3C-A453-CC59CC015590}"/>
              </a:ext>
            </a:extLst>
          </p:cNvPr>
          <p:cNvSpPr/>
          <p:nvPr/>
        </p:nvSpPr>
        <p:spPr>
          <a:xfrm>
            <a:off x="1997833" y="4392304"/>
            <a:ext cx="1620000" cy="162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8" name="Ellipse 217">
            <a:extLst>
              <a:ext uri="{FF2B5EF4-FFF2-40B4-BE49-F238E27FC236}">
                <a16:creationId xmlns:a16="http://schemas.microsoft.com/office/drawing/2014/main" id="{867B43FA-11D1-494B-8687-37E3CB0C70F4}"/>
              </a:ext>
            </a:extLst>
          </p:cNvPr>
          <p:cNvSpPr/>
          <p:nvPr/>
        </p:nvSpPr>
        <p:spPr>
          <a:xfrm>
            <a:off x="1997833" y="4392304"/>
            <a:ext cx="1440000" cy="144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4" name="Ellipse 223">
            <a:extLst>
              <a:ext uri="{FF2B5EF4-FFF2-40B4-BE49-F238E27FC236}">
                <a16:creationId xmlns:a16="http://schemas.microsoft.com/office/drawing/2014/main" id="{F1F541F6-4590-4C70-9B15-0C4BEEB8CAEF}"/>
              </a:ext>
            </a:extLst>
          </p:cNvPr>
          <p:cNvSpPr/>
          <p:nvPr/>
        </p:nvSpPr>
        <p:spPr>
          <a:xfrm>
            <a:off x="1997833" y="4392304"/>
            <a:ext cx="1260000" cy="126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5" name="Ellipse 234">
            <a:extLst>
              <a:ext uri="{FF2B5EF4-FFF2-40B4-BE49-F238E27FC236}">
                <a16:creationId xmlns:a16="http://schemas.microsoft.com/office/drawing/2014/main" id="{B0052556-292E-421A-8CC7-BA62230DC083}"/>
              </a:ext>
            </a:extLst>
          </p:cNvPr>
          <p:cNvSpPr/>
          <p:nvPr/>
        </p:nvSpPr>
        <p:spPr>
          <a:xfrm>
            <a:off x="1997833" y="4392304"/>
            <a:ext cx="1080000" cy="108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Cylindre 5">
            <a:extLst>
              <a:ext uri="{FF2B5EF4-FFF2-40B4-BE49-F238E27FC236}">
                <a16:creationId xmlns:a16="http://schemas.microsoft.com/office/drawing/2014/main" id="{A3C9DF79-C1E5-46B8-813F-FEFE74391444}"/>
              </a:ext>
            </a:extLst>
          </p:cNvPr>
          <p:cNvSpPr/>
          <p:nvPr/>
        </p:nvSpPr>
        <p:spPr>
          <a:xfrm>
            <a:off x="4294135" y="534105"/>
            <a:ext cx="914400" cy="600337"/>
          </a:xfrm>
          <a:prstGeom prst="can">
            <a:avLst>
              <a:gd name="adj" fmla="val 612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37" name="Groupe 236">
            <a:extLst>
              <a:ext uri="{FF2B5EF4-FFF2-40B4-BE49-F238E27FC236}">
                <a16:creationId xmlns:a16="http://schemas.microsoft.com/office/drawing/2014/main" id="{AE6DE92A-7460-42C1-809A-F914E9378245}"/>
              </a:ext>
            </a:extLst>
          </p:cNvPr>
          <p:cNvGrpSpPr/>
          <p:nvPr/>
        </p:nvGrpSpPr>
        <p:grpSpPr>
          <a:xfrm>
            <a:off x="4898716" y="-188977"/>
            <a:ext cx="1836000" cy="1836000"/>
            <a:chOff x="5134892" y="3777629"/>
            <a:chExt cx="1836000" cy="1836000"/>
          </a:xfrm>
        </p:grpSpPr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6954CF6F-8958-4491-B693-A29EB2BF237F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8" name="Ellipse 247">
              <a:extLst>
                <a:ext uri="{FF2B5EF4-FFF2-40B4-BE49-F238E27FC236}">
                  <a16:creationId xmlns:a16="http://schemas.microsoft.com/office/drawing/2014/main" id="{0605354D-C58F-465D-93B9-C1DAE018F29D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52" name="Signe Plus 251">
              <a:extLst>
                <a:ext uri="{FF2B5EF4-FFF2-40B4-BE49-F238E27FC236}">
                  <a16:creationId xmlns:a16="http://schemas.microsoft.com/office/drawing/2014/main" id="{5E8A200F-A528-49EB-B8A5-EF6525048BDB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55" name="Groupe 254">
            <a:extLst>
              <a:ext uri="{FF2B5EF4-FFF2-40B4-BE49-F238E27FC236}">
                <a16:creationId xmlns:a16="http://schemas.microsoft.com/office/drawing/2014/main" id="{91252E13-D86E-4A5F-B031-D86A2D6C8B54}"/>
              </a:ext>
            </a:extLst>
          </p:cNvPr>
          <p:cNvGrpSpPr/>
          <p:nvPr/>
        </p:nvGrpSpPr>
        <p:grpSpPr>
          <a:xfrm>
            <a:off x="1206745" y="12569"/>
            <a:ext cx="1836000" cy="1836000"/>
            <a:chOff x="5134892" y="3777629"/>
            <a:chExt cx="1836000" cy="1836000"/>
          </a:xfrm>
        </p:grpSpPr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B907FC31-670D-42B1-B3A3-4170EEB97CA2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8" name="Ellipse 267">
              <a:extLst>
                <a:ext uri="{FF2B5EF4-FFF2-40B4-BE49-F238E27FC236}">
                  <a16:creationId xmlns:a16="http://schemas.microsoft.com/office/drawing/2014/main" id="{2555A92D-CC0C-4B02-A43C-85370DCF4B7A}"/>
                </a:ext>
              </a:extLst>
            </p:cNvPr>
            <p:cNvSpPr/>
            <p:nvPr/>
          </p:nvSpPr>
          <p:spPr>
            <a:xfrm>
              <a:off x="5152892" y="3795629"/>
              <a:ext cx="1503041" cy="1503041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9" name="Signe Plus 268">
              <a:extLst>
                <a:ext uri="{FF2B5EF4-FFF2-40B4-BE49-F238E27FC236}">
                  <a16:creationId xmlns:a16="http://schemas.microsoft.com/office/drawing/2014/main" id="{67D16382-533D-4A11-ACFC-3EE8F94FD072}"/>
                </a:ext>
              </a:extLst>
            </p:cNvPr>
            <p:cNvSpPr/>
            <p:nvPr/>
          </p:nvSpPr>
          <p:spPr>
            <a:xfrm>
              <a:off x="5549201" y="4179502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71" name="Rectangle 270">
            <a:extLst>
              <a:ext uri="{FF2B5EF4-FFF2-40B4-BE49-F238E27FC236}">
                <a16:creationId xmlns:a16="http://schemas.microsoft.com/office/drawing/2014/main" id="{DA7C8E43-916F-447E-ABCC-944F2C1DCDFC}"/>
              </a:ext>
            </a:extLst>
          </p:cNvPr>
          <p:cNvSpPr/>
          <p:nvPr/>
        </p:nvSpPr>
        <p:spPr>
          <a:xfrm>
            <a:off x="4085272" y="4344379"/>
            <a:ext cx="18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2" name="Ellipse 271">
            <a:extLst>
              <a:ext uri="{FF2B5EF4-FFF2-40B4-BE49-F238E27FC236}">
                <a16:creationId xmlns:a16="http://schemas.microsoft.com/office/drawing/2014/main" id="{F7119989-4935-435F-8660-EF93CE53FB18}"/>
              </a:ext>
            </a:extLst>
          </p:cNvPr>
          <p:cNvSpPr/>
          <p:nvPr/>
        </p:nvSpPr>
        <p:spPr>
          <a:xfrm>
            <a:off x="4085272" y="4344379"/>
            <a:ext cx="1764706" cy="176470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3" name="Signe Plus 272">
            <a:extLst>
              <a:ext uri="{FF2B5EF4-FFF2-40B4-BE49-F238E27FC236}">
                <a16:creationId xmlns:a16="http://schemas.microsoft.com/office/drawing/2014/main" id="{FF42F820-1D8B-488F-9DAE-48E75ABF6C7A}"/>
              </a:ext>
            </a:extLst>
          </p:cNvPr>
          <p:cNvSpPr/>
          <p:nvPr/>
        </p:nvSpPr>
        <p:spPr>
          <a:xfrm>
            <a:off x="4261743" y="4520850"/>
            <a:ext cx="705882" cy="705882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4" name="Ellipse 273">
            <a:extLst>
              <a:ext uri="{FF2B5EF4-FFF2-40B4-BE49-F238E27FC236}">
                <a16:creationId xmlns:a16="http://schemas.microsoft.com/office/drawing/2014/main" id="{C0BFEB81-8894-4504-A9E5-4D9304ED4DD4}"/>
              </a:ext>
            </a:extLst>
          </p:cNvPr>
          <p:cNvSpPr/>
          <p:nvPr/>
        </p:nvSpPr>
        <p:spPr>
          <a:xfrm>
            <a:off x="4085272" y="4344379"/>
            <a:ext cx="1620000" cy="162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5" name="Ellipse 274">
            <a:extLst>
              <a:ext uri="{FF2B5EF4-FFF2-40B4-BE49-F238E27FC236}">
                <a16:creationId xmlns:a16="http://schemas.microsoft.com/office/drawing/2014/main" id="{F619E12A-513A-417D-A95B-B8AFBEE319E1}"/>
              </a:ext>
            </a:extLst>
          </p:cNvPr>
          <p:cNvSpPr/>
          <p:nvPr/>
        </p:nvSpPr>
        <p:spPr>
          <a:xfrm>
            <a:off x="4085272" y="4344379"/>
            <a:ext cx="1440000" cy="144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6" name="Ellipse 275">
            <a:extLst>
              <a:ext uri="{FF2B5EF4-FFF2-40B4-BE49-F238E27FC236}">
                <a16:creationId xmlns:a16="http://schemas.microsoft.com/office/drawing/2014/main" id="{E48523DF-F553-4DC3-B501-439F7812479A}"/>
              </a:ext>
            </a:extLst>
          </p:cNvPr>
          <p:cNvSpPr/>
          <p:nvPr/>
        </p:nvSpPr>
        <p:spPr>
          <a:xfrm>
            <a:off x="4085272" y="4344379"/>
            <a:ext cx="1260000" cy="126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7" name="Ellipse 276">
            <a:extLst>
              <a:ext uri="{FF2B5EF4-FFF2-40B4-BE49-F238E27FC236}">
                <a16:creationId xmlns:a16="http://schemas.microsoft.com/office/drawing/2014/main" id="{7328ADCC-C3DD-43A2-ADE9-582375706428}"/>
              </a:ext>
            </a:extLst>
          </p:cNvPr>
          <p:cNvSpPr/>
          <p:nvPr/>
        </p:nvSpPr>
        <p:spPr>
          <a:xfrm>
            <a:off x="4085272" y="4344379"/>
            <a:ext cx="1080000" cy="108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BDBB22C0-309A-4702-BD28-8582162118D2}"/>
              </a:ext>
            </a:extLst>
          </p:cNvPr>
          <p:cNvSpPr/>
          <p:nvPr/>
        </p:nvSpPr>
        <p:spPr>
          <a:xfrm>
            <a:off x="6037037" y="4251389"/>
            <a:ext cx="18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1" name="Ellipse 280">
            <a:extLst>
              <a:ext uri="{FF2B5EF4-FFF2-40B4-BE49-F238E27FC236}">
                <a16:creationId xmlns:a16="http://schemas.microsoft.com/office/drawing/2014/main" id="{6618ABAD-ED36-49BD-B20A-A671EFBFD40D}"/>
              </a:ext>
            </a:extLst>
          </p:cNvPr>
          <p:cNvSpPr/>
          <p:nvPr/>
        </p:nvSpPr>
        <p:spPr>
          <a:xfrm>
            <a:off x="6037037" y="4251389"/>
            <a:ext cx="1764706" cy="176470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2" name="Signe Plus 281">
            <a:extLst>
              <a:ext uri="{FF2B5EF4-FFF2-40B4-BE49-F238E27FC236}">
                <a16:creationId xmlns:a16="http://schemas.microsoft.com/office/drawing/2014/main" id="{D34B5926-B387-40D5-9D99-CEAEC8750D86}"/>
              </a:ext>
            </a:extLst>
          </p:cNvPr>
          <p:cNvSpPr/>
          <p:nvPr/>
        </p:nvSpPr>
        <p:spPr>
          <a:xfrm>
            <a:off x="6213508" y="4427860"/>
            <a:ext cx="705882" cy="705882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3" name="Ellipse 282">
            <a:extLst>
              <a:ext uri="{FF2B5EF4-FFF2-40B4-BE49-F238E27FC236}">
                <a16:creationId xmlns:a16="http://schemas.microsoft.com/office/drawing/2014/main" id="{E1D0BEC8-C6E5-44F7-A382-0D74FB3F5C9D}"/>
              </a:ext>
            </a:extLst>
          </p:cNvPr>
          <p:cNvSpPr/>
          <p:nvPr/>
        </p:nvSpPr>
        <p:spPr>
          <a:xfrm>
            <a:off x="6037037" y="4251389"/>
            <a:ext cx="1620000" cy="162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8" name="Ellipse 287">
            <a:extLst>
              <a:ext uri="{FF2B5EF4-FFF2-40B4-BE49-F238E27FC236}">
                <a16:creationId xmlns:a16="http://schemas.microsoft.com/office/drawing/2014/main" id="{C8398342-1E1D-4665-9192-31A486204DA4}"/>
              </a:ext>
            </a:extLst>
          </p:cNvPr>
          <p:cNvSpPr/>
          <p:nvPr/>
        </p:nvSpPr>
        <p:spPr>
          <a:xfrm>
            <a:off x="6037037" y="4251389"/>
            <a:ext cx="1440000" cy="144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7" name="Ellipse 296">
            <a:extLst>
              <a:ext uri="{FF2B5EF4-FFF2-40B4-BE49-F238E27FC236}">
                <a16:creationId xmlns:a16="http://schemas.microsoft.com/office/drawing/2014/main" id="{2CA1CF8D-FDF1-4C92-8788-C9D29288F0A1}"/>
              </a:ext>
            </a:extLst>
          </p:cNvPr>
          <p:cNvSpPr/>
          <p:nvPr/>
        </p:nvSpPr>
        <p:spPr>
          <a:xfrm>
            <a:off x="6037037" y="4251389"/>
            <a:ext cx="1260000" cy="126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8" name="Ellipse 297">
            <a:extLst>
              <a:ext uri="{FF2B5EF4-FFF2-40B4-BE49-F238E27FC236}">
                <a16:creationId xmlns:a16="http://schemas.microsoft.com/office/drawing/2014/main" id="{F4063B96-931B-45E6-89CD-91795F75E9CD}"/>
              </a:ext>
            </a:extLst>
          </p:cNvPr>
          <p:cNvSpPr/>
          <p:nvPr/>
        </p:nvSpPr>
        <p:spPr>
          <a:xfrm>
            <a:off x="6037037" y="4251389"/>
            <a:ext cx="1080000" cy="108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5" name="Signe Plus 214">
            <a:extLst>
              <a:ext uri="{FF2B5EF4-FFF2-40B4-BE49-F238E27FC236}">
                <a16:creationId xmlns:a16="http://schemas.microsoft.com/office/drawing/2014/main" id="{3DA9EB33-E97F-4943-B4AA-7901B1A99EC8}"/>
              </a:ext>
            </a:extLst>
          </p:cNvPr>
          <p:cNvSpPr/>
          <p:nvPr/>
        </p:nvSpPr>
        <p:spPr>
          <a:xfrm>
            <a:off x="2174304" y="4568775"/>
            <a:ext cx="705882" cy="705882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Cylindre 9">
            <a:extLst>
              <a:ext uri="{FF2B5EF4-FFF2-40B4-BE49-F238E27FC236}">
                <a16:creationId xmlns:a16="http://schemas.microsoft.com/office/drawing/2014/main" id="{67FD5509-6B89-4417-8A2B-E1B36CDE777A}"/>
              </a:ext>
            </a:extLst>
          </p:cNvPr>
          <p:cNvSpPr/>
          <p:nvPr/>
        </p:nvSpPr>
        <p:spPr>
          <a:xfrm>
            <a:off x="8181805" y="4389511"/>
            <a:ext cx="914400" cy="1440000"/>
          </a:xfrm>
          <a:prstGeom prst="can">
            <a:avLst>
              <a:gd name="adj" fmla="val 6650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0" name="Signe Plus 299">
            <a:extLst>
              <a:ext uri="{FF2B5EF4-FFF2-40B4-BE49-F238E27FC236}">
                <a16:creationId xmlns:a16="http://schemas.microsoft.com/office/drawing/2014/main" id="{3098D564-8096-4E8F-9B96-E68A4E7CF914}"/>
              </a:ext>
            </a:extLst>
          </p:cNvPr>
          <p:cNvSpPr/>
          <p:nvPr/>
        </p:nvSpPr>
        <p:spPr>
          <a:xfrm>
            <a:off x="8362354" y="4418087"/>
            <a:ext cx="553302" cy="553302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1" name="Cylindre 300">
            <a:extLst>
              <a:ext uri="{FF2B5EF4-FFF2-40B4-BE49-F238E27FC236}">
                <a16:creationId xmlns:a16="http://schemas.microsoft.com/office/drawing/2014/main" id="{12DA1865-8BDE-4B4D-A64C-FFEFE257063A}"/>
              </a:ext>
            </a:extLst>
          </p:cNvPr>
          <p:cNvSpPr/>
          <p:nvPr/>
        </p:nvSpPr>
        <p:spPr>
          <a:xfrm>
            <a:off x="9273024" y="3438657"/>
            <a:ext cx="914400" cy="2390854"/>
          </a:xfrm>
          <a:prstGeom prst="can">
            <a:avLst>
              <a:gd name="adj" fmla="val 6650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2" name="Cylindre 301">
            <a:extLst>
              <a:ext uri="{FF2B5EF4-FFF2-40B4-BE49-F238E27FC236}">
                <a16:creationId xmlns:a16="http://schemas.microsoft.com/office/drawing/2014/main" id="{20293259-FD3A-421E-90EC-EB132F341DED}"/>
              </a:ext>
            </a:extLst>
          </p:cNvPr>
          <p:cNvSpPr/>
          <p:nvPr/>
        </p:nvSpPr>
        <p:spPr>
          <a:xfrm>
            <a:off x="10434443" y="3153610"/>
            <a:ext cx="914400" cy="2714250"/>
          </a:xfrm>
          <a:prstGeom prst="can">
            <a:avLst>
              <a:gd name="adj" fmla="val 6650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3" name="Signe Plus 302">
            <a:extLst>
              <a:ext uri="{FF2B5EF4-FFF2-40B4-BE49-F238E27FC236}">
                <a16:creationId xmlns:a16="http://schemas.microsoft.com/office/drawing/2014/main" id="{9F6B7F03-275F-4C65-AE7D-F4E4E32B1C62}"/>
              </a:ext>
            </a:extLst>
          </p:cNvPr>
          <p:cNvSpPr/>
          <p:nvPr/>
        </p:nvSpPr>
        <p:spPr>
          <a:xfrm>
            <a:off x="9480981" y="5207878"/>
            <a:ext cx="553302" cy="553302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4" name="Signe Plus 303">
            <a:extLst>
              <a:ext uri="{FF2B5EF4-FFF2-40B4-BE49-F238E27FC236}">
                <a16:creationId xmlns:a16="http://schemas.microsoft.com/office/drawing/2014/main" id="{B0CE9ECA-8C41-4B2E-8A46-32083D155FCA}"/>
              </a:ext>
            </a:extLst>
          </p:cNvPr>
          <p:cNvSpPr/>
          <p:nvPr/>
        </p:nvSpPr>
        <p:spPr>
          <a:xfrm>
            <a:off x="9480981" y="4721355"/>
            <a:ext cx="553302" cy="553302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5" name="Signe Plus 304">
            <a:extLst>
              <a:ext uri="{FF2B5EF4-FFF2-40B4-BE49-F238E27FC236}">
                <a16:creationId xmlns:a16="http://schemas.microsoft.com/office/drawing/2014/main" id="{A42B8C1D-C01F-45D8-8F10-176296F93106}"/>
              </a:ext>
            </a:extLst>
          </p:cNvPr>
          <p:cNvSpPr/>
          <p:nvPr/>
        </p:nvSpPr>
        <p:spPr>
          <a:xfrm>
            <a:off x="9470691" y="4227499"/>
            <a:ext cx="553302" cy="553302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5501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e 107">
            <a:extLst>
              <a:ext uri="{FF2B5EF4-FFF2-40B4-BE49-F238E27FC236}">
                <a16:creationId xmlns:a16="http://schemas.microsoft.com/office/drawing/2014/main" id="{17E57C90-8652-4A40-A93D-AD822B76C6ED}"/>
              </a:ext>
            </a:extLst>
          </p:cNvPr>
          <p:cNvGrpSpPr/>
          <p:nvPr/>
        </p:nvGrpSpPr>
        <p:grpSpPr>
          <a:xfrm>
            <a:off x="9447970" y="3990455"/>
            <a:ext cx="1836000" cy="1836000"/>
            <a:chOff x="5134892" y="3777629"/>
            <a:chExt cx="1836000" cy="1836000"/>
          </a:xfrm>
        </p:grpSpPr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75A1A673-080B-43FB-A80F-68BBA8F298A1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D9203B20-0E0A-4504-A257-71770C5EF959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60" name="Groupe 359">
            <a:extLst>
              <a:ext uri="{FF2B5EF4-FFF2-40B4-BE49-F238E27FC236}">
                <a16:creationId xmlns:a16="http://schemas.microsoft.com/office/drawing/2014/main" id="{458B792B-2CE3-487E-8F0A-49BD6012A31A}"/>
              </a:ext>
            </a:extLst>
          </p:cNvPr>
          <p:cNvGrpSpPr/>
          <p:nvPr/>
        </p:nvGrpSpPr>
        <p:grpSpPr>
          <a:xfrm>
            <a:off x="1242745" y="1875610"/>
            <a:ext cx="1836000" cy="1836000"/>
            <a:chOff x="5134892" y="3777629"/>
            <a:chExt cx="1836000" cy="1836000"/>
          </a:xfrm>
        </p:grpSpPr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1DAC3883-2B81-45E5-8B45-93B25D9A3653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2" name="Ellipse 361">
              <a:extLst>
                <a:ext uri="{FF2B5EF4-FFF2-40B4-BE49-F238E27FC236}">
                  <a16:creationId xmlns:a16="http://schemas.microsoft.com/office/drawing/2014/main" id="{3FB09CA6-C478-41FD-9DBE-97895E21F11B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E28ABE8D-529B-42B1-9327-11086B38AEED}"/>
              </a:ext>
            </a:extLst>
          </p:cNvPr>
          <p:cNvGrpSpPr/>
          <p:nvPr/>
        </p:nvGrpSpPr>
        <p:grpSpPr>
          <a:xfrm>
            <a:off x="9338785" y="1220270"/>
            <a:ext cx="1836000" cy="1836000"/>
            <a:chOff x="6991792" y="4296989"/>
            <a:chExt cx="1836000" cy="1836000"/>
          </a:xfrm>
        </p:grpSpPr>
        <p:grpSp>
          <p:nvGrpSpPr>
            <p:cNvPr id="197" name="Groupe 196">
              <a:extLst>
                <a:ext uri="{FF2B5EF4-FFF2-40B4-BE49-F238E27FC236}">
                  <a16:creationId xmlns:a16="http://schemas.microsoft.com/office/drawing/2014/main" id="{9B3FA707-89B4-47D0-B5B5-26FD39BC17DE}"/>
                </a:ext>
              </a:extLst>
            </p:cNvPr>
            <p:cNvGrpSpPr/>
            <p:nvPr/>
          </p:nvGrpSpPr>
          <p:grpSpPr>
            <a:xfrm>
              <a:off x="6991792" y="4296989"/>
              <a:ext cx="1836000" cy="1836000"/>
              <a:chOff x="5134892" y="3777629"/>
              <a:chExt cx="1836000" cy="1836000"/>
            </a:xfrm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5249E835-AD31-4C6E-A52B-8CA410C2F1D3}"/>
                  </a:ext>
                </a:extLst>
              </p:cNvPr>
              <p:cNvSpPr/>
              <p:nvPr/>
            </p:nvSpPr>
            <p:spPr>
              <a:xfrm>
                <a:off x="5134892" y="3777629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9" name="Ellipse 198">
                <a:extLst>
                  <a:ext uri="{FF2B5EF4-FFF2-40B4-BE49-F238E27FC236}">
                    <a16:creationId xmlns:a16="http://schemas.microsoft.com/office/drawing/2014/main" id="{1C56AB69-A377-4F54-A17F-F41202FE38FE}"/>
                  </a:ext>
                </a:extLst>
              </p:cNvPr>
              <p:cNvSpPr/>
              <p:nvPr/>
            </p:nvSpPr>
            <p:spPr>
              <a:xfrm>
                <a:off x="5152892" y="3795629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0" name="Signe Plus 199">
                <a:extLst>
                  <a:ext uri="{FF2B5EF4-FFF2-40B4-BE49-F238E27FC236}">
                    <a16:creationId xmlns:a16="http://schemas.microsoft.com/office/drawing/2014/main" id="{631C04C2-77AA-4AF9-A62D-243C3A25CCA1}"/>
                  </a:ext>
                </a:extLst>
              </p:cNvPr>
              <p:cNvSpPr/>
              <p:nvPr/>
            </p:nvSpPr>
            <p:spPr>
              <a:xfrm>
                <a:off x="5692892" y="4335629"/>
                <a:ext cx="720000" cy="720000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201" name="Ellipse 200">
              <a:extLst>
                <a:ext uri="{FF2B5EF4-FFF2-40B4-BE49-F238E27FC236}">
                  <a16:creationId xmlns:a16="http://schemas.microsoft.com/office/drawing/2014/main" id="{FC635A2A-9BE8-45FD-A4D9-B61F93B3FDCA}"/>
                </a:ext>
              </a:extLst>
            </p:cNvPr>
            <p:cNvSpPr/>
            <p:nvPr/>
          </p:nvSpPr>
          <p:spPr>
            <a:xfrm>
              <a:off x="7099792" y="4404989"/>
              <a:ext cx="1620000" cy="162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2" name="Ellipse 201">
              <a:extLst>
                <a:ext uri="{FF2B5EF4-FFF2-40B4-BE49-F238E27FC236}">
                  <a16:creationId xmlns:a16="http://schemas.microsoft.com/office/drawing/2014/main" id="{E01CF07D-3F15-48AA-A4A5-8CEF3B498119}"/>
                </a:ext>
              </a:extLst>
            </p:cNvPr>
            <p:cNvSpPr/>
            <p:nvPr/>
          </p:nvSpPr>
          <p:spPr>
            <a:xfrm>
              <a:off x="7196520" y="4494989"/>
              <a:ext cx="1440000" cy="144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3" name="Ellipse 202">
              <a:extLst>
                <a:ext uri="{FF2B5EF4-FFF2-40B4-BE49-F238E27FC236}">
                  <a16:creationId xmlns:a16="http://schemas.microsoft.com/office/drawing/2014/main" id="{C6BF104C-8583-4838-AE49-D87E4D4386E6}"/>
                </a:ext>
              </a:extLst>
            </p:cNvPr>
            <p:cNvSpPr/>
            <p:nvPr/>
          </p:nvSpPr>
          <p:spPr>
            <a:xfrm>
              <a:off x="7286520" y="4584989"/>
              <a:ext cx="1260000" cy="126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08E09D49-1539-45E0-A7C9-667DCDFE0FB9}"/>
              </a:ext>
            </a:extLst>
          </p:cNvPr>
          <p:cNvSpPr/>
          <p:nvPr/>
        </p:nvSpPr>
        <p:spPr>
          <a:xfrm>
            <a:off x="3356733" y="2433610"/>
            <a:ext cx="18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CFFB5990-4F2B-4CE0-8EBF-DE71978EEEC9}"/>
              </a:ext>
            </a:extLst>
          </p:cNvPr>
          <p:cNvSpPr/>
          <p:nvPr/>
        </p:nvSpPr>
        <p:spPr>
          <a:xfrm>
            <a:off x="3356733" y="2433610"/>
            <a:ext cx="1764706" cy="176470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DB668BFD-5CA3-4E0A-B2CD-FBA467B70728}"/>
              </a:ext>
            </a:extLst>
          </p:cNvPr>
          <p:cNvSpPr/>
          <p:nvPr/>
        </p:nvSpPr>
        <p:spPr>
          <a:xfrm>
            <a:off x="3356733" y="2433610"/>
            <a:ext cx="1620000" cy="162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614FC1FD-E7A4-4D7A-8E14-101036EA1931}"/>
              </a:ext>
            </a:extLst>
          </p:cNvPr>
          <p:cNvSpPr/>
          <p:nvPr/>
        </p:nvSpPr>
        <p:spPr>
          <a:xfrm>
            <a:off x="3356733" y="2433610"/>
            <a:ext cx="1440000" cy="144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EB83B949-C279-4BE0-86A8-93C95E71DD91}"/>
              </a:ext>
            </a:extLst>
          </p:cNvPr>
          <p:cNvGrpSpPr/>
          <p:nvPr/>
        </p:nvGrpSpPr>
        <p:grpSpPr>
          <a:xfrm>
            <a:off x="1620745" y="2254947"/>
            <a:ext cx="1080000" cy="1080000"/>
            <a:chOff x="3356733" y="2433610"/>
            <a:chExt cx="1080000" cy="1080000"/>
          </a:xfrm>
        </p:grpSpPr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1BF0C7FA-8344-4B44-A479-1340B293E6BB}"/>
                </a:ext>
              </a:extLst>
            </p:cNvPr>
            <p:cNvSpPr/>
            <p:nvPr/>
          </p:nvSpPr>
          <p:spPr>
            <a:xfrm>
              <a:off x="3356733" y="2433610"/>
              <a:ext cx="1080000" cy="108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4" name="Signe Plus 93">
              <a:extLst>
                <a:ext uri="{FF2B5EF4-FFF2-40B4-BE49-F238E27FC236}">
                  <a16:creationId xmlns:a16="http://schemas.microsoft.com/office/drawing/2014/main" id="{23228BAC-0771-440F-8FDD-D71207BF22F6}"/>
                </a:ext>
              </a:extLst>
            </p:cNvPr>
            <p:cNvSpPr/>
            <p:nvPr/>
          </p:nvSpPr>
          <p:spPr>
            <a:xfrm>
              <a:off x="3533204" y="2610081"/>
              <a:ext cx="705882" cy="705882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95" name="Groupe 94">
            <a:extLst>
              <a:ext uri="{FF2B5EF4-FFF2-40B4-BE49-F238E27FC236}">
                <a16:creationId xmlns:a16="http://schemas.microsoft.com/office/drawing/2014/main" id="{CE0FFB9A-9493-4F34-99CC-74A23114909C}"/>
              </a:ext>
            </a:extLst>
          </p:cNvPr>
          <p:cNvGrpSpPr/>
          <p:nvPr/>
        </p:nvGrpSpPr>
        <p:grpSpPr>
          <a:xfrm>
            <a:off x="1359324" y="-72683"/>
            <a:ext cx="1836000" cy="1836000"/>
            <a:chOff x="5134892" y="3777629"/>
            <a:chExt cx="1836000" cy="1836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0AA27074-6D96-41FA-8267-D66ECA56120F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18D95168-E4C7-4033-806D-32D22720F09C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2557396C-8BE3-4F12-82DA-975612B5DD06}"/>
              </a:ext>
            </a:extLst>
          </p:cNvPr>
          <p:cNvGrpSpPr/>
          <p:nvPr/>
        </p:nvGrpSpPr>
        <p:grpSpPr>
          <a:xfrm>
            <a:off x="1737324" y="306654"/>
            <a:ext cx="1080000" cy="1080000"/>
            <a:chOff x="3356733" y="2433610"/>
            <a:chExt cx="1080000" cy="1080000"/>
          </a:xfrm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366B0C1B-D32A-457D-9F43-184AE7D63B4E}"/>
                </a:ext>
              </a:extLst>
            </p:cNvPr>
            <p:cNvSpPr/>
            <p:nvPr/>
          </p:nvSpPr>
          <p:spPr>
            <a:xfrm>
              <a:off x="3356733" y="2433610"/>
              <a:ext cx="1080000" cy="108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0" name="Signe Plus 99">
              <a:extLst>
                <a:ext uri="{FF2B5EF4-FFF2-40B4-BE49-F238E27FC236}">
                  <a16:creationId xmlns:a16="http://schemas.microsoft.com/office/drawing/2014/main" id="{64BD2A94-7E35-4FB0-AD77-F14AF1B8B901}"/>
                </a:ext>
              </a:extLst>
            </p:cNvPr>
            <p:cNvSpPr/>
            <p:nvPr/>
          </p:nvSpPr>
          <p:spPr>
            <a:xfrm>
              <a:off x="3533204" y="2610081"/>
              <a:ext cx="705882" cy="705882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29" name="Groupe 128">
            <a:extLst>
              <a:ext uri="{FF2B5EF4-FFF2-40B4-BE49-F238E27FC236}">
                <a16:creationId xmlns:a16="http://schemas.microsoft.com/office/drawing/2014/main" id="{12433CD0-7ABD-476A-8E81-C4F9B08C1EA8}"/>
              </a:ext>
            </a:extLst>
          </p:cNvPr>
          <p:cNvGrpSpPr/>
          <p:nvPr/>
        </p:nvGrpSpPr>
        <p:grpSpPr>
          <a:xfrm rot="2700000">
            <a:off x="9206564" y="4110858"/>
            <a:ext cx="1796471" cy="1080000"/>
            <a:chOff x="3356733" y="4725465"/>
            <a:chExt cx="1796471" cy="1080000"/>
          </a:xfrm>
        </p:grpSpPr>
        <p:sp>
          <p:nvSpPr>
            <p:cNvPr id="130" name="Ellipse 129">
              <a:extLst>
                <a:ext uri="{FF2B5EF4-FFF2-40B4-BE49-F238E27FC236}">
                  <a16:creationId xmlns:a16="http://schemas.microsoft.com/office/drawing/2014/main" id="{7BDDEDE0-1B9F-421C-9DE1-46EC5F933D9B}"/>
                </a:ext>
              </a:extLst>
            </p:cNvPr>
            <p:cNvSpPr/>
            <p:nvPr/>
          </p:nvSpPr>
          <p:spPr>
            <a:xfrm>
              <a:off x="4073204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1" name="Ellipse 130">
              <a:extLst>
                <a:ext uri="{FF2B5EF4-FFF2-40B4-BE49-F238E27FC236}">
                  <a16:creationId xmlns:a16="http://schemas.microsoft.com/office/drawing/2014/main" id="{A3D424C2-D013-4067-9CF2-71C215CD6A13}"/>
                </a:ext>
              </a:extLst>
            </p:cNvPr>
            <p:cNvSpPr/>
            <p:nvPr/>
          </p:nvSpPr>
          <p:spPr>
            <a:xfrm>
              <a:off x="3929909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id="{073D4862-6AD1-488A-A8F1-CF792E747EF5}"/>
                </a:ext>
              </a:extLst>
            </p:cNvPr>
            <p:cNvSpPr/>
            <p:nvPr/>
          </p:nvSpPr>
          <p:spPr>
            <a:xfrm>
              <a:off x="3786615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3" name="Ellipse 132">
              <a:extLst>
                <a:ext uri="{FF2B5EF4-FFF2-40B4-BE49-F238E27FC236}">
                  <a16:creationId xmlns:a16="http://schemas.microsoft.com/office/drawing/2014/main" id="{15B41631-1F70-49F1-A5D2-7B0ADE527BD8}"/>
                </a:ext>
              </a:extLst>
            </p:cNvPr>
            <p:cNvSpPr/>
            <p:nvPr/>
          </p:nvSpPr>
          <p:spPr>
            <a:xfrm>
              <a:off x="3643321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A7D146B4-FB1E-4548-B7B4-478BDD6BB8FA}"/>
                </a:ext>
              </a:extLst>
            </p:cNvPr>
            <p:cNvSpPr/>
            <p:nvPr/>
          </p:nvSpPr>
          <p:spPr>
            <a:xfrm>
              <a:off x="3500027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35" name="Groupe 134">
              <a:extLst>
                <a:ext uri="{FF2B5EF4-FFF2-40B4-BE49-F238E27FC236}">
                  <a16:creationId xmlns:a16="http://schemas.microsoft.com/office/drawing/2014/main" id="{B3B30F9A-941E-42E3-960D-480452E8FE1B}"/>
                </a:ext>
              </a:extLst>
            </p:cNvPr>
            <p:cNvGrpSpPr/>
            <p:nvPr/>
          </p:nvGrpSpPr>
          <p:grpSpPr>
            <a:xfrm>
              <a:off x="3356733" y="4725465"/>
              <a:ext cx="1080000" cy="1080000"/>
              <a:chOff x="3356733" y="2433610"/>
              <a:chExt cx="1080000" cy="1080000"/>
            </a:xfrm>
          </p:grpSpPr>
          <p:sp>
            <p:nvSpPr>
              <p:cNvPr id="136" name="Ellipse 135">
                <a:extLst>
                  <a:ext uri="{FF2B5EF4-FFF2-40B4-BE49-F238E27FC236}">
                    <a16:creationId xmlns:a16="http://schemas.microsoft.com/office/drawing/2014/main" id="{23CB6108-D356-4061-8037-B8351BC9BD56}"/>
                  </a:ext>
                </a:extLst>
              </p:cNvPr>
              <p:cNvSpPr/>
              <p:nvPr/>
            </p:nvSpPr>
            <p:spPr>
              <a:xfrm>
                <a:off x="3356733" y="2433610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7" name="Signe Plus 136">
                <a:extLst>
                  <a:ext uri="{FF2B5EF4-FFF2-40B4-BE49-F238E27FC236}">
                    <a16:creationId xmlns:a16="http://schemas.microsoft.com/office/drawing/2014/main" id="{F74D5992-5AA6-490A-A55E-C9A567A34C56}"/>
                  </a:ext>
                </a:extLst>
              </p:cNvPr>
              <p:cNvSpPr/>
              <p:nvPr/>
            </p:nvSpPr>
            <p:spPr>
              <a:xfrm rot="2700000">
                <a:off x="3533204" y="2610081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38" name="Groupe 137">
            <a:extLst>
              <a:ext uri="{FF2B5EF4-FFF2-40B4-BE49-F238E27FC236}">
                <a16:creationId xmlns:a16="http://schemas.microsoft.com/office/drawing/2014/main" id="{56AE1CB6-E06C-4B5F-A4D0-61BB0FE1AF31}"/>
              </a:ext>
            </a:extLst>
          </p:cNvPr>
          <p:cNvGrpSpPr/>
          <p:nvPr/>
        </p:nvGrpSpPr>
        <p:grpSpPr>
          <a:xfrm rot="2700000">
            <a:off x="3356045" y="4562451"/>
            <a:ext cx="1509882" cy="1080000"/>
            <a:chOff x="3356733" y="4725465"/>
            <a:chExt cx="1509882" cy="1080000"/>
          </a:xfrm>
        </p:grpSpPr>
        <p:sp>
          <p:nvSpPr>
            <p:cNvPr id="141" name="Ellipse 140">
              <a:extLst>
                <a:ext uri="{FF2B5EF4-FFF2-40B4-BE49-F238E27FC236}">
                  <a16:creationId xmlns:a16="http://schemas.microsoft.com/office/drawing/2014/main" id="{284C3D12-CC16-4471-AE61-282530F2D667}"/>
                </a:ext>
              </a:extLst>
            </p:cNvPr>
            <p:cNvSpPr/>
            <p:nvPr/>
          </p:nvSpPr>
          <p:spPr>
            <a:xfrm>
              <a:off x="3786615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2" name="Ellipse 141">
              <a:extLst>
                <a:ext uri="{FF2B5EF4-FFF2-40B4-BE49-F238E27FC236}">
                  <a16:creationId xmlns:a16="http://schemas.microsoft.com/office/drawing/2014/main" id="{BDD5E4F0-1DDA-4824-833E-3DE791192012}"/>
                </a:ext>
              </a:extLst>
            </p:cNvPr>
            <p:cNvSpPr/>
            <p:nvPr/>
          </p:nvSpPr>
          <p:spPr>
            <a:xfrm>
              <a:off x="3643321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3" name="Ellipse 142">
              <a:extLst>
                <a:ext uri="{FF2B5EF4-FFF2-40B4-BE49-F238E27FC236}">
                  <a16:creationId xmlns:a16="http://schemas.microsoft.com/office/drawing/2014/main" id="{0ECCBAEE-F533-4310-A1D7-91B0D81916ED}"/>
                </a:ext>
              </a:extLst>
            </p:cNvPr>
            <p:cNvSpPr/>
            <p:nvPr/>
          </p:nvSpPr>
          <p:spPr>
            <a:xfrm>
              <a:off x="3500027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44" name="Groupe 143">
              <a:extLst>
                <a:ext uri="{FF2B5EF4-FFF2-40B4-BE49-F238E27FC236}">
                  <a16:creationId xmlns:a16="http://schemas.microsoft.com/office/drawing/2014/main" id="{CE9CEC9D-C59D-42D9-8645-9C0C53124374}"/>
                </a:ext>
              </a:extLst>
            </p:cNvPr>
            <p:cNvGrpSpPr/>
            <p:nvPr/>
          </p:nvGrpSpPr>
          <p:grpSpPr>
            <a:xfrm>
              <a:off x="3356733" y="4725465"/>
              <a:ext cx="1080000" cy="1080000"/>
              <a:chOff x="3356733" y="2433610"/>
              <a:chExt cx="1080000" cy="1080000"/>
            </a:xfrm>
          </p:grpSpPr>
          <p:sp>
            <p:nvSpPr>
              <p:cNvPr id="145" name="Ellipse 144">
                <a:extLst>
                  <a:ext uri="{FF2B5EF4-FFF2-40B4-BE49-F238E27FC236}">
                    <a16:creationId xmlns:a16="http://schemas.microsoft.com/office/drawing/2014/main" id="{260E7444-653A-4AFA-9177-DDAA091DB609}"/>
                  </a:ext>
                </a:extLst>
              </p:cNvPr>
              <p:cNvSpPr/>
              <p:nvPr/>
            </p:nvSpPr>
            <p:spPr>
              <a:xfrm>
                <a:off x="3356733" y="2433610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6" name="Signe Plus 145">
                <a:extLst>
                  <a:ext uri="{FF2B5EF4-FFF2-40B4-BE49-F238E27FC236}">
                    <a16:creationId xmlns:a16="http://schemas.microsoft.com/office/drawing/2014/main" id="{184D50A3-36CE-41BB-A0E6-B73081C69A33}"/>
                  </a:ext>
                </a:extLst>
              </p:cNvPr>
              <p:cNvSpPr/>
              <p:nvPr/>
            </p:nvSpPr>
            <p:spPr>
              <a:xfrm rot="2700000">
                <a:off x="3533204" y="2610081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47" name="Groupe 146">
            <a:extLst>
              <a:ext uri="{FF2B5EF4-FFF2-40B4-BE49-F238E27FC236}">
                <a16:creationId xmlns:a16="http://schemas.microsoft.com/office/drawing/2014/main" id="{539C62E3-54A3-478A-8648-BAEBD0E93BC4}"/>
              </a:ext>
            </a:extLst>
          </p:cNvPr>
          <p:cNvGrpSpPr/>
          <p:nvPr/>
        </p:nvGrpSpPr>
        <p:grpSpPr>
          <a:xfrm rot="2700000">
            <a:off x="4321884" y="5376789"/>
            <a:ext cx="1366588" cy="1080000"/>
            <a:chOff x="3356733" y="4725465"/>
            <a:chExt cx="1366588" cy="1080000"/>
          </a:xfrm>
        </p:grpSpPr>
        <p:sp>
          <p:nvSpPr>
            <p:cNvPr id="162" name="Ellipse 161">
              <a:extLst>
                <a:ext uri="{FF2B5EF4-FFF2-40B4-BE49-F238E27FC236}">
                  <a16:creationId xmlns:a16="http://schemas.microsoft.com/office/drawing/2014/main" id="{839CA0B5-2187-4AC5-850D-4B3548A0F2E6}"/>
                </a:ext>
              </a:extLst>
            </p:cNvPr>
            <p:cNvSpPr/>
            <p:nvPr/>
          </p:nvSpPr>
          <p:spPr>
            <a:xfrm>
              <a:off x="3643321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3" name="Ellipse 162">
              <a:extLst>
                <a:ext uri="{FF2B5EF4-FFF2-40B4-BE49-F238E27FC236}">
                  <a16:creationId xmlns:a16="http://schemas.microsoft.com/office/drawing/2014/main" id="{837D1F0B-FFEE-433F-8C6D-933709F86B13}"/>
                </a:ext>
              </a:extLst>
            </p:cNvPr>
            <p:cNvSpPr/>
            <p:nvPr/>
          </p:nvSpPr>
          <p:spPr>
            <a:xfrm>
              <a:off x="3500027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65" name="Groupe 164">
              <a:extLst>
                <a:ext uri="{FF2B5EF4-FFF2-40B4-BE49-F238E27FC236}">
                  <a16:creationId xmlns:a16="http://schemas.microsoft.com/office/drawing/2014/main" id="{16289FD8-FC0D-42BE-AF2C-AE65520709C0}"/>
                </a:ext>
              </a:extLst>
            </p:cNvPr>
            <p:cNvGrpSpPr/>
            <p:nvPr/>
          </p:nvGrpSpPr>
          <p:grpSpPr>
            <a:xfrm>
              <a:off x="3356733" y="4725465"/>
              <a:ext cx="1080000" cy="1080000"/>
              <a:chOff x="3356733" y="2433610"/>
              <a:chExt cx="1080000" cy="1080000"/>
            </a:xfrm>
          </p:grpSpPr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A898B631-33A0-4030-9ACF-46960F890CD9}"/>
                  </a:ext>
                </a:extLst>
              </p:cNvPr>
              <p:cNvSpPr/>
              <p:nvPr/>
            </p:nvSpPr>
            <p:spPr>
              <a:xfrm>
                <a:off x="3356733" y="2433610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5" name="Signe Plus 174">
                <a:extLst>
                  <a:ext uri="{FF2B5EF4-FFF2-40B4-BE49-F238E27FC236}">
                    <a16:creationId xmlns:a16="http://schemas.microsoft.com/office/drawing/2014/main" id="{CD638DE1-2C4E-4D2E-9A45-D30DF0BC9C3E}"/>
                  </a:ext>
                </a:extLst>
              </p:cNvPr>
              <p:cNvSpPr/>
              <p:nvPr/>
            </p:nvSpPr>
            <p:spPr>
              <a:xfrm rot="2700000">
                <a:off x="3533204" y="2610081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76" name="Groupe 175">
            <a:extLst>
              <a:ext uri="{FF2B5EF4-FFF2-40B4-BE49-F238E27FC236}">
                <a16:creationId xmlns:a16="http://schemas.microsoft.com/office/drawing/2014/main" id="{1D1F72A2-6E37-401F-BBFA-1B47F1A6FC89}"/>
              </a:ext>
            </a:extLst>
          </p:cNvPr>
          <p:cNvGrpSpPr/>
          <p:nvPr/>
        </p:nvGrpSpPr>
        <p:grpSpPr>
          <a:xfrm rot="2700000">
            <a:off x="1704170" y="3906582"/>
            <a:ext cx="1223294" cy="1080000"/>
            <a:chOff x="3356733" y="4725465"/>
            <a:chExt cx="1223294" cy="1080000"/>
          </a:xfrm>
        </p:grpSpPr>
        <p:sp>
          <p:nvSpPr>
            <p:cNvPr id="178" name="Ellipse 177">
              <a:extLst>
                <a:ext uri="{FF2B5EF4-FFF2-40B4-BE49-F238E27FC236}">
                  <a16:creationId xmlns:a16="http://schemas.microsoft.com/office/drawing/2014/main" id="{4753368A-4969-42D0-B8F4-EE56B0F2A88D}"/>
                </a:ext>
              </a:extLst>
            </p:cNvPr>
            <p:cNvSpPr/>
            <p:nvPr/>
          </p:nvSpPr>
          <p:spPr>
            <a:xfrm>
              <a:off x="3500027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79" name="Groupe 178">
              <a:extLst>
                <a:ext uri="{FF2B5EF4-FFF2-40B4-BE49-F238E27FC236}">
                  <a16:creationId xmlns:a16="http://schemas.microsoft.com/office/drawing/2014/main" id="{3F200DDA-2396-4D93-98EE-297CE06783E4}"/>
                </a:ext>
              </a:extLst>
            </p:cNvPr>
            <p:cNvGrpSpPr/>
            <p:nvPr/>
          </p:nvGrpSpPr>
          <p:grpSpPr>
            <a:xfrm>
              <a:off x="3356733" y="4725465"/>
              <a:ext cx="1080000" cy="1080000"/>
              <a:chOff x="3356733" y="2433610"/>
              <a:chExt cx="1080000" cy="1080000"/>
            </a:xfrm>
          </p:grpSpPr>
          <p:sp>
            <p:nvSpPr>
              <p:cNvPr id="180" name="Ellipse 179">
                <a:extLst>
                  <a:ext uri="{FF2B5EF4-FFF2-40B4-BE49-F238E27FC236}">
                    <a16:creationId xmlns:a16="http://schemas.microsoft.com/office/drawing/2014/main" id="{E6315D94-D604-4F09-9958-60C088AB3138}"/>
                  </a:ext>
                </a:extLst>
              </p:cNvPr>
              <p:cNvSpPr/>
              <p:nvPr/>
            </p:nvSpPr>
            <p:spPr>
              <a:xfrm>
                <a:off x="3356733" y="2433610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1" name="Signe Plus 180">
                <a:extLst>
                  <a:ext uri="{FF2B5EF4-FFF2-40B4-BE49-F238E27FC236}">
                    <a16:creationId xmlns:a16="http://schemas.microsoft.com/office/drawing/2014/main" id="{04F217C4-0FBF-478C-A496-9C988CCF9A42}"/>
                  </a:ext>
                </a:extLst>
              </p:cNvPr>
              <p:cNvSpPr/>
              <p:nvPr/>
            </p:nvSpPr>
            <p:spPr>
              <a:xfrm rot="2700000">
                <a:off x="3533204" y="2610081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84" name="Groupe 183">
            <a:extLst>
              <a:ext uri="{FF2B5EF4-FFF2-40B4-BE49-F238E27FC236}">
                <a16:creationId xmlns:a16="http://schemas.microsoft.com/office/drawing/2014/main" id="{CD8257B8-26B3-4611-8B65-50B4FC33135E}"/>
              </a:ext>
            </a:extLst>
          </p:cNvPr>
          <p:cNvGrpSpPr/>
          <p:nvPr/>
        </p:nvGrpSpPr>
        <p:grpSpPr>
          <a:xfrm rot="2700000">
            <a:off x="1346512" y="5180622"/>
            <a:ext cx="1080000" cy="1080000"/>
            <a:chOff x="3356733" y="2433610"/>
            <a:chExt cx="1080000" cy="1080000"/>
          </a:xfrm>
        </p:grpSpPr>
        <p:sp>
          <p:nvSpPr>
            <p:cNvPr id="185" name="Ellipse 184">
              <a:extLst>
                <a:ext uri="{FF2B5EF4-FFF2-40B4-BE49-F238E27FC236}">
                  <a16:creationId xmlns:a16="http://schemas.microsoft.com/office/drawing/2014/main" id="{5858682A-2171-4E83-A8A6-645F9FFF46FF}"/>
                </a:ext>
              </a:extLst>
            </p:cNvPr>
            <p:cNvSpPr/>
            <p:nvPr/>
          </p:nvSpPr>
          <p:spPr>
            <a:xfrm>
              <a:off x="3356733" y="2433610"/>
              <a:ext cx="1080000" cy="108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6" name="Signe Plus 185">
              <a:extLst>
                <a:ext uri="{FF2B5EF4-FFF2-40B4-BE49-F238E27FC236}">
                  <a16:creationId xmlns:a16="http://schemas.microsoft.com/office/drawing/2014/main" id="{B10A82EF-EA25-45B3-8755-0B7E73089AAF}"/>
                </a:ext>
              </a:extLst>
            </p:cNvPr>
            <p:cNvSpPr/>
            <p:nvPr/>
          </p:nvSpPr>
          <p:spPr>
            <a:xfrm rot="2700000">
              <a:off x="3533204" y="2610081"/>
              <a:ext cx="705882" cy="705882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87" name="Groupe 186">
            <a:extLst>
              <a:ext uri="{FF2B5EF4-FFF2-40B4-BE49-F238E27FC236}">
                <a16:creationId xmlns:a16="http://schemas.microsoft.com/office/drawing/2014/main" id="{E57FA3EC-834F-42BA-9FEC-C241EC109D20}"/>
              </a:ext>
            </a:extLst>
          </p:cNvPr>
          <p:cNvGrpSpPr/>
          <p:nvPr/>
        </p:nvGrpSpPr>
        <p:grpSpPr>
          <a:xfrm>
            <a:off x="7264690" y="4036153"/>
            <a:ext cx="1836000" cy="1836000"/>
            <a:chOff x="5134892" y="3777629"/>
            <a:chExt cx="1836000" cy="1836000"/>
          </a:xfrm>
        </p:grpSpPr>
        <p:sp>
          <p:nvSpPr>
            <p:cNvPr id="188" name="Ellipse 187">
              <a:extLst>
                <a:ext uri="{FF2B5EF4-FFF2-40B4-BE49-F238E27FC236}">
                  <a16:creationId xmlns:a16="http://schemas.microsoft.com/office/drawing/2014/main" id="{75C12F2F-9B90-447D-96D1-2455B1CE1C5A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8CD21B2F-0EA7-4FD1-B923-75DC905CF54A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7" name="Groupe 116">
            <a:extLst>
              <a:ext uri="{FF2B5EF4-FFF2-40B4-BE49-F238E27FC236}">
                <a16:creationId xmlns:a16="http://schemas.microsoft.com/office/drawing/2014/main" id="{ED014786-9C33-4FF3-83CB-142500E4A381}"/>
              </a:ext>
            </a:extLst>
          </p:cNvPr>
          <p:cNvGrpSpPr/>
          <p:nvPr/>
        </p:nvGrpSpPr>
        <p:grpSpPr>
          <a:xfrm rot="2700000">
            <a:off x="7135194" y="4214299"/>
            <a:ext cx="1653176" cy="1080000"/>
            <a:chOff x="3356733" y="4725465"/>
            <a:chExt cx="1653176" cy="1080000"/>
          </a:xfrm>
        </p:grpSpPr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2DB36090-6C91-476E-A239-8A3BF3B1CF59}"/>
                </a:ext>
              </a:extLst>
            </p:cNvPr>
            <p:cNvSpPr/>
            <p:nvPr/>
          </p:nvSpPr>
          <p:spPr>
            <a:xfrm>
              <a:off x="3929909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EE82974A-215F-46E4-8286-45E4245DACEA}"/>
                </a:ext>
              </a:extLst>
            </p:cNvPr>
            <p:cNvSpPr/>
            <p:nvPr/>
          </p:nvSpPr>
          <p:spPr>
            <a:xfrm>
              <a:off x="3786615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1077193C-1042-4632-B716-7B6E548A82F9}"/>
                </a:ext>
              </a:extLst>
            </p:cNvPr>
            <p:cNvSpPr/>
            <p:nvPr/>
          </p:nvSpPr>
          <p:spPr>
            <a:xfrm>
              <a:off x="3643321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4" name="Ellipse 123">
              <a:extLst>
                <a:ext uri="{FF2B5EF4-FFF2-40B4-BE49-F238E27FC236}">
                  <a16:creationId xmlns:a16="http://schemas.microsoft.com/office/drawing/2014/main" id="{E75901C2-FC0A-4C28-A07E-BE321D4A13C4}"/>
                </a:ext>
              </a:extLst>
            </p:cNvPr>
            <p:cNvSpPr/>
            <p:nvPr/>
          </p:nvSpPr>
          <p:spPr>
            <a:xfrm>
              <a:off x="3500027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26" name="Groupe 125">
              <a:extLst>
                <a:ext uri="{FF2B5EF4-FFF2-40B4-BE49-F238E27FC236}">
                  <a16:creationId xmlns:a16="http://schemas.microsoft.com/office/drawing/2014/main" id="{2F203181-E5E0-4877-9C58-DFE344083549}"/>
                </a:ext>
              </a:extLst>
            </p:cNvPr>
            <p:cNvGrpSpPr/>
            <p:nvPr/>
          </p:nvGrpSpPr>
          <p:grpSpPr>
            <a:xfrm>
              <a:off x="3356733" y="4725465"/>
              <a:ext cx="1080000" cy="1080000"/>
              <a:chOff x="3356733" y="2433610"/>
              <a:chExt cx="1080000" cy="1080000"/>
            </a:xfrm>
          </p:grpSpPr>
          <p:sp>
            <p:nvSpPr>
              <p:cNvPr id="127" name="Ellipse 126">
                <a:extLst>
                  <a:ext uri="{FF2B5EF4-FFF2-40B4-BE49-F238E27FC236}">
                    <a16:creationId xmlns:a16="http://schemas.microsoft.com/office/drawing/2014/main" id="{D6D74B5B-6406-4052-AA79-C0401FB78B7A}"/>
                  </a:ext>
                </a:extLst>
              </p:cNvPr>
              <p:cNvSpPr/>
              <p:nvPr/>
            </p:nvSpPr>
            <p:spPr>
              <a:xfrm>
                <a:off x="3356733" y="2433610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8" name="Signe Plus 127">
                <a:extLst>
                  <a:ext uri="{FF2B5EF4-FFF2-40B4-BE49-F238E27FC236}">
                    <a16:creationId xmlns:a16="http://schemas.microsoft.com/office/drawing/2014/main" id="{3470E951-846F-4C75-BE39-D61B197517B8}"/>
                  </a:ext>
                </a:extLst>
              </p:cNvPr>
              <p:cNvSpPr/>
              <p:nvPr/>
            </p:nvSpPr>
            <p:spPr>
              <a:xfrm rot="2700000">
                <a:off x="3533204" y="2610081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209" name="Ellipse 208">
            <a:extLst>
              <a:ext uri="{FF2B5EF4-FFF2-40B4-BE49-F238E27FC236}">
                <a16:creationId xmlns:a16="http://schemas.microsoft.com/office/drawing/2014/main" id="{06EFDE96-2007-4A65-8BA6-8962FB8BF23D}"/>
              </a:ext>
            </a:extLst>
          </p:cNvPr>
          <p:cNvSpPr/>
          <p:nvPr/>
        </p:nvSpPr>
        <p:spPr>
          <a:xfrm>
            <a:off x="5148241" y="722298"/>
            <a:ext cx="1800000" cy="180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C4DAA9BD-B315-4F63-B98E-A1ABE2CD07D9}"/>
              </a:ext>
            </a:extLst>
          </p:cNvPr>
          <p:cNvGrpSpPr/>
          <p:nvPr/>
        </p:nvGrpSpPr>
        <p:grpSpPr>
          <a:xfrm rot="2700000">
            <a:off x="4896337" y="841840"/>
            <a:ext cx="1796471" cy="1080000"/>
            <a:chOff x="3356733" y="4725465"/>
            <a:chExt cx="1796471" cy="1080000"/>
          </a:xfrm>
        </p:grpSpPr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40410E83-33AA-4D1C-AC80-7ADB955CEDA2}"/>
                </a:ext>
              </a:extLst>
            </p:cNvPr>
            <p:cNvSpPr/>
            <p:nvPr/>
          </p:nvSpPr>
          <p:spPr>
            <a:xfrm>
              <a:off x="4073204" y="4725465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24BFDE79-3E5D-41C7-AD11-6BF47A096711}"/>
                </a:ext>
              </a:extLst>
            </p:cNvPr>
            <p:cNvSpPr/>
            <p:nvPr/>
          </p:nvSpPr>
          <p:spPr>
            <a:xfrm>
              <a:off x="3929909" y="4725465"/>
              <a:ext cx="1080000" cy="108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50B4BAC2-40EA-40BE-AC87-E3D9961B18FD}"/>
                </a:ext>
              </a:extLst>
            </p:cNvPr>
            <p:cNvSpPr/>
            <p:nvPr/>
          </p:nvSpPr>
          <p:spPr>
            <a:xfrm>
              <a:off x="3786615" y="4725465"/>
              <a:ext cx="1080000" cy="108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09CD7AD4-7F50-492B-A534-7D78B675CD52}"/>
                </a:ext>
              </a:extLst>
            </p:cNvPr>
            <p:cNvSpPr/>
            <p:nvPr/>
          </p:nvSpPr>
          <p:spPr>
            <a:xfrm>
              <a:off x="3643321" y="4725465"/>
              <a:ext cx="1080000" cy="1080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98FE4628-64A0-418C-8DAD-6CA1A76C82C5}"/>
                </a:ext>
              </a:extLst>
            </p:cNvPr>
            <p:cNvSpPr/>
            <p:nvPr/>
          </p:nvSpPr>
          <p:spPr>
            <a:xfrm>
              <a:off x="3500027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04" name="Groupe 103">
              <a:extLst>
                <a:ext uri="{FF2B5EF4-FFF2-40B4-BE49-F238E27FC236}">
                  <a16:creationId xmlns:a16="http://schemas.microsoft.com/office/drawing/2014/main" id="{08FCBF6E-125A-4BE3-B7BC-6493313089B4}"/>
                </a:ext>
              </a:extLst>
            </p:cNvPr>
            <p:cNvGrpSpPr/>
            <p:nvPr/>
          </p:nvGrpSpPr>
          <p:grpSpPr>
            <a:xfrm>
              <a:off x="3356733" y="4725465"/>
              <a:ext cx="1080000" cy="1080000"/>
              <a:chOff x="3356733" y="2433610"/>
              <a:chExt cx="1080000" cy="1080000"/>
            </a:xfrm>
          </p:grpSpPr>
          <p:sp>
            <p:nvSpPr>
              <p:cNvPr id="105" name="Ellipse 104">
                <a:extLst>
                  <a:ext uri="{FF2B5EF4-FFF2-40B4-BE49-F238E27FC236}">
                    <a16:creationId xmlns:a16="http://schemas.microsoft.com/office/drawing/2014/main" id="{C9D7F224-CF88-49A4-9AF2-7FAAAB55F2AF}"/>
                  </a:ext>
                </a:extLst>
              </p:cNvPr>
              <p:cNvSpPr/>
              <p:nvPr/>
            </p:nvSpPr>
            <p:spPr>
              <a:xfrm>
                <a:off x="3356733" y="2433610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6" name="Signe Plus 105">
                <a:extLst>
                  <a:ext uri="{FF2B5EF4-FFF2-40B4-BE49-F238E27FC236}">
                    <a16:creationId xmlns:a16="http://schemas.microsoft.com/office/drawing/2014/main" id="{C5EDCA61-D9DE-4DE3-841A-F316C0A9B903}"/>
                  </a:ext>
                </a:extLst>
              </p:cNvPr>
              <p:cNvSpPr/>
              <p:nvPr/>
            </p:nvSpPr>
            <p:spPr>
              <a:xfrm rot="2700000">
                <a:off x="3533204" y="2610081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210" name="Cylindre 209">
            <a:extLst>
              <a:ext uri="{FF2B5EF4-FFF2-40B4-BE49-F238E27FC236}">
                <a16:creationId xmlns:a16="http://schemas.microsoft.com/office/drawing/2014/main" id="{4DC5F42D-9C55-4585-A743-0C0EB3F5953E}"/>
              </a:ext>
            </a:extLst>
          </p:cNvPr>
          <p:cNvSpPr/>
          <p:nvPr/>
        </p:nvSpPr>
        <p:spPr>
          <a:xfrm>
            <a:off x="8739748" y="567502"/>
            <a:ext cx="686803" cy="2355665"/>
          </a:xfrm>
          <a:prstGeom prst="can">
            <a:avLst>
              <a:gd name="adj" fmla="val 6650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003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Cylindre 515">
            <a:extLst>
              <a:ext uri="{FF2B5EF4-FFF2-40B4-BE49-F238E27FC236}">
                <a16:creationId xmlns:a16="http://schemas.microsoft.com/office/drawing/2014/main" id="{AAB31194-1094-4D98-97FA-1B113FC2F572}"/>
              </a:ext>
            </a:extLst>
          </p:cNvPr>
          <p:cNvSpPr/>
          <p:nvPr/>
        </p:nvSpPr>
        <p:spPr>
          <a:xfrm>
            <a:off x="6795776" y="1631951"/>
            <a:ext cx="831646" cy="836730"/>
          </a:xfrm>
          <a:prstGeom prst="can">
            <a:avLst>
              <a:gd name="adj" fmla="val 6650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5" name="Cylindre 514">
            <a:extLst>
              <a:ext uri="{FF2B5EF4-FFF2-40B4-BE49-F238E27FC236}">
                <a16:creationId xmlns:a16="http://schemas.microsoft.com/office/drawing/2014/main" id="{97835F22-BE5A-4E19-AA60-0722453D88ED}"/>
              </a:ext>
            </a:extLst>
          </p:cNvPr>
          <p:cNvSpPr/>
          <p:nvPr/>
        </p:nvSpPr>
        <p:spPr>
          <a:xfrm>
            <a:off x="6795776" y="1208353"/>
            <a:ext cx="831646" cy="836730"/>
          </a:xfrm>
          <a:prstGeom prst="can">
            <a:avLst>
              <a:gd name="adj" fmla="val 6650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4" name="Cylindre 513">
            <a:extLst>
              <a:ext uri="{FF2B5EF4-FFF2-40B4-BE49-F238E27FC236}">
                <a16:creationId xmlns:a16="http://schemas.microsoft.com/office/drawing/2014/main" id="{688A5605-5EEC-4153-B20E-70769AAB5673}"/>
              </a:ext>
            </a:extLst>
          </p:cNvPr>
          <p:cNvSpPr/>
          <p:nvPr/>
        </p:nvSpPr>
        <p:spPr>
          <a:xfrm>
            <a:off x="6787301" y="799721"/>
            <a:ext cx="831646" cy="836730"/>
          </a:xfrm>
          <a:prstGeom prst="can">
            <a:avLst>
              <a:gd name="adj" fmla="val 6650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F1A4F499-C252-49CF-B97F-FE51FEBA87E0}"/>
              </a:ext>
            </a:extLst>
          </p:cNvPr>
          <p:cNvGrpSpPr/>
          <p:nvPr/>
        </p:nvGrpSpPr>
        <p:grpSpPr>
          <a:xfrm rot="5400000">
            <a:off x="7829012" y="344061"/>
            <a:ext cx="1080000" cy="1080000"/>
            <a:chOff x="3618416" y="365192"/>
            <a:chExt cx="1080000" cy="1080000"/>
          </a:xfrm>
        </p:grpSpPr>
        <p:sp>
          <p:nvSpPr>
            <p:cNvPr id="210" name="Ellipse 209">
              <a:extLst>
                <a:ext uri="{FF2B5EF4-FFF2-40B4-BE49-F238E27FC236}">
                  <a16:creationId xmlns:a16="http://schemas.microsoft.com/office/drawing/2014/main" id="{67D468A8-9925-4697-BA70-976F0C3B283F}"/>
                </a:ext>
              </a:extLst>
            </p:cNvPr>
            <p:cNvSpPr/>
            <p:nvPr/>
          </p:nvSpPr>
          <p:spPr>
            <a:xfrm rot="2700000">
              <a:off x="3618416" y="365192"/>
              <a:ext cx="1080000" cy="108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11" name="Signe Plus 210">
              <a:extLst>
                <a:ext uri="{FF2B5EF4-FFF2-40B4-BE49-F238E27FC236}">
                  <a16:creationId xmlns:a16="http://schemas.microsoft.com/office/drawing/2014/main" id="{CE31143E-FE92-4D58-9C78-51354A87FEC3}"/>
                </a:ext>
              </a:extLst>
            </p:cNvPr>
            <p:cNvSpPr/>
            <p:nvPr/>
          </p:nvSpPr>
          <p:spPr>
            <a:xfrm rot="5400000">
              <a:off x="3805475" y="552251"/>
              <a:ext cx="705882" cy="705882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E28ABE8D-529B-42B1-9327-11086B38AEED}"/>
              </a:ext>
            </a:extLst>
          </p:cNvPr>
          <p:cNvGrpSpPr/>
          <p:nvPr/>
        </p:nvGrpSpPr>
        <p:grpSpPr>
          <a:xfrm>
            <a:off x="10631197" y="-386977"/>
            <a:ext cx="1836000" cy="1836000"/>
            <a:chOff x="6991792" y="4296989"/>
            <a:chExt cx="1836000" cy="1836000"/>
          </a:xfrm>
        </p:grpSpPr>
        <p:grpSp>
          <p:nvGrpSpPr>
            <p:cNvPr id="197" name="Groupe 196">
              <a:extLst>
                <a:ext uri="{FF2B5EF4-FFF2-40B4-BE49-F238E27FC236}">
                  <a16:creationId xmlns:a16="http://schemas.microsoft.com/office/drawing/2014/main" id="{9B3FA707-89B4-47D0-B5B5-26FD39BC17DE}"/>
                </a:ext>
              </a:extLst>
            </p:cNvPr>
            <p:cNvGrpSpPr/>
            <p:nvPr/>
          </p:nvGrpSpPr>
          <p:grpSpPr>
            <a:xfrm>
              <a:off x="6991792" y="4296989"/>
              <a:ext cx="1836000" cy="1836000"/>
              <a:chOff x="5134892" y="3777629"/>
              <a:chExt cx="1836000" cy="1836000"/>
            </a:xfrm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5249E835-AD31-4C6E-A52B-8CA410C2F1D3}"/>
                  </a:ext>
                </a:extLst>
              </p:cNvPr>
              <p:cNvSpPr/>
              <p:nvPr/>
            </p:nvSpPr>
            <p:spPr>
              <a:xfrm>
                <a:off x="5134892" y="3777629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9" name="Ellipse 198">
                <a:extLst>
                  <a:ext uri="{FF2B5EF4-FFF2-40B4-BE49-F238E27FC236}">
                    <a16:creationId xmlns:a16="http://schemas.microsoft.com/office/drawing/2014/main" id="{1C56AB69-A377-4F54-A17F-F41202FE38FE}"/>
                  </a:ext>
                </a:extLst>
              </p:cNvPr>
              <p:cNvSpPr/>
              <p:nvPr/>
            </p:nvSpPr>
            <p:spPr>
              <a:xfrm>
                <a:off x="5152892" y="3795629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0" name="Signe Plus 199">
                <a:extLst>
                  <a:ext uri="{FF2B5EF4-FFF2-40B4-BE49-F238E27FC236}">
                    <a16:creationId xmlns:a16="http://schemas.microsoft.com/office/drawing/2014/main" id="{631C04C2-77AA-4AF9-A62D-243C3A25CCA1}"/>
                  </a:ext>
                </a:extLst>
              </p:cNvPr>
              <p:cNvSpPr/>
              <p:nvPr/>
            </p:nvSpPr>
            <p:spPr>
              <a:xfrm>
                <a:off x="5692892" y="4335629"/>
                <a:ext cx="720000" cy="720000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201" name="Ellipse 200">
              <a:extLst>
                <a:ext uri="{FF2B5EF4-FFF2-40B4-BE49-F238E27FC236}">
                  <a16:creationId xmlns:a16="http://schemas.microsoft.com/office/drawing/2014/main" id="{FC635A2A-9BE8-45FD-A4D9-B61F93B3FDCA}"/>
                </a:ext>
              </a:extLst>
            </p:cNvPr>
            <p:cNvSpPr/>
            <p:nvPr/>
          </p:nvSpPr>
          <p:spPr>
            <a:xfrm>
              <a:off x="7099792" y="4404989"/>
              <a:ext cx="1620000" cy="162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2" name="Ellipse 201">
              <a:extLst>
                <a:ext uri="{FF2B5EF4-FFF2-40B4-BE49-F238E27FC236}">
                  <a16:creationId xmlns:a16="http://schemas.microsoft.com/office/drawing/2014/main" id="{E01CF07D-3F15-48AA-A4A5-8CEF3B498119}"/>
                </a:ext>
              </a:extLst>
            </p:cNvPr>
            <p:cNvSpPr/>
            <p:nvPr/>
          </p:nvSpPr>
          <p:spPr>
            <a:xfrm>
              <a:off x="7196520" y="4494989"/>
              <a:ext cx="1440000" cy="144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3" name="Ellipse 202">
              <a:extLst>
                <a:ext uri="{FF2B5EF4-FFF2-40B4-BE49-F238E27FC236}">
                  <a16:creationId xmlns:a16="http://schemas.microsoft.com/office/drawing/2014/main" id="{C6BF104C-8583-4838-AE49-D87E4D4386E6}"/>
                </a:ext>
              </a:extLst>
            </p:cNvPr>
            <p:cNvSpPr/>
            <p:nvPr/>
          </p:nvSpPr>
          <p:spPr>
            <a:xfrm>
              <a:off x="7286520" y="4584989"/>
              <a:ext cx="1260000" cy="126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6EAAB0AD-02BB-4CA4-A874-5AE76AEE7E37}"/>
              </a:ext>
            </a:extLst>
          </p:cNvPr>
          <p:cNvGrpSpPr/>
          <p:nvPr/>
        </p:nvGrpSpPr>
        <p:grpSpPr>
          <a:xfrm>
            <a:off x="477324" y="4303510"/>
            <a:ext cx="1800000" cy="2038694"/>
            <a:chOff x="5148241" y="483604"/>
            <a:chExt cx="1800000" cy="2038694"/>
          </a:xfrm>
        </p:grpSpPr>
        <p:sp>
          <p:nvSpPr>
            <p:cNvPr id="209" name="Ellipse 208">
              <a:extLst>
                <a:ext uri="{FF2B5EF4-FFF2-40B4-BE49-F238E27FC236}">
                  <a16:creationId xmlns:a16="http://schemas.microsoft.com/office/drawing/2014/main" id="{06EFDE96-2007-4A65-8BA6-8962FB8BF23D}"/>
                </a:ext>
              </a:extLst>
            </p:cNvPr>
            <p:cNvSpPr/>
            <p:nvPr/>
          </p:nvSpPr>
          <p:spPr>
            <a:xfrm>
              <a:off x="5148241" y="722298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C4DAA9BD-B315-4F63-B98E-A1ABE2CD07D9}"/>
                </a:ext>
              </a:extLst>
            </p:cNvPr>
            <p:cNvGrpSpPr/>
            <p:nvPr/>
          </p:nvGrpSpPr>
          <p:grpSpPr>
            <a:xfrm rot="2700000">
              <a:off x="4896337" y="841840"/>
              <a:ext cx="1796471" cy="1080000"/>
              <a:chOff x="3356733" y="4725465"/>
              <a:chExt cx="1796471" cy="1080000"/>
            </a:xfrm>
          </p:grpSpPr>
          <p:sp>
            <p:nvSpPr>
              <p:cNvPr id="115" name="Ellipse 114">
                <a:extLst>
                  <a:ext uri="{FF2B5EF4-FFF2-40B4-BE49-F238E27FC236}">
                    <a16:creationId xmlns:a16="http://schemas.microsoft.com/office/drawing/2014/main" id="{40410E83-33AA-4D1C-AC80-7ADB955CEDA2}"/>
                  </a:ext>
                </a:extLst>
              </p:cNvPr>
              <p:cNvSpPr/>
              <p:nvPr/>
            </p:nvSpPr>
            <p:spPr>
              <a:xfrm>
                <a:off x="4073204" y="4725465"/>
                <a:ext cx="1080000" cy="108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4" name="Ellipse 113">
                <a:extLst>
                  <a:ext uri="{FF2B5EF4-FFF2-40B4-BE49-F238E27FC236}">
                    <a16:creationId xmlns:a16="http://schemas.microsoft.com/office/drawing/2014/main" id="{24BFDE79-3E5D-41C7-AD11-6BF47A096711}"/>
                  </a:ext>
                </a:extLst>
              </p:cNvPr>
              <p:cNvSpPr/>
              <p:nvPr/>
            </p:nvSpPr>
            <p:spPr>
              <a:xfrm>
                <a:off x="3929909" y="4725465"/>
                <a:ext cx="1080000" cy="1080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2" name="Ellipse 111">
                <a:extLst>
                  <a:ext uri="{FF2B5EF4-FFF2-40B4-BE49-F238E27FC236}">
                    <a16:creationId xmlns:a16="http://schemas.microsoft.com/office/drawing/2014/main" id="{50B4BAC2-40EA-40BE-AC87-E3D9961B18FD}"/>
                  </a:ext>
                </a:extLst>
              </p:cNvPr>
              <p:cNvSpPr/>
              <p:nvPr/>
            </p:nvSpPr>
            <p:spPr>
              <a:xfrm>
                <a:off x="3786615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3" name="Ellipse 112">
                <a:extLst>
                  <a:ext uri="{FF2B5EF4-FFF2-40B4-BE49-F238E27FC236}">
                    <a16:creationId xmlns:a16="http://schemas.microsoft.com/office/drawing/2014/main" id="{09CD7AD4-7F50-492B-A534-7D78B675CD52}"/>
                  </a:ext>
                </a:extLst>
              </p:cNvPr>
              <p:cNvSpPr/>
              <p:nvPr/>
            </p:nvSpPr>
            <p:spPr>
              <a:xfrm>
                <a:off x="3643321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1" name="Ellipse 110">
                <a:extLst>
                  <a:ext uri="{FF2B5EF4-FFF2-40B4-BE49-F238E27FC236}">
                    <a16:creationId xmlns:a16="http://schemas.microsoft.com/office/drawing/2014/main" id="{98FE4628-64A0-418C-8DAD-6CA1A76C82C5}"/>
                  </a:ext>
                </a:extLst>
              </p:cNvPr>
              <p:cNvSpPr/>
              <p:nvPr/>
            </p:nvSpPr>
            <p:spPr>
              <a:xfrm>
                <a:off x="3500027" y="4725465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grpSp>
            <p:nvGrpSpPr>
              <p:cNvPr id="104" name="Groupe 103">
                <a:extLst>
                  <a:ext uri="{FF2B5EF4-FFF2-40B4-BE49-F238E27FC236}">
                    <a16:creationId xmlns:a16="http://schemas.microsoft.com/office/drawing/2014/main" id="{08FCBF6E-125A-4BE3-B7BC-6493313089B4}"/>
                  </a:ext>
                </a:extLst>
              </p:cNvPr>
              <p:cNvGrpSpPr/>
              <p:nvPr/>
            </p:nvGrpSpPr>
            <p:grpSpPr>
              <a:xfrm>
                <a:off x="3356733" y="4725465"/>
                <a:ext cx="1080000" cy="1080000"/>
                <a:chOff x="3356733" y="2433610"/>
                <a:chExt cx="1080000" cy="1080000"/>
              </a:xfrm>
            </p:grpSpPr>
            <p:sp>
              <p:nvSpPr>
                <p:cNvPr id="105" name="Ellipse 104">
                  <a:extLst>
                    <a:ext uri="{FF2B5EF4-FFF2-40B4-BE49-F238E27FC236}">
                      <a16:creationId xmlns:a16="http://schemas.microsoft.com/office/drawing/2014/main" id="{C9D7F224-CF88-49A4-9AF2-7FAAAB55F2AF}"/>
                    </a:ext>
                  </a:extLst>
                </p:cNvPr>
                <p:cNvSpPr/>
                <p:nvPr/>
              </p:nvSpPr>
              <p:spPr>
                <a:xfrm>
                  <a:off x="3356733" y="2433610"/>
                  <a:ext cx="1080000" cy="1080000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06" name="Signe Plus 105">
                  <a:extLst>
                    <a:ext uri="{FF2B5EF4-FFF2-40B4-BE49-F238E27FC236}">
                      <a16:creationId xmlns:a16="http://schemas.microsoft.com/office/drawing/2014/main" id="{C5EDCA61-D9DE-4DE3-841A-F316C0A9B903}"/>
                    </a:ext>
                  </a:extLst>
                </p:cNvPr>
                <p:cNvSpPr/>
                <p:nvPr/>
              </p:nvSpPr>
              <p:spPr>
                <a:xfrm rot="2700000">
                  <a:off x="3533204" y="2610080"/>
                  <a:ext cx="705882" cy="705882"/>
                </a:xfrm>
                <a:prstGeom prst="mathPlus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930D92CC-0E35-4C29-9345-ABAD417E9EB5}"/>
              </a:ext>
            </a:extLst>
          </p:cNvPr>
          <p:cNvGrpSpPr/>
          <p:nvPr/>
        </p:nvGrpSpPr>
        <p:grpSpPr>
          <a:xfrm>
            <a:off x="2413290" y="4389364"/>
            <a:ext cx="1800000" cy="1916385"/>
            <a:chOff x="5148241" y="605913"/>
            <a:chExt cx="1800000" cy="1916385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1024FFF4-ECEC-42CF-8041-F149D10D7A28}"/>
                </a:ext>
              </a:extLst>
            </p:cNvPr>
            <p:cNvSpPr/>
            <p:nvPr/>
          </p:nvSpPr>
          <p:spPr>
            <a:xfrm>
              <a:off x="5148241" y="722298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88" name="Groupe 87">
              <a:extLst>
                <a:ext uri="{FF2B5EF4-FFF2-40B4-BE49-F238E27FC236}">
                  <a16:creationId xmlns:a16="http://schemas.microsoft.com/office/drawing/2014/main" id="{16ACCA50-3FB4-4EB5-A691-E6D5AC7AF490}"/>
                </a:ext>
              </a:extLst>
            </p:cNvPr>
            <p:cNvGrpSpPr/>
            <p:nvPr/>
          </p:nvGrpSpPr>
          <p:grpSpPr>
            <a:xfrm rot="2700000">
              <a:off x="5018646" y="892502"/>
              <a:ext cx="1653177" cy="1080000"/>
              <a:chOff x="3500027" y="4725465"/>
              <a:chExt cx="1653177" cy="1080000"/>
            </a:xfrm>
          </p:grpSpPr>
          <p:sp>
            <p:nvSpPr>
              <p:cNvPr id="89" name="Ellipse 88">
                <a:extLst>
                  <a:ext uri="{FF2B5EF4-FFF2-40B4-BE49-F238E27FC236}">
                    <a16:creationId xmlns:a16="http://schemas.microsoft.com/office/drawing/2014/main" id="{328AA314-059D-44AE-A778-0922A2CBD845}"/>
                  </a:ext>
                </a:extLst>
              </p:cNvPr>
              <p:cNvSpPr/>
              <p:nvPr/>
            </p:nvSpPr>
            <p:spPr>
              <a:xfrm>
                <a:off x="4073204" y="4725465"/>
                <a:ext cx="1080000" cy="1080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0" name="Ellipse 89">
                <a:extLst>
                  <a:ext uri="{FF2B5EF4-FFF2-40B4-BE49-F238E27FC236}">
                    <a16:creationId xmlns:a16="http://schemas.microsoft.com/office/drawing/2014/main" id="{674A29D4-F4A0-435B-8401-D1C444EFC927}"/>
                  </a:ext>
                </a:extLst>
              </p:cNvPr>
              <p:cNvSpPr/>
              <p:nvPr/>
            </p:nvSpPr>
            <p:spPr>
              <a:xfrm>
                <a:off x="3929909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1" name="Ellipse 90">
                <a:extLst>
                  <a:ext uri="{FF2B5EF4-FFF2-40B4-BE49-F238E27FC236}">
                    <a16:creationId xmlns:a16="http://schemas.microsoft.com/office/drawing/2014/main" id="{6ED3C5E0-7E3B-4CD9-919F-B95BBA5F386B}"/>
                  </a:ext>
                </a:extLst>
              </p:cNvPr>
              <p:cNvSpPr/>
              <p:nvPr/>
            </p:nvSpPr>
            <p:spPr>
              <a:xfrm>
                <a:off x="3786615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1" name="Ellipse 100">
                <a:extLst>
                  <a:ext uri="{FF2B5EF4-FFF2-40B4-BE49-F238E27FC236}">
                    <a16:creationId xmlns:a16="http://schemas.microsoft.com/office/drawing/2014/main" id="{77CA30E5-B126-4023-BC44-5424EB91C462}"/>
                  </a:ext>
                </a:extLst>
              </p:cNvPr>
              <p:cNvSpPr/>
              <p:nvPr/>
            </p:nvSpPr>
            <p:spPr>
              <a:xfrm>
                <a:off x="3643321" y="4725465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2" name="Ellipse 101">
                <a:extLst>
                  <a:ext uri="{FF2B5EF4-FFF2-40B4-BE49-F238E27FC236}">
                    <a16:creationId xmlns:a16="http://schemas.microsoft.com/office/drawing/2014/main" id="{40F74838-6886-44C6-AC9F-1B2983AE28CC}"/>
                  </a:ext>
                </a:extLst>
              </p:cNvPr>
              <p:cNvSpPr/>
              <p:nvPr/>
            </p:nvSpPr>
            <p:spPr>
              <a:xfrm>
                <a:off x="3500027" y="4725465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6" name="Signe Plus 115">
                <a:extLst>
                  <a:ext uri="{FF2B5EF4-FFF2-40B4-BE49-F238E27FC236}">
                    <a16:creationId xmlns:a16="http://schemas.microsoft.com/office/drawing/2014/main" id="{6E444AD5-97CC-484F-A34B-5CD718079A72}"/>
                  </a:ext>
                </a:extLst>
              </p:cNvPr>
              <p:cNvSpPr/>
              <p:nvPr/>
            </p:nvSpPr>
            <p:spPr>
              <a:xfrm rot="2700000">
                <a:off x="3687087" y="4912523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53" name="Groupe 152">
            <a:extLst>
              <a:ext uri="{FF2B5EF4-FFF2-40B4-BE49-F238E27FC236}">
                <a16:creationId xmlns:a16="http://schemas.microsoft.com/office/drawing/2014/main" id="{52BCF768-C339-4D40-8E32-311404DE4742}"/>
              </a:ext>
            </a:extLst>
          </p:cNvPr>
          <p:cNvGrpSpPr/>
          <p:nvPr/>
        </p:nvGrpSpPr>
        <p:grpSpPr>
          <a:xfrm>
            <a:off x="4633046" y="4527023"/>
            <a:ext cx="1800000" cy="1800000"/>
            <a:chOff x="5148241" y="722298"/>
            <a:chExt cx="1800000" cy="1800000"/>
          </a:xfrm>
        </p:grpSpPr>
        <p:sp>
          <p:nvSpPr>
            <p:cNvPr id="154" name="Ellipse 153">
              <a:extLst>
                <a:ext uri="{FF2B5EF4-FFF2-40B4-BE49-F238E27FC236}">
                  <a16:creationId xmlns:a16="http://schemas.microsoft.com/office/drawing/2014/main" id="{02B4A265-3F4A-4A0B-980B-C904CDC2DB28}"/>
                </a:ext>
              </a:extLst>
            </p:cNvPr>
            <p:cNvSpPr/>
            <p:nvPr/>
          </p:nvSpPr>
          <p:spPr>
            <a:xfrm>
              <a:off x="5148241" y="722298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55" name="Groupe 154">
              <a:extLst>
                <a:ext uri="{FF2B5EF4-FFF2-40B4-BE49-F238E27FC236}">
                  <a16:creationId xmlns:a16="http://schemas.microsoft.com/office/drawing/2014/main" id="{47FAFC5C-5DFE-41A4-967E-1BC7EA031FDC}"/>
                </a:ext>
              </a:extLst>
            </p:cNvPr>
            <p:cNvGrpSpPr/>
            <p:nvPr/>
          </p:nvGrpSpPr>
          <p:grpSpPr>
            <a:xfrm rot="2700000">
              <a:off x="5140955" y="943164"/>
              <a:ext cx="1509883" cy="1080000"/>
              <a:chOff x="3643321" y="4725465"/>
              <a:chExt cx="1509883" cy="1080000"/>
            </a:xfrm>
          </p:grpSpPr>
          <p:sp>
            <p:nvSpPr>
              <p:cNvPr id="156" name="Ellipse 155">
                <a:extLst>
                  <a:ext uri="{FF2B5EF4-FFF2-40B4-BE49-F238E27FC236}">
                    <a16:creationId xmlns:a16="http://schemas.microsoft.com/office/drawing/2014/main" id="{B78EC38D-0083-4016-91A6-6DC6865B7731}"/>
                  </a:ext>
                </a:extLst>
              </p:cNvPr>
              <p:cNvSpPr/>
              <p:nvPr/>
            </p:nvSpPr>
            <p:spPr>
              <a:xfrm>
                <a:off x="4073204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9A9E6D23-CB4A-4E62-81A7-F8CBAE066A20}"/>
                  </a:ext>
                </a:extLst>
              </p:cNvPr>
              <p:cNvSpPr/>
              <p:nvPr/>
            </p:nvSpPr>
            <p:spPr>
              <a:xfrm>
                <a:off x="3929909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8" name="Ellipse 157">
                <a:extLst>
                  <a:ext uri="{FF2B5EF4-FFF2-40B4-BE49-F238E27FC236}">
                    <a16:creationId xmlns:a16="http://schemas.microsoft.com/office/drawing/2014/main" id="{6283A0CD-E8EE-49E2-8DD1-194F52019C5F}"/>
                  </a:ext>
                </a:extLst>
              </p:cNvPr>
              <p:cNvSpPr/>
              <p:nvPr/>
            </p:nvSpPr>
            <p:spPr>
              <a:xfrm>
                <a:off x="3786615" y="4725465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9" name="Ellipse 158">
                <a:extLst>
                  <a:ext uri="{FF2B5EF4-FFF2-40B4-BE49-F238E27FC236}">
                    <a16:creationId xmlns:a16="http://schemas.microsoft.com/office/drawing/2014/main" id="{C1FA9816-8FC8-4348-A04D-A26357A24E43}"/>
                  </a:ext>
                </a:extLst>
              </p:cNvPr>
              <p:cNvSpPr/>
              <p:nvPr/>
            </p:nvSpPr>
            <p:spPr>
              <a:xfrm>
                <a:off x="3643321" y="4725465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1" name="Signe Plus 160">
                <a:extLst>
                  <a:ext uri="{FF2B5EF4-FFF2-40B4-BE49-F238E27FC236}">
                    <a16:creationId xmlns:a16="http://schemas.microsoft.com/office/drawing/2014/main" id="{664AE070-5AB4-453D-B370-EA9CB7B2BD50}"/>
                  </a:ext>
                </a:extLst>
              </p:cNvPr>
              <p:cNvSpPr/>
              <p:nvPr/>
            </p:nvSpPr>
            <p:spPr>
              <a:xfrm rot="2700000">
                <a:off x="3830380" y="4912524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64" name="Groupe 163">
            <a:extLst>
              <a:ext uri="{FF2B5EF4-FFF2-40B4-BE49-F238E27FC236}">
                <a16:creationId xmlns:a16="http://schemas.microsoft.com/office/drawing/2014/main" id="{DB17BE24-C50B-4321-9B4B-EFCBE6466065}"/>
              </a:ext>
            </a:extLst>
          </p:cNvPr>
          <p:cNvGrpSpPr/>
          <p:nvPr/>
        </p:nvGrpSpPr>
        <p:grpSpPr>
          <a:xfrm>
            <a:off x="6569012" y="4574875"/>
            <a:ext cx="1800000" cy="1800000"/>
            <a:chOff x="5148241" y="722298"/>
            <a:chExt cx="1800000" cy="1800000"/>
          </a:xfrm>
        </p:grpSpPr>
        <p:sp>
          <p:nvSpPr>
            <p:cNvPr id="166" name="Ellipse 165">
              <a:extLst>
                <a:ext uri="{FF2B5EF4-FFF2-40B4-BE49-F238E27FC236}">
                  <a16:creationId xmlns:a16="http://schemas.microsoft.com/office/drawing/2014/main" id="{EDC3ACA6-481D-4C85-9583-802554C5083F}"/>
                </a:ext>
              </a:extLst>
            </p:cNvPr>
            <p:cNvSpPr/>
            <p:nvPr/>
          </p:nvSpPr>
          <p:spPr>
            <a:xfrm>
              <a:off x="5148241" y="722298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67" name="Groupe 166">
              <a:extLst>
                <a:ext uri="{FF2B5EF4-FFF2-40B4-BE49-F238E27FC236}">
                  <a16:creationId xmlns:a16="http://schemas.microsoft.com/office/drawing/2014/main" id="{A116CB87-69A6-40CC-AC9F-5051AAE543BA}"/>
                </a:ext>
              </a:extLst>
            </p:cNvPr>
            <p:cNvGrpSpPr/>
            <p:nvPr/>
          </p:nvGrpSpPr>
          <p:grpSpPr>
            <a:xfrm rot="2700000">
              <a:off x="5263264" y="993826"/>
              <a:ext cx="1366589" cy="1080000"/>
              <a:chOff x="3786615" y="4725465"/>
              <a:chExt cx="1366589" cy="1080000"/>
            </a:xfrm>
          </p:grpSpPr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8B12979E-54BA-4F03-B89C-94691312EB9E}"/>
                  </a:ext>
                </a:extLst>
              </p:cNvPr>
              <p:cNvSpPr/>
              <p:nvPr/>
            </p:nvSpPr>
            <p:spPr>
              <a:xfrm>
                <a:off x="4073204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0" name="Ellipse 169">
                <a:extLst>
                  <a:ext uri="{FF2B5EF4-FFF2-40B4-BE49-F238E27FC236}">
                    <a16:creationId xmlns:a16="http://schemas.microsoft.com/office/drawing/2014/main" id="{5A424265-1E4D-45AC-ACFA-3A397324D2BC}"/>
                  </a:ext>
                </a:extLst>
              </p:cNvPr>
              <p:cNvSpPr/>
              <p:nvPr/>
            </p:nvSpPr>
            <p:spPr>
              <a:xfrm>
                <a:off x="3929909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1" name="Ellipse 170">
                <a:extLst>
                  <a:ext uri="{FF2B5EF4-FFF2-40B4-BE49-F238E27FC236}">
                    <a16:creationId xmlns:a16="http://schemas.microsoft.com/office/drawing/2014/main" id="{332D039A-C8BE-4D67-8A59-0B7CCDB9EA59}"/>
                  </a:ext>
                </a:extLst>
              </p:cNvPr>
              <p:cNvSpPr/>
              <p:nvPr/>
            </p:nvSpPr>
            <p:spPr>
              <a:xfrm>
                <a:off x="3786615" y="4725465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3" name="Signe Plus 172">
                <a:extLst>
                  <a:ext uri="{FF2B5EF4-FFF2-40B4-BE49-F238E27FC236}">
                    <a16:creationId xmlns:a16="http://schemas.microsoft.com/office/drawing/2014/main" id="{D7C1A098-03C9-4CA4-8231-B22860288EA1}"/>
                  </a:ext>
                </a:extLst>
              </p:cNvPr>
              <p:cNvSpPr/>
              <p:nvPr/>
            </p:nvSpPr>
            <p:spPr>
              <a:xfrm rot="2700000">
                <a:off x="3973674" y="4912524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83" name="Groupe 182">
            <a:extLst>
              <a:ext uri="{FF2B5EF4-FFF2-40B4-BE49-F238E27FC236}">
                <a16:creationId xmlns:a16="http://schemas.microsoft.com/office/drawing/2014/main" id="{85046B88-9E50-4C66-BC67-E777B5905412}"/>
              </a:ext>
            </a:extLst>
          </p:cNvPr>
          <p:cNvGrpSpPr/>
          <p:nvPr/>
        </p:nvGrpSpPr>
        <p:grpSpPr>
          <a:xfrm>
            <a:off x="8465418" y="4549534"/>
            <a:ext cx="1800000" cy="1800000"/>
            <a:chOff x="5148241" y="722298"/>
            <a:chExt cx="1800000" cy="1800000"/>
          </a:xfrm>
        </p:grpSpPr>
        <p:sp>
          <p:nvSpPr>
            <p:cNvPr id="190" name="Ellipse 189">
              <a:extLst>
                <a:ext uri="{FF2B5EF4-FFF2-40B4-BE49-F238E27FC236}">
                  <a16:creationId xmlns:a16="http://schemas.microsoft.com/office/drawing/2014/main" id="{B62A2487-93AF-4CB9-80F8-3BBEA8272997}"/>
                </a:ext>
              </a:extLst>
            </p:cNvPr>
            <p:cNvSpPr/>
            <p:nvPr/>
          </p:nvSpPr>
          <p:spPr>
            <a:xfrm>
              <a:off x="5148241" y="722298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91" name="Groupe 190">
              <a:extLst>
                <a:ext uri="{FF2B5EF4-FFF2-40B4-BE49-F238E27FC236}">
                  <a16:creationId xmlns:a16="http://schemas.microsoft.com/office/drawing/2014/main" id="{24E0526D-8D81-491C-9E7B-4B8241F51191}"/>
                </a:ext>
              </a:extLst>
            </p:cNvPr>
            <p:cNvGrpSpPr/>
            <p:nvPr/>
          </p:nvGrpSpPr>
          <p:grpSpPr>
            <a:xfrm rot="2700000">
              <a:off x="5385573" y="1044488"/>
              <a:ext cx="1223295" cy="1080000"/>
              <a:chOff x="3929909" y="4725465"/>
              <a:chExt cx="1223295" cy="1080000"/>
            </a:xfrm>
          </p:grpSpPr>
          <p:sp>
            <p:nvSpPr>
              <p:cNvPr id="192" name="Ellipse 191">
                <a:extLst>
                  <a:ext uri="{FF2B5EF4-FFF2-40B4-BE49-F238E27FC236}">
                    <a16:creationId xmlns:a16="http://schemas.microsoft.com/office/drawing/2014/main" id="{AFB81FCD-4CF5-4895-8978-A4E59FAD01D2}"/>
                  </a:ext>
                </a:extLst>
              </p:cNvPr>
              <p:cNvSpPr/>
              <p:nvPr/>
            </p:nvSpPr>
            <p:spPr>
              <a:xfrm>
                <a:off x="4073204" y="4725465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3" name="Ellipse 192">
                <a:extLst>
                  <a:ext uri="{FF2B5EF4-FFF2-40B4-BE49-F238E27FC236}">
                    <a16:creationId xmlns:a16="http://schemas.microsoft.com/office/drawing/2014/main" id="{62FD77FB-0E95-4F89-8177-3BB7A9618BC6}"/>
                  </a:ext>
                </a:extLst>
              </p:cNvPr>
              <p:cNvSpPr/>
              <p:nvPr/>
            </p:nvSpPr>
            <p:spPr>
              <a:xfrm>
                <a:off x="3929909" y="4725465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5" name="Signe Plus 194">
                <a:extLst>
                  <a:ext uri="{FF2B5EF4-FFF2-40B4-BE49-F238E27FC236}">
                    <a16:creationId xmlns:a16="http://schemas.microsoft.com/office/drawing/2014/main" id="{019CE7E4-86BA-4B29-A0F7-1ADDFBEABEBB}"/>
                  </a:ext>
                </a:extLst>
              </p:cNvPr>
              <p:cNvSpPr/>
              <p:nvPr/>
            </p:nvSpPr>
            <p:spPr>
              <a:xfrm rot="2700000">
                <a:off x="4289909" y="5085465"/>
                <a:ext cx="360000" cy="360000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1D9E4389-EC1A-46CB-8B71-2F0D8432DBDB}"/>
              </a:ext>
            </a:extLst>
          </p:cNvPr>
          <p:cNvGrpSpPr/>
          <p:nvPr/>
        </p:nvGrpSpPr>
        <p:grpSpPr>
          <a:xfrm>
            <a:off x="774509" y="1011243"/>
            <a:ext cx="1800000" cy="2151510"/>
            <a:chOff x="724444" y="879903"/>
            <a:chExt cx="1800000" cy="2151510"/>
          </a:xfrm>
        </p:grpSpPr>
        <p:sp>
          <p:nvSpPr>
            <p:cNvPr id="314" name="Ellipse 313">
              <a:extLst>
                <a:ext uri="{FF2B5EF4-FFF2-40B4-BE49-F238E27FC236}">
                  <a16:creationId xmlns:a16="http://schemas.microsoft.com/office/drawing/2014/main" id="{812C7A2A-7438-4288-A6F6-A82D70B532BE}"/>
                </a:ext>
              </a:extLst>
            </p:cNvPr>
            <p:cNvSpPr/>
            <p:nvPr/>
          </p:nvSpPr>
          <p:spPr>
            <a:xfrm rot="16200000">
              <a:off x="724444" y="1231413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315" name="Groupe 314">
              <a:extLst>
                <a:ext uri="{FF2B5EF4-FFF2-40B4-BE49-F238E27FC236}">
                  <a16:creationId xmlns:a16="http://schemas.microsoft.com/office/drawing/2014/main" id="{6EF5E380-CD87-467E-9A2C-E4CEE16147E6}"/>
                </a:ext>
              </a:extLst>
            </p:cNvPr>
            <p:cNvGrpSpPr/>
            <p:nvPr/>
          </p:nvGrpSpPr>
          <p:grpSpPr>
            <a:xfrm rot="16200000">
              <a:off x="1264443" y="1771413"/>
              <a:ext cx="720000" cy="720000"/>
              <a:chOff x="6377623" y="2957873"/>
              <a:chExt cx="720000" cy="720000"/>
            </a:xfrm>
          </p:grpSpPr>
          <p:sp>
            <p:nvSpPr>
              <p:cNvPr id="346" name="Ellipse 345">
                <a:extLst>
                  <a:ext uri="{FF2B5EF4-FFF2-40B4-BE49-F238E27FC236}">
                    <a16:creationId xmlns:a16="http://schemas.microsoft.com/office/drawing/2014/main" id="{D5FAB449-ACDE-4E4B-A012-5A2AC3865F35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47" name="Signe Plus 346">
                <a:extLst>
                  <a:ext uri="{FF2B5EF4-FFF2-40B4-BE49-F238E27FC236}">
                    <a16:creationId xmlns:a16="http://schemas.microsoft.com/office/drawing/2014/main" id="{3F71DAAB-B1C9-4746-9AEF-1D59F7BCADB4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16" name="Groupe 315">
              <a:extLst>
                <a:ext uri="{FF2B5EF4-FFF2-40B4-BE49-F238E27FC236}">
                  <a16:creationId xmlns:a16="http://schemas.microsoft.com/office/drawing/2014/main" id="{71704A29-FA44-4DE9-A7B0-43AEEB805D2C}"/>
                </a:ext>
              </a:extLst>
            </p:cNvPr>
            <p:cNvGrpSpPr/>
            <p:nvPr/>
          </p:nvGrpSpPr>
          <p:grpSpPr>
            <a:xfrm rot="16200000">
              <a:off x="1243986" y="1682164"/>
              <a:ext cx="756000" cy="756000"/>
              <a:chOff x="6377623" y="2957873"/>
              <a:chExt cx="720000" cy="720000"/>
            </a:xfrm>
          </p:grpSpPr>
          <p:sp>
            <p:nvSpPr>
              <p:cNvPr id="344" name="Ellipse 343">
                <a:extLst>
                  <a:ext uri="{FF2B5EF4-FFF2-40B4-BE49-F238E27FC236}">
                    <a16:creationId xmlns:a16="http://schemas.microsoft.com/office/drawing/2014/main" id="{D1719ED5-B788-42EB-A8AB-480BD047B073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45" name="Signe Plus 344">
                <a:extLst>
                  <a:ext uri="{FF2B5EF4-FFF2-40B4-BE49-F238E27FC236}">
                    <a16:creationId xmlns:a16="http://schemas.microsoft.com/office/drawing/2014/main" id="{3D2E6669-BF67-4A3A-A9A9-4EAC4C83941A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17" name="Groupe 316">
              <a:extLst>
                <a:ext uri="{FF2B5EF4-FFF2-40B4-BE49-F238E27FC236}">
                  <a16:creationId xmlns:a16="http://schemas.microsoft.com/office/drawing/2014/main" id="{C96694A4-2408-406C-81AF-71809597E98C}"/>
                </a:ext>
              </a:extLst>
            </p:cNvPr>
            <p:cNvGrpSpPr/>
            <p:nvPr/>
          </p:nvGrpSpPr>
          <p:grpSpPr>
            <a:xfrm rot="16200000">
              <a:off x="1225986" y="1593146"/>
              <a:ext cx="792000" cy="792000"/>
              <a:chOff x="6377623" y="2957873"/>
              <a:chExt cx="720000" cy="720000"/>
            </a:xfrm>
          </p:grpSpPr>
          <p:sp>
            <p:nvSpPr>
              <p:cNvPr id="342" name="Ellipse 341">
                <a:extLst>
                  <a:ext uri="{FF2B5EF4-FFF2-40B4-BE49-F238E27FC236}">
                    <a16:creationId xmlns:a16="http://schemas.microsoft.com/office/drawing/2014/main" id="{D54D9CE0-13DA-484C-A5BE-7E9070F39677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43" name="Signe Plus 342">
                <a:extLst>
                  <a:ext uri="{FF2B5EF4-FFF2-40B4-BE49-F238E27FC236}">
                    <a16:creationId xmlns:a16="http://schemas.microsoft.com/office/drawing/2014/main" id="{20E2F40F-EDA6-4D01-8D04-DBD65CD9F44B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18" name="Groupe 317">
              <a:extLst>
                <a:ext uri="{FF2B5EF4-FFF2-40B4-BE49-F238E27FC236}">
                  <a16:creationId xmlns:a16="http://schemas.microsoft.com/office/drawing/2014/main" id="{FAAA3036-9481-4060-AF0D-465C0D7F0B78}"/>
                </a:ext>
              </a:extLst>
            </p:cNvPr>
            <p:cNvGrpSpPr/>
            <p:nvPr/>
          </p:nvGrpSpPr>
          <p:grpSpPr>
            <a:xfrm rot="16200000">
              <a:off x="1207986" y="1504584"/>
              <a:ext cx="828000" cy="828000"/>
              <a:chOff x="6377623" y="2957873"/>
              <a:chExt cx="720000" cy="720000"/>
            </a:xfrm>
          </p:grpSpPr>
          <p:sp>
            <p:nvSpPr>
              <p:cNvPr id="340" name="Ellipse 339">
                <a:extLst>
                  <a:ext uri="{FF2B5EF4-FFF2-40B4-BE49-F238E27FC236}">
                    <a16:creationId xmlns:a16="http://schemas.microsoft.com/office/drawing/2014/main" id="{1F6C5DCD-5FAC-4B42-A5C4-E0929427B26B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41" name="Signe Plus 340">
                <a:extLst>
                  <a:ext uri="{FF2B5EF4-FFF2-40B4-BE49-F238E27FC236}">
                    <a16:creationId xmlns:a16="http://schemas.microsoft.com/office/drawing/2014/main" id="{1FBC2942-E6AB-4C85-A67E-2DB9E2FBA060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19" name="Groupe 318">
              <a:extLst>
                <a:ext uri="{FF2B5EF4-FFF2-40B4-BE49-F238E27FC236}">
                  <a16:creationId xmlns:a16="http://schemas.microsoft.com/office/drawing/2014/main" id="{E47B6A3F-F36B-4771-AADB-FACA635675D5}"/>
                </a:ext>
              </a:extLst>
            </p:cNvPr>
            <p:cNvGrpSpPr/>
            <p:nvPr/>
          </p:nvGrpSpPr>
          <p:grpSpPr>
            <a:xfrm rot="16200000">
              <a:off x="1189986" y="1413175"/>
              <a:ext cx="864000" cy="864000"/>
              <a:chOff x="6377623" y="2957873"/>
              <a:chExt cx="720000" cy="720000"/>
            </a:xfrm>
          </p:grpSpPr>
          <p:sp>
            <p:nvSpPr>
              <p:cNvPr id="338" name="Ellipse 337">
                <a:extLst>
                  <a:ext uri="{FF2B5EF4-FFF2-40B4-BE49-F238E27FC236}">
                    <a16:creationId xmlns:a16="http://schemas.microsoft.com/office/drawing/2014/main" id="{6ECB85A7-AE49-4AAD-BF70-7116F9F1E6E5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39" name="Signe Plus 338">
                <a:extLst>
                  <a:ext uri="{FF2B5EF4-FFF2-40B4-BE49-F238E27FC236}">
                    <a16:creationId xmlns:a16="http://schemas.microsoft.com/office/drawing/2014/main" id="{F4AFB650-3113-4D4E-8082-E82A3ECA0760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20" name="Groupe 319">
              <a:extLst>
                <a:ext uri="{FF2B5EF4-FFF2-40B4-BE49-F238E27FC236}">
                  <a16:creationId xmlns:a16="http://schemas.microsoft.com/office/drawing/2014/main" id="{8B45C127-8B4E-4E33-ABE2-2EB05C226058}"/>
                </a:ext>
              </a:extLst>
            </p:cNvPr>
            <p:cNvGrpSpPr/>
            <p:nvPr/>
          </p:nvGrpSpPr>
          <p:grpSpPr>
            <a:xfrm rot="16200000">
              <a:off x="1170260" y="1323360"/>
              <a:ext cx="900000" cy="900000"/>
              <a:chOff x="6377623" y="2957873"/>
              <a:chExt cx="720000" cy="720000"/>
            </a:xfrm>
          </p:grpSpPr>
          <p:sp>
            <p:nvSpPr>
              <p:cNvPr id="336" name="Ellipse 335">
                <a:extLst>
                  <a:ext uri="{FF2B5EF4-FFF2-40B4-BE49-F238E27FC236}">
                    <a16:creationId xmlns:a16="http://schemas.microsoft.com/office/drawing/2014/main" id="{1843DB4F-F21C-42F6-869C-2A212B9D6024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37" name="Signe Plus 336">
                <a:extLst>
                  <a:ext uri="{FF2B5EF4-FFF2-40B4-BE49-F238E27FC236}">
                    <a16:creationId xmlns:a16="http://schemas.microsoft.com/office/drawing/2014/main" id="{E0EA39B6-8D47-49B8-89FE-1117310A89ED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21" name="Groupe 320">
              <a:extLst>
                <a:ext uri="{FF2B5EF4-FFF2-40B4-BE49-F238E27FC236}">
                  <a16:creationId xmlns:a16="http://schemas.microsoft.com/office/drawing/2014/main" id="{5112D5F6-4011-4370-B2F2-176A3F50B1BB}"/>
                </a:ext>
              </a:extLst>
            </p:cNvPr>
            <p:cNvGrpSpPr/>
            <p:nvPr/>
          </p:nvGrpSpPr>
          <p:grpSpPr>
            <a:xfrm rot="16200000">
              <a:off x="1146030" y="1237042"/>
              <a:ext cx="936000" cy="936000"/>
              <a:chOff x="6377623" y="2957873"/>
              <a:chExt cx="720000" cy="720000"/>
            </a:xfrm>
          </p:grpSpPr>
          <p:sp>
            <p:nvSpPr>
              <p:cNvPr id="334" name="Ellipse 333">
                <a:extLst>
                  <a:ext uri="{FF2B5EF4-FFF2-40B4-BE49-F238E27FC236}">
                    <a16:creationId xmlns:a16="http://schemas.microsoft.com/office/drawing/2014/main" id="{884D18A5-D747-4F3C-9B02-74F5C45E1BB2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35" name="Signe Plus 334">
                <a:extLst>
                  <a:ext uri="{FF2B5EF4-FFF2-40B4-BE49-F238E27FC236}">
                    <a16:creationId xmlns:a16="http://schemas.microsoft.com/office/drawing/2014/main" id="{01A131A3-F377-4700-843A-45A4E3AED578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22" name="Groupe 321">
              <a:extLst>
                <a:ext uri="{FF2B5EF4-FFF2-40B4-BE49-F238E27FC236}">
                  <a16:creationId xmlns:a16="http://schemas.microsoft.com/office/drawing/2014/main" id="{B9DC3733-0C89-4A62-AC7A-BF125F5360EC}"/>
                </a:ext>
              </a:extLst>
            </p:cNvPr>
            <p:cNvGrpSpPr/>
            <p:nvPr/>
          </p:nvGrpSpPr>
          <p:grpSpPr>
            <a:xfrm rot="16200000">
              <a:off x="1128030" y="1151293"/>
              <a:ext cx="972000" cy="972000"/>
              <a:chOff x="6377623" y="2957873"/>
              <a:chExt cx="720000" cy="720000"/>
            </a:xfrm>
          </p:grpSpPr>
          <p:sp>
            <p:nvSpPr>
              <p:cNvPr id="332" name="Ellipse 331">
                <a:extLst>
                  <a:ext uri="{FF2B5EF4-FFF2-40B4-BE49-F238E27FC236}">
                    <a16:creationId xmlns:a16="http://schemas.microsoft.com/office/drawing/2014/main" id="{8F5E5B6D-2753-4133-BFBF-AC6A4C24BD85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33" name="Signe Plus 332">
                <a:extLst>
                  <a:ext uri="{FF2B5EF4-FFF2-40B4-BE49-F238E27FC236}">
                    <a16:creationId xmlns:a16="http://schemas.microsoft.com/office/drawing/2014/main" id="{A57D674F-7BB0-422F-8F1F-3B6153AFD85B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23" name="Groupe 322">
              <a:extLst>
                <a:ext uri="{FF2B5EF4-FFF2-40B4-BE49-F238E27FC236}">
                  <a16:creationId xmlns:a16="http://schemas.microsoft.com/office/drawing/2014/main" id="{D12AF858-1675-4BCE-8C68-8A741914B773}"/>
                </a:ext>
              </a:extLst>
            </p:cNvPr>
            <p:cNvGrpSpPr/>
            <p:nvPr/>
          </p:nvGrpSpPr>
          <p:grpSpPr>
            <a:xfrm rot="16200000">
              <a:off x="1110030" y="1061003"/>
              <a:ext cx="1008000" cy="1008000"/>
              <a:chOff x="6377623" y="2957873"/>
              <a:chExt cx="720000" cy="720000"/>
            </a:xfrm>
          </p:grpSpPr>
          <p:sp>
            <p:nvSpPr>
              <p:cNvPr id="330" name="Ellipse 329">
                <a:extLst>
                  <a:ext uri="{FF2B5EF4-FFF2-40B4-BE49-F238E27FC236}">
                    <a16:creationId xmlns:a16="http://schemas.microsoft.com/office/drawing/2014/main" id="{1CF5AEAB-1FAA-41B0-AFC1-5C082C030FB5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31" name="Signe Plus 330">
                <a:extLst>
                  <a:ext uri="{FF2B5EF4-FFF2-40B4-BE49-F238E27FC236}">
                    <a16:creationId xmlns:a16="http://schemas.microsoft.com/office/drawing/2014/main" id="{8410E53D-28A5-4B4C-95A3-38191829BDA7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24" name="Groupe 323">
              <a:extLst>
                <a:ext uri="{FF2B5EF4-FFF2-40B4-BE49-F238E27FC236}">
                  <a16:creationId xmlns:a16="http://schemas.microsoft.com/office/drawing/2014/main" id="{43E0BDD9-FD55-40C0-A73C-A48FB23034DC}"/>
                </a:ext>
              </a:extLst>
            </p:cNvPr>
            <p:cNvGrpSpPr/>
            <p:nvPr/>
          </p:nvGrpSpPr>
          <p:grpSpPr>
            <a:xfrm rot="16200000">
              <a:off x="1092030" y="968832"/>
              <a:ext cx="1044000" cy="1044000"/>
              <a:chOff x="6377623" y="2957873"/>
              <a:chExt cx="720000" cy="720000"/>
            </a:xfrm>
          </p:grpSpPr>
          <p:sp>
            <p:nvSpPr>
              <p:cNvPr id="328" name="Ellipse 327">
                <a:extLst>
                  <a:ext uri="{FF2B5EF4-FFF2-40B4-BE49-F238E27FC236}">
                    <a16:creationId xmlns:a16="http://schemas.microsoft.com/office/drawing/2014/main" id="{E810E5BB-EFA7-426B-8CAE-00B4C3140468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29" name="Signe Plus 328">
                <a:extLst>
                  <a:ext uri="{FF2B5EF4-FFF2-40B4-BE49-F238E27FC236}">
                    <a16:creationId xmlns:a16="http://schemas.microsoft.com/office/drawing/2014/main" id="{8DB993E3-13DE-4D91-8E2D-1AE5E672220B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25" name="Groupe 324">
              <a:extLst>
                <a:ext uri="{FF2B5EF4-FFF2-40B4-BE49-F238E27FC236}">
                  <a16:creationId xmlns:a16="http://schemas.microsoft.com/office/drawing/2014/main" id="{23FE011A-E425-440C-8296-ADBE9EF4B3AA}"/>
                </a:ext>
              </a:extLst>
            </p:cNvPr>
            <p:cNvGrpSpPr/>
            <p:nvPr/>
          </p:nvGrpSpPr>
          <p:grpSpPr>
            <a:xfrm rot="16200000">
              <a:off x="1074030" y="879903"/>
              <a:ext cx="1080000" cy="1080000"/>
              <a:chOff x="6377624" y="2957873"/>
              <a:chExt cx="720000" cy="720000"/>
            </a:xfrm>
          </p:grpSpPr>
          <p:sp>
            <p:nvSpPr>
              <p:cNvPr id="326" name="Ellipse 325">
                <a:extLst>
                  <a:ext uri="{FF2B5EF4-FFF2-40B4-BE49-F238E27FC236}">
                    <a16:creationId xmlns:a16="http://schemas.microsoft.com/office/drawing/2014/main" id="{8EF84DF0-8D46-4364-B627-6BFD9182F0DF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27" name="Signe Plus 326">
                <a:extLst>
                  <a:ext uri="{FF2B5EF4-FFF2-40B4-BE49-F238E27FC236}">
                    <a16:creationId xmlns:a16="http://schemas.microsoft.com/office/drawing/2014/main" id="{83781A90-D457-479F-94B3-F35E3EDE9608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348" name="Groupe 347">
            <a:extLst>
              <a:ext uri="{FF2B5EF4-FFF2-40B4-BE49-F238E27FC236}">
                <a16:creationId xmlns:a16="http://schemas.microsoft.com/office/drawing/2014/main" id="{BC7FCC6F-134B-4E57-B589-97045DD1552C}"/>
              </a:ext>
            </a:extLst>
          </p:cNvPr>
          <p:cNvGrpSpPr/>
          <p:nvPr/>
        </p:nvGrpSpPr>
        <p:grpSpPr>
          <a:xfrm>
            <a:off x="5470859" y="3400885"/>
            <a:ext cx="1800000" cy="1800000"/>
            <a:chOff x="5148241" y="722298"/>
            <a:chExt cx="1800000" cy="1800000"/>
          </a:xfrm>
        </p:grpSpPr>
        <p:sp>
          <p:nvSpPr>
            <p:cNvPr id="349" name="Ellipse 348">
              <a:extLst>
                <a:ext uri="{FF2B5EF4-FFF2-40B4-BE49-F238E27FC236}">
                  <a16:creationId xmlns:a16="http://schemas.microsoft.com/office/drawing/2014/main" id="{87E24F1E-46EC-4E0C-B65A-BC242071392A}"/>
                </a:ext>
              </a:extLst>
            </p:cNvPr>
            <p:cNvSpPr/>
            <p:nvPr/>
          </p:nvSpPr>
          <p:spPr>
            <a:xfrm>
              <a:off x="5148241" y="722298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350" name="Groupe 349">
              <a:extLst>
                <a:ext uri="{FF2B5EF4-FFF2-40B4-BE49-F238E27FC236}">
                  <a16:creationId xmlns:a16="http://schemas.microsoft.com/office/drawing/2014/main" id="{7CDC493F-C726-4DDB-80C2-C1A4074F9DAD}"/>
                </a:ext>
              </a:extLst>
            </p:cNvPr>
            <p:cNvGrpSpPr/>
            <p:nvPr/>
          </p:nvGrpSpPr>
          <p:grpSpPr>
            <a:xfrm rot="2700000">
              <a:off x="5140955" y="943164"/>
              <a:ext cx="1509883" cy="1080000"/>
              <a:chOff x="3643321" y="4725465"/>
              <a:chExt cx="1509883" cy="1080000"/>
            </a:xfrm>
          </p:grpSpPr>
          <p:sp>
            <p:nvSpPr>
              <p:cNvPr id="351" name="Ellipse 350">
                <a:extLst>
                  <a:ext uri="{FF2B5EF4-FFF2-40B4-BE49-F238E27FC236}">
                    <a16:creationId xmlns:a16="http://schemas.microsoft.com/office/drawing/2014/main" id="{558DAD6A-B6DB-4C23-B2A7-FE803DDAE77A}"/>
                  </a:ext>
                </a:extLst>
              </p:cNvPr>
              <p:cNvSpPr/>
              <p:nvPr/>
            </p:nvSpPr>
            <p:spPr>
              <a:xfrm>
                <a:off x="4073204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52" name="Ellipse 351">
                <a:extLst>
                  <a:ext uri="{FF2B5EF4-FFF2-40B4-BE49-F238E27FC236}">
                    <a16:creationId xmlns:a16="http://schemas.microsoft.com/office/drawing/2014/main" id="{8356423E-E291-4BB8-88D7-0E78A9615FFA}"/>
                  </a:ext>
                </a:extLst>
              </p:cNvPr>
              <p:cNvSpPr/>
              <p:nvPr/>
            </p:nvSpPr>
            <p:spPr>
              <a:xfrm>
                <a:off x="3929909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53" name="Ellipse 352">
                <a:extLst>
                  <a:ext uri="{FF2B5EF4-FFF2-40B4-BE49-F238E27FC236}">
                    <a16:creationId xmlns:a16="http://schemas.microsoft.com/office/drawing/2014/main" id="{92C20FA2-C98E-45E9-A5DC-B9EE0C70DE81}"/>
                  </a:ext>
                </a:extLst>
              </p:cNvPr>
              <p:cNvSpPr/>
              <p:nvPr/>
            </p:nvSpPr>
            <p:spPr>
              <a:xfrm>
                <a:off x="3786615" y="4725465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54" name="Ellipse 353">
                <a:extLst>
                  <a:ext uri="{FF2B5EF4-FFF2-40B4-BE49-F238E27FC236}">
                    <a16:creationId xmlns:a16="http://schemas.microsoft.com/office/drawing/2014/main" id="{737818BD-BC50-4F2A-A5B8-AE983CE18A76}"/>
                  </a:ext>
                </a:extLst>
              </p:cNvPr>
              <p:cNvSpPr/>
              <p:nvPr/>
            </p:nvSpPr>
            <p:spPr>
              <a:xfrm>
                <a:off x="3643321" y="4725465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55" name="Signe Plus 354">
                <a:extLst>
                  <a:ext uri="{FF2B5EF4-FFF2-40B4-BE49-F238E27FC236}">
                    <a16:creationId xmlns:a16="http://schemas.microsoft.com/office/drawing/2014/main" id="{3A0DD3D1-16CD-4D2B-A58B-F02738AD3F3B}"/>
                  </a:ext>
                </a:extLst>
              </p:cNvPr>
              <p:cNvSpPr/>
              <p:nvPr/>
            </p:nvSpPr>
            <p:spPr>
              <a:xfrm rot="2700000">
                <a:off x="3830380" y="4912524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93C730D6-AC41-469C-8FE4-109FBE0A81A5}"/>
              </a:ext>
            </a:extLst>
          </p:cNvPr>
          <p:cNvGrpSpPr/>
          <p:nvPr/>
        </p:nvGrpSpPr>
        <p:grpSpPr>
          <a:xfrm>
            <a:off x="2830589" y="1073371"/>
            <a:ext cx="1800000" cy="2151508"/>
            <a:chOff x="2640981" y="913393"/>
            <a:chExt cx="1800000" cy="2151508"/>
          </a:xfrm>
        </p:grpSpPr>
        <p:grpSp>
          <p:nvGrpSpPr>
            <p:cNvPr id="470" name="Groupe 469">
              <a:extLst>
                <a:ext uri="{FF2B5EF4-FFF2-40B4-BE49-F238E27FC236}">
                  <a16:creationId xmlns:a16="http://schemas.microsoft.com/office/drawing/2014/main" id="{CDFFE01B-FF9C-4A4A-BC7E-3C727B98840D}"/>
                </a:ext>
              </a:extLst>
            </p:cNvPr>
            <p:cNvGrpSpPr/>
            <p:nvPr/>
          </p:nvGrpSpPr>
          <p:grpSpPr>
            <a:xfrm>
              <a:off x="2640981" y="913393"/>
              <a:ext cx="1800000" cy="2151508"/>
              <a:chOff x="724444" y="879905"/>
              <a:chExt cx="1800000" cy="2151508"/>
            </a:xfrm>
            <a:solidFill>
              <a:schemeClr val="tx1"/>
            </a:solidFill>
          </p:grpSpPr>
          <p:sp>
            <p:nvSpPr>
              <p:cNvPr id="471" name="Ellipse 470">
                <a:extLst>
                  <a:ext uri="{FF2B5EF4-FFF2-40B4-BE49-F238E27FC236}">
                    <a16:creationId xmlns:a16="http://schemas.microsoft.com/office/drawing/2014/main" id="{3D3FDB3A-365B-465F-8C1A-E5555DCE30F6}"/>
                  </a:ext>
                </a:extLst>
              </p:cNvPr>
              <p:cNvSpPr/>
              <p:nvPr/>
            </p:nvSpPr>
            <p:spPr>
              <a:xfrm rot="16200000">
                <a:off x="724444" y="1231413"/>
                <a:ext cx="1800000" cy="1800000"/>
              </a:xfrm>
              <a:prstGeom prst="ellipse">
                <a:avLst/>
              </a:prstGeom>
              <a:grp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grpSp>
            <p:nvGrpSpPr>
              <p:cNvPr id="472" name="Groupe 471">
                <a:extLst>
                  <a:ext uri="{FF2B5EF4-FFF2-40B4-BE49-F238E27FC236}">
                    <a16:creationId xmlns:a16="http://schemas.microsoft.com/office/drawing/2014/main" id="{F620BDE6-4523-4549-B6A8-2653D2ABF04B}"/>
                  </a:ext>
                </a:extLst>
              </p:cNvPr>
              <p:cNvGrpSpPr/>
              <p:nvPr/>
            </p:nvGrpSpPr>
            <p:grpSpPr>
              <a:xfrm rot="16200000">
                <a:off x="1264443" y="1771413"/>
                <a:ext cx="720000" cy="720000"/>
                <a:chOff x="6377623" y="2957873"/>
                <a:chExt cx="720000" cy="720000"/>
              </a:xfrm>
              <a:grpFill/>
            </p:grpSpPr>
            <p:sp>
              <p:nvSpPr>
                <p:cNvPr id="503" name="Ellipse 502">
                  <a:extLst>
                    <a:ext uri="{FF2B5EF4-FFF2-40B4-BE49-F238E27FC236}">
                      <a16:creationId xmlns:a16="http://schemas.microsoft.com/office/drawing/2014/main" id="{EDAB6D0C-1B77-4325-AD9F-67EBAD434CF3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504" name="Signe Plus 503">
                  <a:extLst>
                    <a:ext uri="{FF2B5EF4-FFF2-40B4-BE49-F238E27FC236}">
                      <a16:creationId xmlns:a16="http://schemas.microsoft.com/office/drawing/2014/main" id="{B53AF67D-A509-40C9-B810-13997FE6DC99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73" name="Groupe 472">
                <a:extLst>
                  <a:ext uri="{FF2B5EF4-FFF2-40B4-BE49-F238E27FC236}">
                    <a16:creationId xmlns:a16="http://schemas.microsoft.com/office/drawing/2014/main" id="{2EF3EA30-BDFB-48EE-BDEC-A57CE80E6343}"/>
                  </a:ext>
                </a:extLst>
              </p:cNvPr>
              <p:cNvGrpSpPr/>
              <p:nvPr/>
            </p:nvGrpSpPr>
            <p:grpSpPr>
              <a:xfrm rot="16200000">
                <a:off x="1243986" y="1682164"/>
                <a:ext cx="756000" cy="756000"/>
                <a:chOff x="6377623" y="2957873"/>
                <a:chExt cx="720000" cy="720000"/>
              </a:xfrm>
              <a:grpFill/>
            </p:grpSpPr>
            <p:sp>
              <p:nvSpPr>
                <p:cNvPr id="501" name="Ellipse 500">
                  <a:extLst>
                    <a:ext uri="{FF2B5EF4-FFF2-40B4-BE49-F238E27FC236}">
                      <a16:creationId xmlns:a16="http://schemas.microsoft.com/office/drawing/2014/main" id="{EDA3E54B-1C63-435B-96FC-71E964560598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502" name="Signe Plus 501">
                  <a:extLst>
                    <a:ext uri="{FF2B5EF4-FFF2-40B4-BE49-F238E27FC236}">
                      <a16:creationId xmlns:a16="http://schemas.microsoft.com/office/drawing/2014/main" id="{F330920F-E930-44F5-938C-86F9824B4444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74" name="Groupe 473">
                <a:extLst>
                  <a:ext uri="{FF2B5EF4-FFF2-40B4-BE49-F238E27FC236}">
                    <a16:creationId xmlns:a16="http://schemas.microsoft.com/office/drawing/2014/main" id="{CDB4A2D2-5035-492D-B522-881F9EA46B38}"/>
                  </a:ext>
                </a:extLst>
              </p:cNvPr>
              <p:cNvGrpSpPr/>
              <p:nvPr/>
            </p:nvGrpSpPr>
            <p:grpSpPr>
              <a:xfrm rot="16200000">
                <a:off x="1225986" y="1593146"/>
                <a:ext cx="792000" cy="792000"/>
                <a:chOff x="6377623" y="2957873"/>
                <a:chExt cx="720000" cy="720000"/>
              </a:xfrm>
              <a:grpFill/>
            </p:grpSpPr>
            <p:sp>
              <p:nvSpPr>
                <p:cNvPr id="499" name="Ellipse 498">
                  <a:extLst>
                    <a:ext uri="{FF2B5EF4-FFF2-40B4-BE49-F238E27FC236}">
                      <a16:creationId xmlns:a16="http://schemas.microsoft.com/office/drawing/2014/main" id="{F510E5FF-E9AC-45D3-A362-EF11AAC33D4C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500" name="Signe Plus 499">
                  <a:extLst>
                    <a:ext uri="{FF2B5EF4-FFF2-40B4-BE49-F238E27FC236}">
                      <a16:creationId xmlns:a16="http://schemas.microsoft.com/office/drawing/2014/main" id="{1FCE225A-4A52-47AE-9E92-1A99F835FBF3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75" name="Groupe 474">
                <a:extLst>
                  <a:ext uri="{FF2B5EF4-FFF2-40B4-BE49-F238E27FC236}">
                    <a16:creationId xmlns:a16="http://schemas.microsoft.com/office/drawing/2014/main" id="{9F44D0C8-05E8-4340-A2B4-7EEEF36E7BD9}"/>
                  </a:ext>
                </a:extLst>
              </p:cNvPr>
              <p:cNvGrpSpPr/>
              <p:nvPr/>
            </p:nvGrpSpPr>
            <p:grpSpPr>
              <a:xfrm rot="16200000">
                <a:off x="1207986" y="1504584"/>
                <a:ext cx="828000" cy="828000"/>
                <a:chOff x="6377623" y="2957873"/>
                <a:chExt cx="720000" cy="720000"/>
              </a:xfrm>
              <a:grpFill/>
            </p:grpSpPr>
            <p:sp>
              <p:nvSpPr>
                <p:cNvPr id="497" name="Ellipse 496">
                  <a:extLst>
                    <a:ext uri="{FF2B5EF4-FFF2-40B4-BE49-F238E27FC236}">
                      <a16:creationId xmlns:a16="http://schemas.microsoft.com/office/drawing/2014/main" id="{896078B8-872C-4CD6-B282-299B2E3F3458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98" name="Signe Plus 497">
                  <a:extLst>
                    <a:ext uri="{FF2B5EF4-FFF2-40B4-BE49-F238E27FC236}">
                      <a16:creationId xmlns:a16="http://schemas.microsoft.com/office/drawing/2014/main" id="{3B6CC962-D5C5-4F8B-840E-6487D5CFE2A0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76" name="Groupe 475">
                <a:extLst>
                  <a:ext uri="{FF2B5EF4-FFF2-40B4-BE49-F238E27FC236}">
                    <a16:creationId xmlns:a16="http://schemas.microsoft.com/office/drawing/2014/main" id="{78BC2D68-F4FB-412A-B1A5-6268CD4193E2}"/>
                  </a:ext>
                </a:extLst>
              </p:cNvPr>
              <p:cNvGrpSpPr/>
              <p:nvPr/>
            </p:nvGrpSpPr>
            <p:grpSpPr>
              <a:xfrm rot="16200000">
                <a:off x="1189986" y="1413175"/>
                <a:ext cx="864000" cy="864000"/>
                <a:chOff x="6377623" y="2957873"/>
                <a:chExt cx="720000" cy="720000"/>
              </a:xfrm>
              <a:grpFill/>
            </p:grpSpPr>
            <p:sp>
              <p:nvSpPr>
                <p:cNvPr id="495" name="Ellipse 494">
                  <a:extLst>
                    <a:ext uri="{FF2B5EF4-FFF2-40B4-BE49-F238E27FC236}">
                      <a16:creationId xmlns:a16="http://schemas.microsoft.com/office/drawing/2014/main" id="{A080EB0A-A58E-42E6-A85D-781019CC59EB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96" name="Signe Plus 495">
                  <a:extLst>
                    <a:ext uri="{FF2B5EF4-FFF2-40B4-BE49-F238E27FC236}">
                      <a16:creationId xmlns:a16="http://schemas.microsoft.com/office/drawing/2014/main" id="{DCDAC67D-A786-4133-9B5E-F40AA45B394A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77" name="Groupe 476">
                <a:extLst>
                  <a:ext uri="{FF2B5EF4-FFF2-40B4-BE49-F238E27FC236}">
                    <a16:creationId xmlns:a16="http://schemas.microsoft.com/office/drawing/2014/main" id="{CAABFE47-2FF6-49C1-BEC0-B8086931DB7B}"/>
                  </a:ext>
                </a:extLst>
              </p:cNvPr>
              <p:cNvGrpSpPr/>
              <p:nvPr/>
            </p:nvGrpSpPr>
            <p:grpSpPr>
              <a:xfrm rot="16200000">
                <a:off x="1170260" y="1323360"/>
                <a:ext cx="900000" cy="900000"/>
                <a:chOff x="6377623" y="2957873"/>
                <a:chExt cx="720000" cy="720000"/>
              </a:xfrm>
              <a:grpFill/>
            </p:grpSpPr>
            <p:sp>
              <p:nvSpPr>
                <p:cNvPr id="493" name="Ellipse 492">
                  <a:extLst>
                    <a:ext uri="{FF2B5EF4-FFF2-40B4-BE49-F238E27FC236}">
                      <a16:creationId xmlns:a16="http://schemas.microsoft.com/office/drawing/2014/main" id="{F730AD7E-2E67-4FCB-8BC4-8A5B9DAF30F9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94" name="Signe Plus 493">
                  <a:extLst>
                    <a:ext uri="{FF2B5EF4-FFF2-40B4-BE49-F238E27FC236}">
                      <a16:creationId xmlns:a16="http://schemas.microsoft.com/office/drawing/2014/main" id="{560CC861-95CF-412C-9F14-E5CDDD67499F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78" name="Groupe 477">
                <a:extLst>
                  <a:ext uri="{FF2B5EF4-FFF2-40B4-BE49-F238E27FC236}">
                    <a16:creationId xmlns:a16="http://schemas.microsoft.com/office/drawing/2014/main" id="{207A6CA8-211C-494A-B69C-B73C0F91AB68}"/>
                  </a:ext>
                </a:extLst>
              </p:cNvPr>
              <p:cNvGrpSpPr/>
              <p:nvPr/>
            </p:nvGrpSpPr>
            <p:grpSpPr>
              <a:xfrm rot="16200000">
                <a:off x="1146030" y="1237042"/>
                <a:ext cx="936000" cy="936000"/>
                <a:chOff x="6377623" y="2957873"/>
                <a:chExt cx="720000" cy="720000"/>
              </a:xfrm>
              <a:grpFill/>
            </p:grpSpPr>
            <p:sp>
              <p:nvSpPr>
                <p:cNvPr id="491" name="Ellipse 490">
                  <a:extLst>
                    <a:ext uri="{FF2B5EF4-FFF2-40B4-BE49-F238E27FC236}">
                      <a16:creationId xmlns:a16="http://schemas.microsoft.com/office/drawing/2014/main" id="{409B32DD-0760-44B0-864F-064CD25A0E2E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92" name="Signe Plus 491">
                  <a:extLst>
                    <a:ext uri="{FF2B5EF4-FFF2-40B4-BE49-F238E27FC236}">
                      <a16:creationId xmlns:a16="http://schemas.microsoft.com/office/drawing/2014/main" id="{2EC72A4C-1B88-4BD3-866A-DDE79D4DEC00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79" name="Groupe 478">
                <a:extLst>
                  <a:ext uri="{FF2B5EF4-FFF2-40B4-BE49-F238E27FC236}">
                    <a16:creationId xmlns:a16="http://schemas.microsoft.com/office/drawing/2014/main" id="{0A47E23F-5B5F-4EE7-A0F3-B094C67BB83A}"/>
                  </a:ext>
                </a:extLst>
              </p:cNvPr>
              <p:cNvGrpSpPr/>
              <p:nvPr/>
            </p:nvGrpSpPr>
            <p:grpSpPr>
              <a:xfrm rot="16200000">
                <a:off x="1128030" y="1151293"/>
                <a:ext cx="972000" cy="972000"/>
                <a:chOff x="6377623" y="2957873"/>
                <a:chExt cx="720000" cy="720000"/>
              </a:xfrm>
              <a:grpFill/>
            </p:grpSpPr>
            <p:sp>
              <p:nvSpPr>
                <p:cNvPr id="489" name="Ellipse 488">
                  <a:extLst>
                    <a:ext uri="{FF2B5EF4-FFF2-40B4-BE49-F238E27FC236}">
                      <a16:creationId xmlns:a16="http://schemas.microsoft.com/office/drawing/2014/main" id="{C4156D23-40D8-457E-9ACD-6F068A47778A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90" name="Signe Plus 489">
                  <a:extLst>
                    <a:ext uri="{FF2B5EF4-FFF2-40B4-BE49-F238E27FC236}">
                      <a16:creationId xmlns:a16="http://schemas.microsoft.com/office/drawing/2014/main" id="{54FB5C72-EAC2-4E77-A102-31C3F6E7BF6D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80" name="Groupe 479">
                <a:extLst>
                  <a:ext uri="{FF2B5EF4-FFF2-40B4-BE49-F238E27FC236}">
                    <a16:creationId xmlns:a16="http://schemas.microsoft.com/office/drawing/2014/main" id="{3C08F6AF-5FBD-4B6D-9C28-593E79E23BEC}"/>
                  </a:ext>
                </a:extLst>
              </p:cNvPr>
              <p:cNvGrpSpPr/>
              <p:nvPr/>
            </p:nvGrpSpPr>
            <p:grpSpPr>
              <a:xfrm rot="16200000">
                <a:off x="1110030" y="1061003"/>
                <a:ext cx="1008000" cy="1008000"/>
                <a:chOff x="6377623" y="2957873"/>
                <a:chExt cx="720000" cy="720000"/>
              </a:xfrm>
              <a:grpFill/>
            </p:grpSpPr>
            <p:sp>
              <p:nvSpPr>
                <p:cNvPr id="487" name="Ellipse 486">
                  <a:extLst>
                    <a:ext uri="{FF2B5EF4-FFF2-40B4-BE49-F238E27FC236}">
                      <a16:creationId xmlns:a16="http://schemas.microsoft.com/office/drawing/2014/main" id="{3E350F88-E69B-484F-90C7-C9AEB1BD70DF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88" name="Signe Plus 487">
                  <a:extLst>
                    <a:ext uri="{FF2B5EF4-FFF2-40B4-BE49-F238E27FC236}">
                      <a16:creationId xmlns:a16="http://schemas.microsoft.com/office/drawing/2014/main" id="{94CCB9A3-AD91-4624-8FBD-3B4F6A0EABCE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81" name="Groupe 480">
                <a:extLst>
                  <a:ext uri="{FF2B5EF4-FFF2-40B4-BE49-F238E27FC236}">
                    <a16:creationId xmlns:a16="http://schemas.microsoft.com/office/drawing/2014/main" id="{685BD547-2D82-4753-9B1E-38C767E07F0B}"/>
                  </a:ext>
                </a:extLst>
              </p:cNvPr>
              <p:cNvGrpSpPr/>
              <p:nvPr/>
            </p:nvGrpSpPr>
            <p:grpSpPr>
              <a:xfrm rot="16200000">
                <a:off x="1092030" y="968832"/>
                <a:ext cx="1044000" cy="1044000"/>
                <a:chOff x="6377623" y="2957873"/>
                <a:chExt cx="720000" cy="720000"/>
              </a:xfrm>
              <a:grpFill/>
            </p:grpSpPr>
            <p:sp>
              <p:nvSpPr>
                <p:cNvPr id="485" name="Ellipse 484">
                  <a:extLst>
                    <a:ext uri="{FF2B5EF4-FFF2-40B4-BE49-F238E27FC236}">
                      <a16:creationId xmlns:a16="http://schemas.microsoft.com/office/drawing/2014/main" id="{2BBA088A-065B-487E-B323-BE5513A11C52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86" name="Signe Plus 485">
                  <a:extLst>
                    <a:ext uri="{FF2B5EF4-FFF2-40B4-BE49-F238E27FC236}">
                      <a16:creationId xmlns:a16="http://schemas.microsoft.com/office/drawing/2014/main" id="{9526BA28-9F80-4724-BE61-0E7485F7D86A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sp>
            <p:nvSpPr>
              <p:cNvPr id="483" name="Ellipse 482">
                <a:extLst>
                  <a:ext uri="{FF2B5EF4-FFF2-40B4-BE49-F238E27FC236}">
                    <a16:creationId xmlns:a16="http://schemas.microsoft.com/office/drawing/2014/main" id="{A7177552-1990-48F0-B069-D425A70B6C27}"/>
                  </a:ext>
                </a:extLst>
              </p:cNvPr>
              <p:cNvSpPr/>
              <p:nvPr/>
            </p:nvSpPr>
            <p:spPr>
              <a:xfrm rot="2700000">
                <a:off x="1074030" y="879905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505" name="Signe Moins 504">
              <a:extLst>
                <a:ext uri="{FF2B5EF4-FFF2-40B4-BE49-F238E27FC236}">
                  <a16:creationId xmlns:a16="http://schemas.microsoft.com/office/drawing/2014/main" id="{6FC702FA-E16A-4100-9D5E-9C8B59AD6770}"/>
                </a:ext>
              </a:extLst>
            </p:cNvPr>
            <p:cNvSpPr/>
            <p:nvPr/>
          </p:nvSpPr>
          <p:spPr>
            <a:xfrm>
              <a:off x="3172819" y="1089158"/>
              <a:ext cx="705600" cy="705600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67" name="Ellipse 366">
            <a:extLst>
              <a:ext uri="{FF2B5EF4-FFF2-40B4-BE49-F238E27FC236}">
                <a16:creationId xmlns:a16="http://schemas.microsoft.com/office/drawing/2014/main" id="{F7090E4F-82B9-4944-A4FA-973EA2FE9D4D}"/>
              </a:ext>
            </a:extLst>
          </p:cNvPr>
          <p:cNvSpPr/>
          <p:nvPr/>
        </p:nvSpPr>
        <p:spPr>
          <a:xfrm>
            <a:off x="5352951" y="2149125"/>
            <a:ext cx="1800000" cy="1212331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&lt;</a:t>
            </a:r>
          </a:p>
        </p:txBody>
      </p:sp>
      <p:sp>
        <p:nvSpPr>
          <p:cNvPr id="19" name="Cylindre 18">
            <a:extLst>
              <a:ext uri="{FF2B5EF4-FFF2-40B4-BE49-F238E27FC236}">
                <a16:creationId xmlns:a16="http://schemas.microsoft.com/office/drawing/2014/main" id="{5BF7B41A-9002-44F0-86F2-7C5517CC0AB0}"/>
              </a:ext>
            </a:extLst>
          </p:cNvPr>
          <p:cNvSpPr/>
          <p:nvPr/>
        </p:nvSpPr>
        <p:spPr>
          <a:xfrm>
            <a:off x="5837128" y="1055121"/>
            <a:ext cx="831646" cy="1892945"/>
          </a:xfrm>
          <a:prstGeom prst="can">
            <a:avLst>
              <a:gd name="adj" fmla="val 35347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92361625-1CBD-4502-A37E-66F72270060E}"/>
              </a:ext>
            </a:extLst>
          </p:cNvPr>
          <p:cNvGrpSpPr/>
          <p:nvPr/>
        </p:nvGrpSpPr>
        <p:grpSpPr>
          <a:xfrm>
            <a:off x="8141827" y="1858126"/>
            <a:ext cx="1800000" cy="2306335"/>
            <a:chOff x="5491736" y="2252246"/>
            <a:chExt cx="1800000" cy="2306335"/>
          </a:xfrm>
        </p:grpSpPr>
        <p:sp>
          <p:nvSpPr>
            <p:cNvPr id="512" name="Ellipse 511">
              <a:extLst>
                <a:ext uri="{FF2B5EF4-FFF2-40B4-BE49-F238E27FC236}">
                  <a16:creationId xmlns:a16="http://schemas.microsoft.com/office/drawing/2014/main" id="{13D81636-B8E5-4841-89BB-E65D29226DE9}"/>
                </a:ext>
              </a:extLst>
            </p:cNvPr>
            <p:cNvSpPr/>
            <p:nvPr/>
          </p:nvSpPr>
          <p:spPr>
            <a:xfrm>
              <a:off x="5491736" y="3346250"/>
              <a:ext cx="1800000" cy="1212331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sp>
          <p:nvSpPr>
            <p:cNvPr id="513" name="Cylindre 512">
              <a:extLst>
                <a:ext uri="{FF2B5EF4-FFF2-40B4-BE49-F238E27FC236}">
                  <a16:creationId xmlns:a16="http://schemas.microsoft.com/office/drawing/2014/main" id="{572D9703-3A8F-4CF6-9AB5-CDAB2A466AB7}"/>
                </a:ext>
              </a:extLst>
            </p:cNvPr>
            <p:cNvSpPr/>
            <p:nvPr/>
          </p:nvSpPr>
          <p:spPr>
            <a:xfrm>
              <a:off x="5975913" y="2252246"/>
              <a:ext cx="831646" cy="1892945"/>
            </a:xfrm>
            <a:prstGeom prst="can">
              <a:avLst>
                <a:gd name="adj" fmla="val 66500"/>
              </a:avLst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17" name="Cylindre 516">
            <a:extLst>
              <a:ext uri="{FF2B5EF4-FFF2-40B4-BE49-F238E27FC236}">
                <a16:creationId xmlns:a16="http://schemas.microsoft.com/office/drawing/2014/main" id="{5E30F5B2-4A42-448E-9626-BD305C6F12A0}"/>
              </a:ext>
            </a:extLst>
          </p:cNvPr>
          <p:cNvSpPr/>
          <p:nvPr/>
        </p:nvSpPr>
        <p:spPr>
          <a:xfrm>
            <a:off x="8626004" y="2198818"/>
            <a:ext cx="831646" cy="1552253"/>
          </a:xfrm>
          <a:prstGeom prst="can">
            <a:avLst>
              <a:gd name="adj" fmla="val 66500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9919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57FCEABF-72AF-47FA-BF6E-7E2320FF9885}"/>
              </a:ext>
            </a:extLst>
          </p:cNvPr>
          <p:cNvGrpSpPr/>
          <p:nvPr/>
        </p:nvGrpSpPr>
        <p:grpSpPr>
          <a:xfrm>
            <a:off x="2246201" y="74761"/>
            <a:ext cx="3600000" cy="3600000"/>
            <a:chOff x="2246201" y="74761"/>
            <a:chExt cx="3600000" cy="360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8BD533B-0F9A-4729-9C32-71BE87F5F14D}"/>
                </a:ext>
              </a:extLst>
            </p:cNvPr>
            <p:cNvSpPr/>
            <p:nvPr/>
          </p:nvSpPr>
          <p:spPr>
            <a:xfrm>
              <a:off x="2246201" y="74761"/>
              <a:ext cx="3600000" cy="36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47ADF913-0694-41F1-9455-A8FAC60214AE}"/>
                </a:ext>
              </a:extLst>
            </p:cNvPr>
            <p:cNvSpPr/>
            <p:nvPr/>
          </p:nvSpPr>
          <p:spPr>
            <a:xfrm>
              <a:off x="3866201" y="1694761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2922D14D-E890-44CF-94A2-7384443A7C14}"/>
              </a:ext>
            </a:extLst>
          </p:cNvPr>
          <p:cNvGrpSpPr/>
          <p:nvPr/>
        </p:nvGrpSpPr>
        <p:grpSpPr>
          <a:xfrm>
            <a:off x="3851727" y="-61852"/>
            <a:ext cx="1743891" cy="1743891"/>
            <a:chOff x="4023360" y="2349335"/>
            <a:chExt cx="1743891" cy="174389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B40F63-42C6-4D0C-A898-C247E934CD8C}"/>
                </a:ext>
              </a:extLst>
            </p:cNvPr>
            <p:cNvSpPr/>
            <p:nvPr/>
          </p:nvSpPr>
          <p:spPr>
            <a:xfrm>
              <a:off x="4023360" y="2349335"/>
              <a:ext cx="1743891" cy="17438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E2E0182E-C005-4975-B409-677831EF814E}"/>
                </a:ext>
              </a:extLst>
            </p:cNvPr>
            <p:cNvSpPr/>
            <p:nvPr/>
          </p:nvSpPr>
          <p:spPr>
            <a:xfrm>
              <a:off x="4057105" y="2383080"/>
              <a:ext cx="1676400" cy="1676400"/>
            </a:xfrm>
            <a:prstGeom prst="ellipse">
              <a:avLst/>
            </a:prstGeom>
            <a:gradFill flip="none" rotWithShape="1">
              <a:gsLst>
                <a:gs pos="88000">
                  <a:srgbClr val="E7E7E7"/>
                </a:gs>
                <a:gs pos="72000">
                  <a:srgbClr val="DBDBDB"/>
                </a:gs>
                <a:gs pos="56000">
                  <a:srgbClr val="D1D1D1"/>
                </a:gs>
                <a:gs pos="41000">
                  <a:srgbClr val="C8C8C8"/>
                </a:gs>
                <a:gs pos="29000">
                  <a:srgbClr val="BBBBBB"/>
                </a:gs>
                <a:gs pos="46000">
                  <a:srgbClr val="B0B0B0"/>
                </a:gs>
                <a:gs pos="10000">
                  <a:srgbClr val="797979"/>
                </a:gs>
                <a:gs pos="0">
                  <a:srgbClr val="4E4E4E"/>
                </a:gs>
                <a:gs pos="0">
                  <a:schemeClr val="tx1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8CAA91A-22A4-4106-8C7C-99F3615E3F02}"/>
              </a:ext>
            </a:extLst>
          </p:cNvPr>
          <p:cNvGrpSpPr/>
          <p:nvPr/>
        </p:nvGrpSpPr>
        <p:grpSpPr>
          <a:xfrm>
            <a:off x="7451727" y="50536"/>
            <a:ext cx="1836000" cy="1836000"/>
            <a:chOff x="1838456" y="2419027"/>
            <a:chExt cx="1836000" cy="1836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F13EB4C-323D-4F3C-AE66-8260F80AF06D}"/>
                </a:ext>
              </a:extLst>
            </p:cNvPr>
            <p:cNvSpPr/>
            <p:nvPr/>
          </p:nvSpPr>
          <p:spPr>
            <a:xfrm>
              <a:off x="1838456" y="2419027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1C89DE54-4D3E-4C03-873F-E277D65A6D6F}"/>
                </a:ext>
              </a:extLst>
            </p:cNvPr>
            <p:cNvSpPr/>
            <p:nvPr/>
          </p:nvSpPr>
          <p:spPr>
            <a:xfrm>
              <a:off x="1856456" y="2437027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" name="Graphique 3" descr="Suspendre avec un remplissage uni">
              <a:extLst>
                <a:ext uri="{FF2B5EF4-FFF2-40B4-BE49-F238E27FC236}">
                  <a16:creationId xmlns:a16="http://schemas.microsoft.com/office/drawing/2014/main" id="{FB959542-C75E-4C40-B1B0-0375AE857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96456" y="2977027"/>
              <a:ext cx="720000" cy="720000"/>
            </a:xfrm>
            <a:prstGeom prst="rect">
              <a:avLst/>
            </a:prstGeom>
          </p:spPr>
        </p:pic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458BC925-8759-450F-A0CA-B7F9CAF50843}"/>
              </a:ext>
            </a:extLst>
          </p:cNvPr>
          <p:cNvGrpSpPr/>
          <p:nvPr/>
        </p:nvGrpSpPr>
        <p:grpSpPr>
          <a:xfrm>
            <a:off x="8727090" y="2810321"/>
            <a:ext cx="1743891" cy="1743891"/>
            <a:chOff x="2808317" y="2372888"/>
            <a:chExt cx="1743891" cy="1743891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A22E0AC9-C82A-4A4C-B5C0-9FBBC88B0628}"/>
                </a:ext>
              </a:extLst>
            </p:cNvPr>
            <p:cNvGrpSpPr/>
            <p:nvPr/>
          </p:nvGrpSpPr>
          <p:grpSpPr>
            <a:xfrm>
              <a:off x="2808317" y="2372888"/>
              <a:ext cx="1743891" cy="1743891"/>
              <a:chOff x="4023360" y="2349335"/>
              <a:chExt cx="1743891" cy="1743891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EFC179B-F7D8-43CA-8C34-8787EF9FCEEB}"/>
                  </a:ext>
                </a:extLst>
              </p:cNvPr>
              <p:cNvSpPr/>
              <p:nvPr/>
            </p:nvSpPr>
            <p:spPr>
              <a:xfrm>
                <a:off x="4023360" y="2349335"/>
                <a:ext cx="1743891" cy="17438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416FE4CA-EA46-4F79-93D2-C8B03D7E136E}"/>
                  </a:ext>
                </a:extLst>
              </p:cNvPr>
              <p:cNvSpPr/>
              <p:nvPr/>
            </p:nvSpPr>
            <p:spPr>
              <a:xfrm>
                <a:off x="4057105" y="2383080"/>
                <a:ext cx="1676400" cy="1676400"/>
              </a:xfrm>
              <a:prstGeom prst="ellipse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15" name="Graphique 14" descr="Suspendre avec un remplissage uni">
              <a:extLst>
                <a:ext uri="{FF2B5EF4-FFF2-40B4-BE49-F238E27FC236}">
                  <a16:creationId xmlns:a16="http://schemas.microsoft.com/office/drawing/2014/main" id="{2E7C1540-0756-453D-AB6E-FF1F9B578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23062" y="2788640"/>
              <a:ext cx="914400" cy="914400"/>
            </a:xfrm>
            <a:prstGeom prst="rect">
              <a:avLst/>
            </a:prstGeom>
          </p:spPr>
        </p:pic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71816002-21DC-431D-82EF-CEB23FAC81D2}"/>
              </a:ext>
            </a:extLst>
          </p:cNvPr>
          <p:cNvGrpSpPr/>
          <p:nvPr/>
        </p:nvGrpSpPr>
        <p:grpSpPr>
          <a:xfrm>
            <a:off x="9874742" y="2054471"/>
            <a:ext cx="1836000" cy="1836000"/>
            <a:chOff x="4612008" y="2417420"/>
            <a:chExt cx="1836000" cy="1836000"/>
          </a:xfrm>
        </p:grpSpPr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38226FD8-14B0-447B-93E3-8D1D5BD79DB3}"/>
                </a:ext>
              </a:extLst>
            </p:cNvPr>
            <p:cNvGrpSpPr/>
            <p:nvPr/>
          </p:nvGrpSpPr>
          <p:grpSpPr>
            <a:xfrm>
              <a:off x="4612008" y="2417420"/>
              <a:ext cx="1836000" cy="1836000"/>
              <a:chOff x="1838456" y="2419027"/>
              <a:chExt cx="1836000" cy="183600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920FF3E-57DB-4D0C-BB5F-657C8C4983C2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8F46470C-9C48-4829-8BF4-B36C90126FD5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32" name="Signe Moins 31">
              <a:extLst>
                <a:ext uri="{FF2B5EF4-FFF2-40B4-BE49-F238E27FC236}">
                  <a16:creationId xmlns:a16="http://schemas.microsoft.com/office/drawing/2014/main" id="{D74DD4CA-70B7-4019-AF47-D36B64429074}"/>
                </a:ext>
              </a:extLst>
            </p:cNvPr>
            <p:cNvSpPr/>
            <p:nvPr/>
          </p:nvSpPr>
          <p:spPr>
            <a:xfrm>
              <a:off x="5152897" y="2958309"/>
              <a:ext cx="754161" cy="754161"/>
            </a:xfrm>
            <a:prstGeom prst="mathMin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1" name="Groupe 80">
            <a:extLst>
              <a:ext uri="{FF2B5EF4-FFF2-40B4-BE49-F238E27FC236}">
                <a16:creationId xmlns:a16="http://schemas.microsoft.com/office/drawing/2014/main" id="{944003F7-384F-4DE4-819F-3A00BBE7EFA8}"/>
              </a:ext>
            </a:extLst>
          </p:cNvPr>
          <p:cNvGrpSpPr/>
          <p:nvPr/>
        </p:nvGrpSpPr>
        <p:grpSpPr>
          <a:xfrm>
            <a:off x="8590289" y="974320"/>
            <a:ext cx="1836000" cy="1836000"/>
            <a:chOff x="2712216" y="2417420"/>
            <a:chExt cx="1836000" cy="1836000"/>
          </a:xfrm>
        </p:grpSpPr>
        <p:grpSp>
          <p:nvGrpSpPr>
            <p:cNvPr id="87" name="Groupe 86">
              <a:extLst>
                <a:ext uri="{FF2B5EF4-FFF2-40B4-BE49-F238E27FC236}">
                  <a16:creationId xmlns:a16="http://schemas.microsoft.com/office/drawing/2014/main" id="{903672AE-0516-4DD1-87F3-9A9FC1E68EA6}"/>
                </a:ext>
              </a:extLst>
            </p:cNvPr>
            <p:cNvGrpSpPr/>
            <p:nvPr/>
          </p:nvGrpSpPr>
          <p:grpSpPr>
            <a:xfrm>
              <a:off x="2712216" y="2417420"/>
              <a:ext cx="1836000" cy="1836000"/>
              <a:chOff x="1838456" y="2419027"/>
              <a:chExt cx="1836000" cy="1836000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2B65D6C4-4D95-4944-AA67-CC0AB08F178F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" name="Ellipse 89">
                <a:extLst>
                  <a:ext uri="{FF2B5EF4-FFF2-40B4-BE49-F238E27FC236}">
                    <a16:creationId xmlns:a16="http://schemas.microsoft.com/office/drawing/2014/main" id="{DC75996F-8358-4BBB-B151-0E6429C905F6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88" name="Signe Plus 87">
              <a:extLst>
                <a:ext uri="{FF2B5EF4-FFF2-40B4-BE49-F238E27FC236}">
                  <a16:creationId xmlns:a16="http://schemas.microsoft.com/office/drawing/2014/main" id="{1122A07E-E9E1-4D7C-B772-6472E2B14C48}"/>
                </a:ext>
              </a:extLst>
            </p:cNvPr>
            <p:cNvSpPr/>
            <p:nvPr/>
          </p:nvSpPr>
          <p:spPr>
            <a:xfrm>
              <a:off x="3253166" y="2958370"/>
              <a:ext cx="754100" cy="7541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CB17F466-D655-4A35-9F78-192B00A84003}"/>
              </a:ext>
            </a:extLst>
          </p:cNvPr>
          <p:cNvGrpSpPr/>
          <p:nvPr/>
        </p:nvGrpSpPr>
        <p:grpSpPr>
          <a:xfrm>
            <a:off x="745673" y="1892320"/>
            <a:ext cx="1836000" cy="1836000"/>
            <a:chOff x="2712216" y="2417420"/>
            <a:chExt cx="1836000" cy="1836000"/>
          </a:xfrm>
        </p:grpSpPr>
        <p:grpSp>
          <p:nvGrpSpPr>
            <p:cNvPr id="99" name="Groupe 98">
              <a:extLst>
                <a:ext uri="{FF2B5EF4-FFF2-40B4-BE49-F238E27FC236}">
                  <a16:creationId xmlns:a16="http://schemas.microsoft.com/office/drawing/2014/main" id="{2021F5F6-5D6D-4391-86D3-229DE033D38E}"/>
                </a:ext>
              </a:extLst>
            </p:cNvPr>
            <p:cNvGrpSpPr/>
            <p:nvPr/>
          </p:nvGrpSpPr>
          <p:grpSpPr>
            <a:xfrm>
              <a:off x="2712216" y="2417420"/>
              <a:ext cx="1836000" cy="1836000"/>
              <a:chOff x="1838456" y="2419027"/>
              <a:chExt cx="1836000" cy="1836000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76A48CCA-D555-4540-A932-708B19506E42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2" name="Ellipse 101">
                <a:extLst>
                  <a:ext uri="{FF2B5EF4-FFF2-40B4-BE49-F238E27FC236}">
                    <a16:creationId xmlns:a16="http://schemas.microsoft.com/office/drawing/2014/main" id="{90722BB4-7CEC-4FC4-8140-420CC66D4588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00" name="Signe Plus 99">
              <a:extLst>
                <a:ext uri="{FF2B5EF4-FFF2-40B4-BE49-F238E27FC236}">
                  <a16:creationId xmlns:a16="http://schemas.microsoft.com/office/drawing/2014/main" id="{16172222-6CD0-4503-AF2D-40DD55749CC3}"/>
                </a:ext>
              </a:extLst>
            </p:cNvPr>
            <p:cNvSpPr/>
            <p:nvPr/>
          </p:nvSpPr>
          <p:spPr>
            <a:xfrm>
              <a:off x="3253166" y="2958370"/>
              <a:ext cx="754100" cy="754100"/>
            </a:xfrm>
            <a:prstGeom prst="mathPlus">
              <a:avLst/>
            </a:prstGeom>
            <a:solidFill>
              <a:schemeClr val="tx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6498F1E6-A27A-4701-8C22-0DAF8328AFB9}"/>
              </a:ext>
            </a:extLst>
          </p:cNvPr>
          <p:cNvGrpSpPr/>
          <p:nvPr/>
        </p:nvGrpSpPr>
        <p:grpSpPr>
          <a:xfrm>
            <a:off x="5287597" y="1910320"/>
            <a:ext cx="1836000" cy="1836000"/>
            <a:chOff x="2761673" y="1892320"/>
            <a:chExt cx="1836000" cy="1836000"/>
          </a:xfrm>
        </p:grpSpPr>
        <p:grpSp>
          <p:nvGrpSpPr>
            <p:cNvPr id="104" name="Groupe 103">
              <a:extLst>
                <a:ext uri="{FF2B5EF4-FFF2-40B4-BE49-F238E27FC236}">
                  <a16:creationId xmlns:a16="http://schemas.microsoft.com/office/drawing/2014/main" id="{C4A53FB9-1F1A-40FF-BE74-9AE27C10FF72}"/>
                </a:ext>
              </a:extLst>
            </p:cNvPr>
            <p:cNvGrpSpPr/>
            <p:nvPr/>
          </p:nvGrpSpPr>
          <p:grpSpPr>
            <a:xfrm>
              <a:off x="2761673" y="1892320"/>
              <a:ext cx="1836000" cy="1836000"/>
              <a:chOff x="1838456" y="2419027"/>
              <a:chExt cx="1836000" cy="1836000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F1997F47-8B7B-4AFB-8AA4-48EF28C31F24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7" name="Ellipse 106">
                <a:extLst>
                  <a:ext uri="{FF2B5EF4-FFF2-40B4-BE49-F238E27FC236}">
                    <a16:creationId xmlns:a16="http://schemas.microsoft.com/office/drawing/2014/main" id="{AFEC4C36-435E-416B-A675-460E854C139B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05" name="Signe Plus 104">
              <a:extLst>
                <a:ext uri="{FF2B5EF4-FFF2-40B4-BE49-F238E27FC236}">
                  <a16:creationId xmlns:a16="http://schemas.microsoft.com/office/drawing/2014/main" id="{F7739232-F079-400E-9811-6B8017AF1AC3}"/>
                </a:ext>
              </a:extLst>
            </p:cNvPr>
            <p:cNvSpPr/>
            <p:nvPr/>
          </p:nvSpPr>
          <p:spPr>
            <a:xfrm>
              <a:off x="2959673" y="2090320"/>
              <a:ext cx="1440000" cy="1440000"/>
            </a:xfrm>
            <a:prstGeom prst="mathPlus">
              <a:avLst/>
            </a:prstGeom>
            <a:solidFill>
              <a:schemeClr val="tx1">
                <a:lumMod val="85000"/>
                <a:lumOff val="15000"/>
              </a:schemeClr>
            </a:solidFill>
            <a:ln w="152400">
              <a:gradFill flip="none" rotWithShape="1">
                <a:gsLst>
                  <a:gs pos="1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850F16B-5065-494E-8CD4-24C9D3CEC215}"/>
              </a:ext>
            </a:extLst>
          </p:cNvPr>
          <p:cNvGrpSpPr/>
          <p:nvPr/>
        </p:nvGrpSpPr>
        <p:grpSpPr>
          <a:xfrm>
            <a:off x="3021245" y="1874320"/>
            <a:ext cx="1836000" cy="1836000"/>
            <a:chOff x="3021245" y="1874320"/>
            <a:chExt cx="1836000" cy="1836000"/>
          </a:xfrm>
        </p:grpSpPr>
        <p:grpSp>
          <p:nvGrpSpPr>
            <p:cNvPr id="112" name="Groupe 111">
              <a:extLst>
                <a:ext uri="{FF2B5EF4-FFF2-40B4-BE49-F238E27FC236}">
                  <a16:creationId xmlns:a16="http://schemas.microsoft.com/office/drawing/2014/main" id="{95B364D9-FA08-4E67-A83D-47192B30CCDD}"/>
                </a:ext>
              </a:extLst>
            </p:cNvPr>
            <p:cNvGrpSpPr/>
            <p:nvPr/>
          </p:nvGrpSpPr>
          <p:grpSpPr>
            <a:xfrm>
              <a:off x="3021245" y="1874320"/>
              <a:ext cx="1836000" cy="1836000"/>
              <a:chOff x="1838456" y="2419027"/>
              <a:chExt cx="1836000" cy="1836000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074205B7-C7D7-4FA1-9B43-C1B0B28DC3FE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6" name="Ellipse 115">
                <a:extLst>
                  <a:ext uri="{FF2B5EF4-FFF2-40B4-BE49-F238E27FC236}">
                    <a16:creationId xmlns:a16="http://schemas.microsoft.com/office/drawing/2014/main" id="{6167415A-0389-4649-8271-4AD00AE25766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13" name="Signe Plus 112">
              <a:extLst>
                <a:ext uri="{FF2B5EF4-FFF2-40B4-BE49-F238E27FC236}">
                  <a16:creationId xmlns:a16="http://schemas.microsoft.com/office/drawing/2014/main" id="{2ED8E1C1-813F-4ACC-8234-4DBED16AABEB}"/>
                </a:ext>
              </a:extLst>
            </p:cNvPr>
            <p:cNvSpPr/>
            <p:nvPr/>
          </p:nvSpPr>
          <p:spPr>
            <a:xfrm>
              <a:off x="3399245" y="2252320"/>
              <a:ext cx="1080000" cy="1080000"/>
            </a:xfrm>
            <a:prstGeom prst="mathPlus">
              <a:avLst/>
            </a:prstGeom>
            <a:solidFill>
              <a:schemeClr val="tx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39" name="ZoneTexte 138">
            <a:extLst>
              <a:ext uri="{FF2B5EF4-FFF2-40B4-BE49-F238E27FC236}">
                <a16:creationId xmlns:a16="http://schemas.microsoft.com/office/drawing/2014/main" id="{501B8CA0-BA1B-4B2C-BB89-1A9FB5616DF8}"/>
              </a:ext>
            </a:extLst>
          </p:cNvPr>
          <p:cNvSpPr txBox="1"/>
          <p:nvPr/>
        </p:nvSpPr>
        <p:spPr>
          <a:xfrm>
            <a:off x="5838348" y="3335688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10 cm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6232E5CA-6F32-4DF7-A3AD-F72F11FF0077}"/>
              </a:ext>
            </a:extLst>
          </p:cNvPr>
          <p:cNvSpPr txBox="1"/>
          <p:nvPr/>
        </p:nvSpPr>
        <p:spPr>
          <a:xfrm>
            <a:off x="3627094" y="3294749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5 cm</a:t>
            </a:r>
          </a:p>
        </p:txBody>
      </p:sp>
      <p:sp>
        <p:nvSpPr>
          <p:cNvPr id="141" name="ZoneTexte 140">
            <a:extLst>
              <a:ext uri="{FF2B5EF4-FFF2-40B4-BE49-F238E27FC236}">
                <a16:creationId xmlns:a16="http://schemas.microsoft.com/office/drawing/2014/main" id="{09D9FE7C-8756-4249-B81D-98EBD4DC4DA1}"/>
              </a:ext>
            </a:extLst>
          </p:cNvPr>
          <p:cNvSpPr txBox="1"/>
          <p:nvPr/>
        </p:nvSpPr>
        <p:spPr>
          <a:xfrm>
            <a:off x="1353217" y="3307449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1 cm</a:t>
            </a:r>
          </a:p>
        </p:txBody>
      </p:sp>
      <p:grpSp>
        <p:nvGrpSpPr>
          <p:cNvPr id="142" name="Groupe 141">
            <a:extLst>
              <a:ext uri="{FF2B5EF4-FFF2-40B4-BE49-F238E27FC236}">
                <a16:creationId xmlns:a16="http://schemas.microsoft.com/office/drawing/2014/main" id="{CC3E579A-335B-408D-B8B8-E671163475AB}"/>
              </a:ext>
            </a:extLst>
          </p:cNvPr>
          <p:cNvGrpSpPr/>
          <p:nvPr/>
        </p:nvGrpSpPr>
        <p:grpSpPr>
          <a:xfrm>
            <a:off x="760222" y="3890471"/>
            <a:ext cx="1836000" cy="1836000"/>
            <a:chOff x="2712216" y="2417420"/>
            <a:chExt cx="1836000" cy="1836000"/>
          </a:xfrm>
        </p:grpSpPr>
        <p:grpSp>
          <p:nvGrpSpPr>
            <p:cNvPr id="143" name="Groupe 142">
              <a:extLst>
                <a:ext uri="{FF2B5EF4-FFF2-40B4-BE49-F238E27FC236}">
                  <a16:creationId xmlns:a16="http://schemas.microsoft.com/office/drawing/2014/main" id="{BDE1B9D6-34A4-4E34-BECB-7CF5A524AF44}"/>
                </a:ext>
              </a:extLst>
            </p:cNvPr>
            <p:cNvGrpSpPr/>
            <p:nvPr/>
          </p:nvGrpSpPr>
          <p:grpSpPr>
            <a:xfrm>
              <a:off x="2712216" y="2417420"/>
              <a:ext cx="1836000" cy="1836000"/>
              <a:chOff x="1838456" y="2419027"/>
              <a:chExt cx="1836000" cy="1836000"/>
            </a:xfrm>
          </p:grpSpPr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BD489197-CB88-4E16-8FFA-FE2483E11D99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6" name="Ellipse 145">
                <a:extLst>
                  <a:ext uri="{FF2B5EF4-FFF2-40B4-BE49-F238E27FC236}">
                    <a16:creationId xmlns:a16="http://schemas.microsoft.com/office/drawing/2014/main" id="{248133B7-FCCA-4B25-9701-4182252CC9A9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44" name="Signe Plus 143">
              <a:extLst>
                <a:ext uri="{FF2B5EF4-FFF2-40B4-BE49-F238E27FC236}">
                  <a16:creationId xmlns:a16="http://schemas.microsoft.com/office/drawing/2014/main" id="{A4DFFE80-95F4-4B60-B5D2-E93EAF52ECEF}"/>
                </a:ext>
              </a:extLst>
            </p:cNvPr>
            <p:cNvSpPr/>
            <p:nvPr/>
          </p:nvSpPr>
          <p:spPr>
            <a:xfrm>
              <a:off x="3253166" y="2958370"/>
              <a:ext cx="754100" cy="754100"/>
            </a:xfrm>
            <a:prstGeom prst="mathPlus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47" name="Groupe 146">
            <a:extLst>
              <a:ext uri="{FF2B5EF4-FFF2-40B4-BE49-F238E27FC236}">
                <a16:creationId xmlns:a16="http://schemas.microsoft.com/office/drawing/2014/main" id="{EBA2B641-2F55-42C3-B8EE-A319AAC62C51}"/>
              </a:ext>
            </a:extLst>
          </p:cNvPr>
          <p:cNvGrpSpPr/>
          <p:nvPr/>
        </p:nvGrpSpPr>
        <p:grpSpPr>
          <a:xfrm>
            <a:off x="3039245" y="3902601"/>
            <a:ext cx="1836000" cy="1836000"/>
            <a:chOff x="2712216" y="2417420"/>
            <a:chExt cx="1836000" cy="1836000"/>
          </a:xfrm>
        </p:grpSpPr>
        <p:grpSp>
          <p:nvGrpSpPr>
            <p:cNvPr id="148" name="Groupe 147">
              <a:extLst>
                <a:ext uri="{FF2B5EF4-FFF2-40B4-BE49-F238E27FC236}">
                  <a16:creationId xmlns:a16="http://schemas.microsoft.com/office/drawing/2014/main" id="{6AEC72A0-4004-4E89-82E4-1CDB975420E3}"/>
                </a:ext>
              </a:extLst>
            </p:cNvPr>
            <p:cNvGrpSpPr/>
            <p:nvPr/>
          </p:nvGrpSpPr>
          <p:grpSpPr>
            <a:xfrm>
              <a:off x="2712216" y="2417420"/>
              <a:ext cx="1836000" cy="1836000"/>
              <a:chOff x="1838456" y="2419027"/>
              <a:chExt cx="1836000" cy="1836000"/>
            </a:xfrm>
          </p:grpSpPr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0EC76BDC-9FB0-4E5F-8329-29AC1E50AF5B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1" name="Ellipse 150">
                <a:extLst>
                  <a:ext uri="{FF2B5EF4-FFF2-40B4-BE49-F238E27FC236}">
                    <a16:creationId xmlns:a16="http://schemas.microsoft.com/office/drawing/2014/main" id="{EEA95BDE-B283-43D8-969B-E0FBAB3BBD86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49" name="Signe Plus 148">
              <a:extLst>
                <a:ext uri="{FF2B5EF4-FFF2-40B4-BE49-F238E27FC236}">
                  <a16:creationId xmlns:a16="http://schemas.microsoft.com/office/drawing/2014/main" id="{655C6EFC-4AF8-4C0B-8661-2A7A1678A3B4}"/>
                </a:ext>
              </a:extLst>
            </p:cNvPr>
            <p:cNvSpPr/>
            <p:nvPr/>
          </p:nvSpPr>
          <p:spPr>
            <a:xfrm>
              <a:off x="3253166" y="2958370"/>
              <a:ext cx="754100" cy="754100"/>
            </a:xfrm>
            <a:prstGeom prst="mathPlus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52" name="Groupe 151">
            <a:extLst>
              <a:ext uri="{FF2B5EF4-FFF2-40B4-BE49-F238E27FC236}">
                <a16:creationId xmlns:a16="http://schemas.microsoft.com/office/drawing/2014/main" id="{3D4B0DEC-DC93-44CA-A759-21CDE5F4147A}"/>
              </a:ext>
            </a:extLst>
          </p:cNvPr>
          <p:cNvGrpSpPr/>
          <p:nvPr/>
        </p:nvGrpSpPr>
        <p:grpSpPr>
          <a:xfrm>
            <a:off x="5305597" y="3920601"/>
            <a:ext cx="1836000" cy="1836000"/>
            <a:chOff x="2712216" y="2417420"/>
            <a:chExt cx="1836000" cy="1836000"/>
          </a:xfrm>
        </p:grpSpPr>
        <p:grpSp>
          <p:nvGrpSpPr>
            <p:cNvPr id="153" name="Groupe 152">
              <a:extLst>
                <a:ext uri="{FF2B5EF4-FFF2-40B4-BE49-F238E27FC236}">
                  <a16:creationId xmlns:a16="http://schemas.microsoft.com/office/drawing/2014/main" id="{5D4FB687-2C5E-4CC9-AD28-7185B81588F5}"/>
                </a:ext>
              </a:extLst>
            </p:cNvPr>
            <p:cNvGrpSpPr/>
            <p:nvPr/>
          </p:nvGrpSpPr>
          <p:grpSpPr>
            <a:xfrm>
              <a:off x="2712216" y="2417420"/>
              <a:ext cx="1836000" cy="1836000"/>
              <a:chOff x="1838456" y="2419027"/>
              <a:chExt cx="1836000" cy="1836000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1C8AFB23-1C67-42F2-9459-0480E794F289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6" name="Ellipse 155">
                <a:extLst>
                  <a:ext uri="{FF2B5EF4-FFF2-40B4-BE49-F238E27FC236}">
                    <a16:creationId xmlns:a16="http://schemas.microsoft.com/office/drawing/2014/main" id="{4BD969CA-9204-4932-A4AA-DDD17CF6CA9B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54" name="Signe Plus 153">
              <a:extLst>
                <a:ext uri="{FF2B5EF4-FFF2-40B4-BE49-F238E27FC236}">
                  <a16:creationId xmlns:a16="http://schemas.microsoft.com/office/drawing/2014/main" id="{9B723065-0BC6-4823-BA56-ADC22B781A7E}"/>
                </a:ext>
              </a:extLst>
            </p:cNvPr>
            <p:cNvSpPr/>
            <p:nvPr/>
          </p:nvSpPr>
          <p:spPr>
            <a:xfrm>
              <a:off x="3253166" y="2958370"/>
              <a:ext cx="754100" cy="754100"/>
            </a:xfrm>
            <a:prstGeom prst="mathPlus">
              <a:avLst/>
            </a:prstGeom>
            <a:solidFill>
              <a:schemeClr val="bg1"/>
            </a:solidFill>
            <a:ln w="152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57" name="Signe Plus 156">
            <a:extLst>
              <a:ext uri="{FF2B5EF4-FFF2-40B4-BE49-F238E27FC236}">
                <a16:creationId xmlns:a16="http://schemas.microsoft.com/office/drawing/2014/main" id="{F1838D6D-EE48-41F1-97B4-B11AE883D96F}"/>
              </a:ext>
            </a:extLst>
          </p:cNvPr>
          <p:cNvSpPr/>
          <p:nvPr/>
        </p:nvSpPr>
        <p:spPr>
          <a:xfrm>
            <a:off x="3562195" y="2414761"/>
            <a:ext cx="754100" cy="754100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33B4E618-4D0C-4BDA-8F60-D7D48169FBE0}"/>
              </a:ext>
            </a:extLst>
          </p:cNvPr>
          <p:cNvSpPr/>
          <p:nvPr/>
        </p:nvSpPr>
        <p:spPr>
          <a:xfrm>
            <a:off x="1708195" y="424879"/>
            <a:ext cx="1836000" cy="183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9160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FAD7213B-94DD-47F7-9A4A-42B1C12FE461}"/>
              </a:ext>
            </a:extLst>
          </p:cNvPr>
          <p:cNvGrpSpPr/>
          <p:nvPr/>
        </p:nvGrpSpPr>
        <p:grpSpPr>
          <a:xfrm>
            <a:off x="929640" y="2090255"/>
            <a:ext cx="1743891" cy="1743891"/>
            <a:chOff x="4023360" y="2349335"/>
            <a:chExt cx="1743891" cy="174389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D899B30-8A18-421D-8A7A-C37CA853C79A}"/>
                </a:ext>
              </a:extLst>
            </p:cNvPr>
            <p:cNvSpPr/>
            <p:nvPr/>
          </p:nvSpPr>
          <p:spPr>
            <a:xfrm>
              <a:off x="4023360" y="2349335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612CBB83-EC02-4FA6-9333-EAC30DFD6EFD}"/>
                </a:ext>
              </a:extLst>
            </p:cNvPr>
            <p:cNvSpPr/>
            <p:nvPr/>
          </p:nvSpPr>
          <p:spPr>
            <a:xfrm>
              <a:off x="4057105" y="2383080"/>
              <a:ext cx="1676400" cy="1676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B065BC25-D025-4E6B-9379-EDE06E531209}"/>
              </a:ext>
            </a:extLst>
          </p:cNvPr>
          <p:cNvGrpSpPr/>
          <p:nvPr/>
        </p:nvGrpSpPr>
        <p:grpSpPr>
          <a:xfrm>
            <a:off x="2895600" y="2090254"/>
            <a:ext cx="1743891" cy="1743891"/>
            <a:chOff x="4023360" y="2349335"/>
            <a:chExt cx="1743891" cy="174389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3749AF-D1B5-4D2C-A9AC-B01C40D70AFE}"/>
                </a:ext>
              </a:extLst>
            </p:cNvPr>
            <p:cNvSpPr/>
            <p:nvPr/>
          </p:nvSpPr>
          <p:spPr>
            <a:xfrm>
              <a:off x="4023360" y="2349335"/>
              <a:ext cx="1743891" cy="17438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7C05DE5B-0FBD-4988-A07B-41B5BA1CB95A}"/>
                </a:ext>
              </a:extLst>
            </p:cNvPr>
            <p:cNvSpPr/>
            <p:nvPr/>
          </p:nvSpPr>
          <p:spPr>
            <a:xfrm>
              <a:off x="4057105" y="2383080"/>
              <a:ext cx="1676400" cy="1676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72721AE1-8C17-4C52-B2C3-8DB07FC54E93}"/>
              </a:ext>
            </a:extLst>
          </p:cNvPr>
          <p:cNvGrpSpPr/>
          <p:nvPr/>
        </p:nvGrpSpPr>
        <p:grpSpPr>
          <a:xfrm>
            <a:off x="4418511" y="2123998"/>
            <a:ext cx="1743891" cy="1743891"/>
            <a:chOff x="4290060" y="2123999"/>
            <a:chExt cx="1743891" cy="174389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9AE0149-A1F5-41D1-AE78-E4D969BA63AB}"/>
                </a:ext>
              </a:extLst>
            </p:cNvPr>
            <p:cNvSpPr/>
            <p:nvPr/>
          </p:nvSpPr>
          <p:spPr>
            <a:xfrm>
              <a:off x="4290060" y="2123999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Cercle : creux 18">
              <a:extLst>
                <a:ext uri="{FF2B5EF4-FFF2-40B4-BE49-F238E27FC236}">
                  <a16:creationId xmlns:a16="http://schemas.microsoft.com/office/drawing/2014/main" id="{BE45B0D6-FC42-4552-AF6E-5C22E2F64BA8}"/>
                </a:ext>
              </a:extLst>
            </p:cNvPr>
            <p:cNvSpPr/>
            <p:nvPr/>
          </p:nvSpPr>
          <p:spPr>
            <a:xfrm>
              <a:off x="4323805" y="2157744"/>
              <a:ext cx="1676400" cy="1676400"/>
            </a:xfrm>
            <a:prstGeom prst="donut">
              <a:avLst>
                <a:gd name="adj" fmla="val 723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9CF5E168-49BF-4CC9-9EBA-4F8B3ECC86EB}"/>
              </a:ext>
            </a:extLst>
          </p:cNvPr>
          <p:cNvGrpSpPr/>
          <p:nvPr/>
        </p:nvGrpSpPr>
        <p:grpSpPr>
          <a:xfrm>
            <a:off x="6461760" y="2123998"/>
            <a:ext cx="1743891" cy="1743891"/>
            <a:chOff x="4290060" y="2123999"/>
            <a:chExt cx="1743891" cy="174389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0095717-01F2-4E5C-8E40-6B7693688712}"/>
                </a:ext>
              </a:extLst>
            </p:cNvPr>
            <p:cNvSpPr/>
            <p:nvPr/>
          </p:nvSpPr>
          <p:spPr>
            <a:xfrm>
              <a:off x="4290060" y="2123999"/>
              <a:ext cx="1743891" cy="17438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Cercle : creux 26">
              <a:extLst>
                <a:ext uri="{FF2B5EF4-FFF2-40B4-BE49-F238E27FC236}">
                  <a16:creationId xmlns:a16="http://schemas.microsoft.com/office/drawing/2014/main" id="{0664F9AE-6D7B-4191-8E4D-DB33483C8BE2}"/>
                </a:ext>
              </a:extLst>
            </p:cNvPr>
            <p:cNvSpPr/>
            <p:nvPr/>
          </p:nvSpPr>
          <p:spPr>
            <a:xfrm>
              <a:off x="4323805" y="2157744"/>
              <a:ext cx="1676400" cy="1676400"/>
            </a:xfrm>
            <a:prstGeom prst="donut">
              <a:avLst>
                <a:gd name="adj" fmla="val 723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1D0ED6C8-2C09-405E-9575-AE2B72D00E3A}"/>
              </a:ext>
            </a:extLst>
          </p:cNvPr>
          <p:cNvGrpSpPr/>
          <p:nvPr/>
        </p:nvGrpSpPr>
        <p:grpSpPr>
          <a:xfrm>
            <a:off x="3096985" y="4288079"/>
            <a:ext cx="1743891" cy="1743891"/>
            <a:chOff x="3096985" y="4288079"/>
            <a:chExt cx="1743891" cy="174389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DF91B8B-C4EE-4E73-ACF7-7984CF7EB4D1}"/>
                </a:ext>
              </a:extLst>
            </p:cNvPr>
            <p:cNvSpPr/>
            <p:nvPr/>
          </p:nvSpPr>
          <p:spPr>
            <a:xfrm>
              <a:off x="3096985" y="4288079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" name="Croix 1">
              <a:extLst>
                <a:ext uri="{FF2B5EF4-FFF2-40B4-BE49-F238E27FC236}">
                  <a16:creationId xmlns:a16="http://schemas.microsoft.com/office/drawing/2014/main" id="{F15A5F12-D792-4110-A119-15FDA94ECF70}"/>
                </a:ext>
              </a:extLst>
            </p:cNvPr>
            <p:cNvSpPr/>
            <p:nvPr/>
          </p:nvSpPr>
          <p:spPr>
            <a:xfrm>
              <a:off x="3717442" y="4907601"/>
              <a:ext cx="502977" cy="504846"/>
            </a:xfrm>
            <a:prstGeom prst="plus">
              <a:avLst>
                <a:gd name="adj" fmla="val 39622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2" name="Cercle : creux 21">
            <a:extLst>
              <a:ext uri="{FF2B5EF4-FFF2-40B4-BE49-F238E27FC236}">
                <a16:creationId xmlns:a16="http://schemas.microsoft.com/office/drawing/2014/main" id="{AC8301E3-772C-4B16-9100-1981FD9B1B6D}"/>
              </a:ext>
            </a:extLst>
          </p:cNvPr>
          <p:cNvSpPr/>
          <p:nvPr/>
        </p:nvSpPr>
        <p:spPr>
          <a:xfrm>
            <a:off x="9169037" y="5639"/>
            <a:ext cx="1676400" cy="1676400"/>
          </a:xfrm>
          <a:prstGeom prst="donut">
            <a:avLst>
              <a:gd name="adj" fmla="val 723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FF1AC687-868E-4664-ADCD-B74ED04E32BC}"/>
              </a:ext>
            </a:extLst>
          </p:cNvPr>
          <p:cNvGrpSpPr/>
          <p:nvPr/>
        </p:nvGrpSpPr>
        <p:grpSpPr>
          <a:xfrm>
            <a:off x="7619429" y="1802182"/>
            <a:ext cx="1743891" cy="1743891"/>
            <a:chOff x="7619429" y="1802182"/>
            <a:chExt cx="1743891" cy="174389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7812E6C-DE00-4507-9869-056BB89BB293}"/>
                </a:ext>
              </a:extLst>
            </p:cNvPr>
            <p:cNvSpPr/>
            <p:nvPr/>
          </p:nvSpPr>
          <p:spPr>
            <a:xfrm>
              <a:off x="7619429" y="1802182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dirty="0"/>
            </a:p>
          </p:txBody>
        </p: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7C566C96-472E-4030-A589-153981674718}"/>
                </a:ext>
              </a:extLst>
            </p:cNvPr>
            <p:cNvGrpSpPr/>
            <p:nvPr/>
          </p:nvGrpSpPr>
          <p:grpSpPr>
            <a:xfrm rot="20202325">
              <a:off x="7670809" y="1853562"/>
              <a:ext cx="1641131" cy="1641131"/>
              <a:chOff x="3315960" y="2422047"/>
              <a:chExt cx="914400" cy="914400"/>
            </a:xfrm>
          </p:grpSpPr>
          <p:sp>
            <p:nvSpPr>
              <p:cNvPr id="33" name="Arc plein 32">
                <a:extLst>
                  <a:ext uri="{FF2B5EF4-FFF2-40B4-BE49-F238E27FC236}">
                    <a16:creationId xmlns:a16="http://schemas.microsoft.com/office/drawing/2014/main" id="{75F95A52-525B-4AFC-B3AD-E5825A13C921}"/>
                  </a:ext>
                </a:extLst>
              </p:cNvPr>
              <p:cNvSpPr/>
              <p:nvPr/>
            </p:nvSpPr>
            <p:spPr>
              <a:xfrm>
                <a:off x="3315960" y="2422047"/>
                <a:ext cx="914400" cy="914400"/>
              </a:xfrm>
              <a:prstGeom prst="blockArc">
                <a:avLst>
                  <a:gd name="adj1" fmla="val 16200170"/>
                  <a:gd name="adj2" fmla="val 16195232"/>
                  <a:gd name="adj3" fmla="val 9944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Arc plein 33">
                <a:extLst>
                  <a:ext uri="{FF2B5EF4-FFF2-40B4-BE49-F238E27FC236}">
                    <a16:creationId xmlns:a16="http://schemas.microsoft.com/office/drawing/2014/main" id="{B71FA8E6-B304-484C-9A89-AE0D507C5AA5}"/>
                  </a:ext>
                </a:extLst>
              </p:cNvPr>
              <p:cNvSpPr/>
              <p:nvPr/>
            </p:nvSpPr>
            <p:spPr>
              <a:xfrm>
                <a:off x="3315960" y="2422047"/>
                <a:ext cx="914400" cy="914400"/>
              </a:xfrm>
              <a:prstGeom prst="blockArc">
                <a:avLst>
                  <a:gd name="adj1" fmla="val 18988370"/>
                  <a:gd name="adj2" fmla="val 16195232"/>
                  <a:gd name="adj3" fmla="val 994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A3DB4B29-0C56-4E20-9FB6-04FD3BAD1B3D}"/>
              </a:ext>
            </a:extLst>
          </p:cNvPr>
          <p:cNvGrpSpPr/>
          <p:nvPr/>
        </p:nvGrpSpPr>
        <p:grpSpPr>
          <a:xfrm>
            <a:off x="6091592" y="4395936"/>
            <a:ext cx="1743891" cy="1743891"/>
            <a:chOff x="4290060" y="2123999"/>
            <a:chExt cx="1743891" cy="1743891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426C115-E939-4F56-BF55-7646D614AD55}"/>
                </a:ext>
              </a:extLst>
            </p:cNvPr>
            <p:cNvSpPr/>
            <p:nvPr/>
          </p:nvSpPr>
          <p:spPr>
            <a:xfrm>
              <a:off x="4290060" y="2123999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Cercle : creux 46">
              <a:extLst>
                <a:ext uri="{FF2B5EF4-FFF2-40B4-BE49-F238E27FC236}">
                  <a16:creationId xmlns:a16="http://schemas.microsoft.com/office/drawing/2014/main" id="{9DCFBD84-A65B-4286-8203-BBDC980F8FB9}"/>
                </a:ext>
              </a:extLst>
            </p:cNvPr>
            <p:cNvSpPr/>
            <p:nvPr/>
          </p:nvSpPr>
          <p:spPr>
            <a:xfrm rot="2700000">
              <a:off x="4323805" y="2157744"/>
              <a:ext cx="1676400" cy="1676400"/>
            </a:xfrm>
            <a:prstGeom prst="donut">
              <a:avLst>
                <a:gd name="adj" fmla="val 7230"/>
              </a:avLst>
            </a:prstGeom>
            <a:gradFill flip="none" rotWithShape="1">
              <a:gsLst>
                <a:gs pos="75000">
                  <a:schemeClr val="bg1">
                    <a:lumMod val="50000"/>
                  </a:schemeClr>
                </a:gs>
                <a:gs pos="70000">
                  <a:schemeClr val="tx1">
                    <a:lumMod val="75000"/>
                    <a:lumOff val="25000"/>
                  </a:schemeClr>
                </a:gs>
                <a:gs pos="65000">
                  <a:schemeClr val="tx1"/>
                </a:gs>
                <a:gs pos="80000">
                  <a:schemeClr val="bg1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A2651172-4F75-4AF8-9012-FFC9C7C54278}"/>
              </a:ext>
            </a:extLst>
          </p:cNvPr>
          <p:cNvGrpSpPr/>
          <p:nvPr/>
        </p:nvGrpSpPr>
        <p:grpSpPr>
          <a:xfrm>
            <a:off x="9455849" y="4202482"/>
            <a:ext cx="1743891" cy="1743891"/>
            <a:chOff x="7619429" y="1802182"/>
            <a:chExt cx="1743891" cy="174389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808C040-6616-45E2-B6D9-7890B195945E}"/>
                </a:ext>
              </a:extLst>
            </p:cNvPr>
            <p:cNvSpPr/>
            <p:nvPr/>
          </p:nvSpPr>
          <p:spPr>
            <a:xfrm>
              <a:off x="7619429" y="1802182"/>
              <a:ext cx="1743891" cy="17438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dirty="0"/>
            </a:p>
          </p:txBody>
        </p: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DE51BB15-ED6E-4346-A4C7-508CAD3075AC}"/>
                </a:ext>
              </a:extLst>
            </p:cNvPr>
            <p:cNvGrpSpPr/>
            <p:nvPr/>
          </p:nvGrpSpPr>
          <p:grpSpPr>
            <a:xfrm rot="20202325">
              <a:off x="7670809" y="1853562"/>
              <a:ext cx="1641131" cy="1641131"/>
              <a:chOff x="3315960" y="2422047"/>
              <a:chExt cx="914400" cy="914400"/>
            </a:xfrm>
          </p:grpSpPr>
          <p:sp>
            <p:nvSpPr>
              <p:cNvPr id="51" name="Arc plein 50">
                <a:extLst>
                  <a:ext uri="{FF2B5EF4-FFF2-40B4-BE49-F238E27FC236}">
                    <a16:creationId xmlns:a16="http://schemas.microsoft.com/office/drawing/2014/main" id="{81770770-1998-4C97-8DC9-3A6F1B29E3A8}"/>
                  </a:ext>
                </a:extLst>
              </p:cNvPr>
              <p:cNvSpPr/>
              <p:nvPr/>
            </p:nvSpPr>
            <p:spPr>
              <a:xfrm>
                <a:off x="3315960" y="2422047"/>
                <a:ext cx="914400" cy="914400"/>
              </a:xfrm>
              <a:prstGeom prst="blockArc">
                <a:avLst>
                  <a:gd name="adj1" fmla="val 16200170"/>
                  <a:gd name="adj2" fmla="val 16195232"/>
                  <a:gd name="adj3" fmla="val 9944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Arc plein 51">
                <a:extLst>
                  <a:ext uri="{FF2B5EF4-FFF2-40B4-BE49-F238E27FC236}">
                    <a16:creationId xmlns:a16="http://schemas.microsoft.com/office/drawing/2014/main" id="{884E18F8-B5C0-46EE-BBBB-D2B0AC4689E4}"/>
                  </a:ext>
                </a:extLst>
              </p:cNvPr>
              <p:cNvSpPr/>
              <p:nvPr/>
            </p:nvSpPr>
            <p:spPr>
              <a:xfrm>
                <a:off x="3315960" y="2422047"/>
                <a:ext cx="914400" cy="914400"/>
              </a:xfrm>
              <a:prstGeom prst="blockArc">
                <a:avLst>
                  <a:gd name="adj1" fmla="val 18988370"/>
                  <a:gd name="adj2" fmla="val 16195232"/>
                  <a:gd name="adj3" fmla="val 994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81" name="Groupe 80">
            <a:extLst>
              <a:ext uri="{FF2B5EF4-FFF2-40B4-BE49-F238E27FC236}">
                <a16:creationId xmlns:a16="http://schemas.microsoft.com/office/drawing/2014/main" id="{72EDE69E-4FF5-4BDB-856C-5FCBCF609574}"/>
              </a:ext>
            </a:extLst>
          </p:cNvPr>
          <p:cNvGrpSpPr/>
          <p:nvPr/>
        </p:nvGrpSpPr>
        <p:grpSpPr>
          <a:xfrm>
            <a:off x="5674796" y="640579"/>
            <a:ext cx="1841517" cy="1843252"/>
            <a:chOff x="5674796" y="640579"/>
            <a:chExt cx="1841517" cy="1843252"/>
          </a:xfrm>
        </p:grpSpPr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99F99F3F-D4C4-4A93-B135-15AA05C2DC26}"/>
                </a:ext>
              </a:extLst>
            </p:cNvPr>
            <p:cNvGrpSpPr/>
            <p:nvPr/>
          </p:nvGrpSpPr>
          <p:grpSpPr>
            <a:xfrm>
              <a:off x="5674796" y="640579"/>
              <a:ext cx="1841517" cy="1843252"/>
              <a:chOff x="5674796" y="640579"/>
              <a:chExt cx="1841517" cy="1843252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F79882F-89B3-404C-B555-7288D570A6B2}"/>
                  </a:ext>
                </a:extLst>
              </p:cNvPr>
              <p:cNvSpPr/>
              <p:nvPr/>
            </p:nvSpPr>
            <p:spPr>
              <a:xfrm>
                <a:off x="5674796" y="640579"/>
                <a:ext cx="1841517" cy="184325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 dirty="0"/>
              </a:p>
            </p:txBody>
          </p:sp>
          <p:grpSp>
            <p:nvGrpSpPr>
              <p:cNvPr id="71" name="Groupe 70">
                <a:extLst>
                  <a:ext uri="{FF2B5EF4-FFF2-40B4-BE49-F238E27FC236}">
                    <a16:creationId xmlns:a16="http://schemas.microsoft.com/office/drawing/2014/main" id="{7B6CAD6E-3311-40C5-8B85-74993C320559}"/>
                  </a:ext>
                </a:extLst>
              </p:cNvPr>
              <p:cNvGrpSpPr/>
              <p:nvPr/>
            </p:nvGrpSpPr>
            <p:grpSpPr>
              <a:xfrm>
                <a:off x="5676879" y="654342"/>
                <a:ext cx="1837351" cy="1815726"/>
                <a:chOff x="5678962" y="656675"/>
                <a:chExt cx="1837351" cy="1815726"/>
              </a:xfrm>
            </p:grpSpPr>
            <p:grpSp>
              <p:nvGrpSpPr>
                <p:cNvPr id="58" name="Groupe 57">
                  <a:extLst>
                    <a:ext uri="{FF2B5EF4-FFF2-40B4-BE49-F238E27FC236}">
                      <a16:creationId xmlns:a16="http://schemas.microsoft.com/office/drawing/2014/main" id="{D9EBBC84-4E7E-45F8-93B2-3ECF125A12EF}"/>
                    </a:ext>
                  </a:extLst>
                </p:cNvPr>
                <p:cNvGrpSpPr/>
                <p:nvPr/>
              </p:nvGrpSpPr>
              <p:grpSpPr>
                <a:xfrm>
                  <a:off x="5678962" y="656675"/>
                  <a:ext cx="1810271" cy="1811061"/>
                  <a:chOff x="5413492" y="464779"/>
                  <a:chExt cx="1810271" cy="1811061"/>
                </a:xfrm>
              </p:grpSpPr>
              <p:sp>
                <p:nvSpPr>
                  <p:cNvPr id="56" name="Arc plein 55">
                    <a:extLst>
                      <a:ext uri="{FF2B5EF4-FFF2-40B4-BE49-F238E27FC236}">
                        <a16:creationId xmlns:a16="http://schemas.microsoft.com/office/drawing/2014/main" id="{6F994A9E-98F2-407C-BC45-4A44F4C06B13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413495" y="464779"/>
                    <a:ext cx="1810268" cy="1810268"/>
                  </a:xfrm>
                  <a:prstGeom prst="blockArc">
                    <a:avLst>
                      <a:gd name="adj1" fmla="val 18949039"/>
                      <a:gd name="adj2" fmla="val 56432"/>
                      <a:gd name="adj3" fmla="val 10626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5" name="Arc plein 54">
                    <a:extLst>
                      <a:ext uri="{FF2B5EF4-FFF2-40B4-BE49-F238E27FC236}">
                        <a16:creationId xmlns:a16="http://schemas.microsoft.com/office/drawing/2014/main" id="{2D5DD9D3-9D9E-4089-B732-5D3DD199E2B9}"/>
                      </a:ext>
                    </a:extLst>
                  </p:cNvPr>
                  <p:cNvSpPr/>
                  <p:nvPr/>
                </p:nvSpPr>
                <p:spPr>
                  <a:xfrm rot="19800000">
                    <a:off x="5413494" y="465570"/>
                    <a:ext cx="1810268" cy="1810268"/>
                  </a:xfrm>
                  <a:prstGeom prst="blockArc">
                    <a:avLst>
                      <a:gd name="adj1" fmla="val 18949039"/>
                      <a:gd name="adj2" fmla="val 20799597"/>
                      <a:gd name="adj3" fmla="val 10639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4" name="Arc plein 53">
                    <a:extLst>
                      <a:ext uri="{FF2B5EF4-FFF2-40B4-BE49-F238E27FC236}">
                        <a16:creationId xmlns:a16="http://schemas.microsoft.com/office/drawing/2014/main" id="{3F3ADD9C-5BCD-4677-93E1-DA65FDA5FF64}"/>
                      </a:ext>
                    </a:extLst>
                  </p:cNvPr>
                  <p:cNvSpPr/>
                  <p:nvPr/>
                </p:nvSpPr>
                <p:spPr>
                  <a:xfrm rot="20700000">
                    <a:off x="5413492" y="465572"/>
                    <a:ext cx="1810268" cy="1810268"/>
                  </a:xfrm>
                  <a:prstGeom prst="blockArc">
                    <a:avLst>
                      <a:gd name="adj1" fmla="val 18949039"/>
                      <a:gd name="adj2" fmla="val 19908307"/>
                      <a:gd name="adj3" fmla="val 10467"/>
                    </a:avLst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7" name="Groupe 66">
                  <a:extLst>
                    <a:ext uri="{FF2B5EF4-FFF2-40B4-BE49-F238E27FC236}">
                      <a16:creationId xmlns:a16="http://schemas.microsoft.com/office/drawing/2014/main" id="{296EA1E0-2359-4AA4-A296-0B844E47505C}"/>
                    </a:ext>
                  </a:extLst>
                </p:cNvPr>
                <p:cNvGrpSpPr/>
                <p:nvPr/>
              </p:nvGrpSpPr>
              <p:grpSpPr>
                <a:xfrm flipH="1">
                  <a:off x="5690010" y="661340"/>
                  <a:ext cx="1826303" cy="1811061"/>
                  <a:chOff x="5413492" y="464779"/>
                  <a:chExt cx="1810271" cy="1811061"/>
                </a:xfrm>
              </p:grpSpPr>
              <p:sp>
                <p:nvSpPr>
                  <p:cNvPr id="68" name="Arc plein 67">
                    <a:extLst>
                      <a:ext uri="{FF2B5EF4-FFF2-40B4-BE49-F238E27FC236}">
                        <a16:creationId xmlns:a16="http://schemas.microsoft.com/office/drawing/2014/main" id="{9FEC8320-5119-46C9-A5B1-94F7BF68E965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413495" y="464779"/>
                    <a:ext cx="1810268" cy="1810268"/>
                  </a:xfrm>
                  <a:prstGeom prst="blockArc">
                    <a:avLst>
                      <a:gd name="adj1" fmla="val 18949039"/>
                      <a:gd name="adj2" fmla="val 56432"/>
                      <a:gd name="adj3" fmla="val 10626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9" name="Arc plein 68">
                    <a:extLst>
                      <a:ext uri="{FF2B5EF4-FFF2-40B4-BE49-F238E27FC236}">
                        <a16:creationId xmlns:a16="http://schemas.microsoft.com/office/drawing/2014/main" id="{B29C410A-1617-46CB-B87E-A8D1E064C99C}"/>
                      </a:ext>
                    </a:extLst>
                  </p:cNvPr>
                  <p:cNvSpPr/>
                  <p:nvPr/>
                </p:nvSpPr>
                <p:spPr>
                  <a:xfrm rot="19800000">
                    <a:off x="5413494" y="465570"/>
                    <a:ext cx="1810268" cy="1810268"/>
                  </a:xfrm>
                  <a:prstGeom prst="blockArc">
                    <a:avLst>
                      <a:gd name="adj1" fmla="val 18949039"/>
                      <a:gd name="adj2" fmla="val 20799597"/>
                      <a:gd name="adj3" fmla="val 10639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" name="Arc plein 69">
                    <a:extLst>
                      <a:ext uri="{FF2B5EF4-FFF2-40B4-BE49-F238E27FC236}">
                        <a16:creationId xmlns:a16="http://schemas.microsoft.com/office/drawing/2014/main" id="{AA6A2BB2-5369-4237-A801-4C15F2F5ECE6}"/>
                      </a:ext>
                    </a:extLst>
                  </p:cNvPr>
                  <p:cNvSpPr/>
                  <p:nvPr/>
                </p:nvSpPr>
                <p:spPr>
                  <a:xfrm rot="20700000">
                    <a:off x="5413492" y="465572"/>
                    <a:ext cx="1810268" cy="1810268"/>
                  </a:xfrm>
                  <a:prstGeom prst="blockArc">
                    <a:avLst>
                      <a:gd name="adj1" fmla="val 18949039"/>
                      <a:gd name="adj2" fmla="val 19908307"/>
                      <a:gd name="adj3" fmla="val 10467"/>
                    </a:avLst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3DC8958C-010E-439F-A316-872B0DE5E0DC}"/>
                </a:ext>
              </a:extLst>
            </p:cNvPr>
            <p:cNvCxnSpPr>
              <a:cxnSpLocks/>
            </p:cNvCxnSpPr>
            <p:nvPr/>
          </p:nvCxnSpPr>
          <p:spPr>
            <a:xfrm>
              <a:off x="6593555" y="741079"/>
              <a:ext cx="0" cy="1123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8A6F5A1C-B081-44F4-BF23-B86E05532BD5}"/>
                </a:ext>
              </a:extLst>
            </p:cNvPr>
            <p:cNvCxnSpPr>
              <a:cxnSpLocks/>
            </p:cNvCxnSpPr>
            <p:nvPr/>
          </p:nvCxnSpPr>
          <p:spPr>
            <a:xfrm>
              <a:off x="6593555" y="650104"/>
              <a:ext cx="0" cy="1123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996AB91B-2695-4C87-ABCF-8959E1E6F97A}"/>
              </a:ext>
            </a:extLst>
          </p:cNvPr>
          <p:cNvSpPr/>
          <p:nvPr/>
        </p:nvSpPr>
        <p:spPr>
          <a:xfrm rot="10800000">
            <a:off x="1368891" y="99318"/>
            <a:ext cx="1037785" cy="894642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0A6FEDF8-AD58-413D-8036-AE259781C653}"/>
              </a:ext>
            </a:extLst>
          </p:cNvPr>
          <p:cNvGrpSpPr/>
          <p:nvPr/>
        </p:nvGrpSpPr>
        <p:grpSpPr>
          <a:xfrm>
            <a:off x="993731" y="93679"/>
            <a:ext cx="1789284" cy="1789284"/>
            <a:chOff x="993731" y="93679"/>
            <a:chExt cx="1789284" cy="1789284"/>
          </a:xfrm>
        </p:grpSpPr>
        <p:sp>
          <p:nvSpPr>
            <p:cNvPr id="7" name="Arc plein 6">
              <a:extLst>
                <a:ext uri="{FF2B5EF4-FFF2-40B4-BE49-F238E27FC236}">
                  <a16:creationId xmlns:a16="http://schemas.microsoft.com/office/drawing/2014/main" id="{94D0876B-40D8-49DA-B8C5-19B712936B9D}"/>
                </a:ext>
              </a:extLst>
            </p:cNvPr>
            <p:cNvSpPr/>
            <p:nvPr/>
          </p:nvSpPr>
          <p:spPr>
            <a:xfrm rot="4500000">
              <a:off x="993731" y="93679"/>
              <a:ext cx="1789284" cy="1789284"/>
            </a:xfrm>
            <a:prstGeom prst="blockArc">
              <a:avLst>
                <a:gd name="adj1" fmla="val 10800000"/>
                <a:gd name="adj2" fmla="val 12617836"/>
                <a:gd name="adj3" fmla="val 990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FD926BD-C732-4818-9F06-28048E1CBF56}"/>
                </a:ext>
              </a:extLst>
            </p:cNvPr>
            <p:cNvSpPr/>
            <p:nvPr/>
          </p:nvSpPr>
          <p:spPr>
            <a:xfrm>
              <a:off x="993731" y="93679"/>
              <a:ext cx="1789284" cy="17892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8B0C30B0-C288-4AA7-ACF9-2D967024754B}"/>
              </a:ext>
            </a:extLst>
          </p:cNvPr>
          <p:cNvGrpSpPr/>
          <p:nvPr/>
        </p:nvGrpSpPr>
        <p:grpSpPr>
          <a:xfrm>
            <a:off x="9866533" y="182095"/>
            <a:ext cx="1743891" cy="1743891"/>
            <a:chOff x="4023360" y="2349335"/>
            <a:chExt cx="1743891" cy="1743891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16CD1A3-D7B6-4C32-B087-D95F09262BA3}"/>
                </a:ext>
              </a:extLst>
            </p:cNvPr>
            <p:cNvSpPr/>
            <p:nvPr/>
          </p:nvSpPr>
          <p:spPr>
            <a:xfrm>
              <a:off x="4023360" y="2349335"/>
              <a:ext cx="1743891" cy="17438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0F7F20AA-1A44-43A4-A336-6358B8CA97FD}"/>
                </a:ext>
              </a:extLst>
            </p:cNvPr>
            <p:cNvSpPr/>
            <p:nvPr/>
          </p:nvSpPr>
          <p:spPr>
            <a:xfrm>
              <a:off x="4057105" y="2383080"/>
              <a:ext cx="1676400" cy="16764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B59BBCDF-3ECF-48B4-ACCB-89E8B7102021}"/>
              </a:ext>
            </a:extLst>
          </p:cNvPr>
          <p:cNvGrpSpPr/>
          <p:nvPr/>
        </p:nvGrpSpPr>
        <p:grpSpPr>
          <a:xfrm>
            <a:off x="2099239" y="170013"/>
            <a:ext cx="1743891" cy="1743891"/>
            <a:chOff x="4023360" y="2349335"/>
            <a:chExt cx="1743891" cy="1743891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D71A87A-F4C6-49A7-80B3-032BBB9C87CE}"/>
                </a:ext>
              </a:extLst>
            </p:cNvPr>
            <p:cNvSpPr/>
            <p:nvPr/>
          </p:nvSpPr>
          <p:spPr>
            <a:xfrm>
              <a:off x="4023360" y="2349335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F920EE9C-9939-4CB1-A3C5-EB1C94DF415E}"/>
                </a:ext>
              </a:extLst>
            </p:cNvPr>
            <p:cNvSpPr/>
            <p:nvPr/>
          </p:nvSpPr>
          <p:spPr>
            <a:xfrm>
              <a:off x="4057105" y="2383080"/>
              <a:ext cx="1676400" cy="167640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82844EA5-F8F7-487D-8FE5-31D4839B8CCB}"/>
              </a:ext>
            </a:extLst>
          </p:cNvPr>
          <p:cNvGrpSpPr/>
          <p:nvPr/>
        </p:nvGrpSpPr>
        <p:grpSpPr>
          <a:xfrm>
            <a:off x="3851727" y="-61852"/>
            <a:ext cx="1743891" cy="1743891"/>
            <a:chOff x="4023360" y="2349335"/>
            <a:chExt cx="1743891" cy="1743891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9D1A65D-32E4-4534-98EC-9C98758CBC1E}"/>
                </a:ext>
              </a:extLst>
            </p:cNvPr>
            <p:cNvSpPr/>
            <p:nvPr/>
          </p:nvSpPr>
          <p:spPr>
            <a:xfrm>
              <a:off x="4023360" y="2349335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F8388F4B-E06A-4626-8760-53E82ED7609C}"/>
                </a:ext>
              </a:extLst>
            </p:cNvPr>
            <p:cNvSpPr/>
            <p:nvPr/>
          </p:nvSpPr>
          <p:spPr>
            <a:xfrm>
              <a:off x="4057105" y="2383080"/>
              <a:ext cx="1676400" cy="1676400"/>
            </a:xfrm>
            <a:prstGeom prst="ellipse">
              <a:avLst/>
            </a:prstGeom>
            <a:gradFill flip="none" rotWithShape="1">
              <a:gsLst>
                <a:gs pos="26000">
                  <a:schemeClr val="tx1">
                    <a:lumMod val="95000"/>
                    <a:lumOff val="5000"/>
                  </a:schemeClr>
                </a:gs>
                <a:gs pos="0">
                  <a:schemeClr val="tx1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B13F51D5-CAA3-453A-B288-FFAC98A0CED7}"/>
              </a:ext>
            </a:extLst>
          </p:cNvPr>
          <p:cNvGrpSpPr/>
          <p:nvPr/>
        </p:nvGrpSpPr>
        <p:grpSpPr>
          <a:xfrm>
            <a:off x="-20823" y="182095"/>
            <a:ext cx="1743891" cy="1743891"/>
            <a:chOff x="4023360" y="2349335"/>
            <a:chExt cx="1743891" cy="1743891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83AB7BB-6DA1-44BB-A1AF-EF78E48E4412}"/>
                </a:ext>
              </a:extLst>
            </p:cNvPr>
            <p:cNvSpPr/>
            <p:nvPr/>
          </p:nvSpPr>
          <p:spPr>
            <a:xfrm>
              <a:off x="4023360" y="2349335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537B6622-7AB1-44AA-9969-80C1ED172A95}"/>
                </a:ext>
              </a:extLst>
            </p:cNvPr>
            <p:cNvSpPr/>
            <p:nvPr/>
          </p:nvSpPr>
          <p:spPr>
            <a:xfrm>
              <a:off x="4057105" y="2383080"/>
              <a:ext cx="1676400" cy="1676400"/>
            </a:xfrm>
            <a:prstGeom prst="ellipse">
              <a:avLst/>
            </a:prstGeom>
            <a:gradFill flip="none" rotWithShape="1">
              <a:gsLst>
                <a:gs pos="65000">
                  <a:schemeClr val="bg1"/>
                </a:gs>
                <a:gs pos="0">
                  <a:schemeClr val="tx1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068740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8131312-7FDB-40C0-B08A-20472EC95847}"/>
              </a:ext>
            </a:extLst>
          </p:cNvPr>
          <p:cNvSpPr/>
          <p:nvPr/>
        </p:nvSpPr>
        <p:spPr>
          <a:xfrm>
            <a:off x="1668092" y="2090252"/>
            <a:ext cx="1743891" cy="1743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6402D2-579D-427B-9423-52DDB9025559}"/>
              </a:ext>
            </a:extLst>
          </p:cNvPr>
          <p:cNvSpPr/>
          <p:nvPr/>
        </p:nvSpPr>
        <p:spPr>
          <a:xfrm>
            <a:off x="3870960" y="1123601"/>
            <a:ext cx="3014797" cy="3014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285677-95B0-44FF-88A6-B2358CC7F1A0}"/>
              </a:ext>
            </a:extLst>
          </p:cNvPr>
          <p:cNvSpPr/>
          <p:nvPr/>
        </p:nvSpPr>
        <p:spPr>
          <a:xfrm>
            <a:off x="2491923" y="686721"/>
            <a:ext cx="3014797" cy="3014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5DD6BAA2-5309-468D-8760-2827F13A16A4}"/>
              </a:ext>
            </a:extLst>
          </p:cNvPr>
          <p:cNvGrpSpPr/>
          <p:nvPr/>
        </p:nvGrpSpPr>
        <p:grpSpPr>
          <a:xfrm>
            <a:off x="4085757" y="1595572"/>
            <a:ext cx="3174732" cy="3174732"/>
            <a:chOff x="4085757" y="1595572"/>
            <a:chExt cx="3174732" cy="317473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4070378-0759-45CE-B523-A318950D91EB}"/>
                </a:ext>
              </a:extLst>
            </p:cNvPr>
            <p:cNvSpPr/>
            <p:nvPr/>
          </p:nvSpPr>
          <p:spPr>
            <a:xfrm>
              <a:off x="4085757" y="1595572"/>
              <a:ext cx="3174732" cy="31747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C438287D-C490-4C64-8C14-E9E1345E943D}"/>
                </a:ext>
              </a:extLst>
            </p:cNvPr>
            <p:cNvSpPr/>
            <p:nvPr/>
          </p:nvSpPr>
          <p:spPr>
            <a:xfrm>
              <a:off x="5289363" y="2799178"/>
              <a:ext cx="767521" cy="7675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7F330A7-5107-4343-A376-304489AFC2C6}"/>
                </a:ext>
              </a:extLst>
            </p:cNvPr>
            <p:cNvSpPr/>
            <p:nvPr/>
          </p:nvSpPr>
          <p:spPr>
            <a:xfrm rot="16200000">
              <a:off x="4918457" y="2337459"/>
              <a:ext cx="1521778" cy="1691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Cercle : creux 12">
            <a:extLst>
              <a:ext uri="{FF2B5EF4-FFF2-40B4-BE49-F238E27FC236}">
                <a16:creationId xmlns:a16="http://schemas.microsoft.com/office/drawing/2014/main" id="{CCFD3332-4140-4D8F-9269-90956DF874FB}"/>
              </a:ext>
            </a:extLst>
          </p:cNvPr>
          <p:cNvSpPr/>
          <p:nvPr/>
        </p:nvSpPr>
        <p:spPr>
          <a:xfrm>
            <a:off x="3701958" y="3390069"/>
            <a:ext cx="1676400" cy="1676400"/>
          </a:xfrm>
          <a:prstGeom prst="donut">
            <a:avLst>
              <a:gd name="adj" fmla="val 7230"/>
            </a:avLst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30BA3626-1E81-41DE-8DBF-EA143D7F357F}"/>
              </a:ext>
            </a:extLst>
          </p:cNvPr>
          <p:cNvGrpSpPr/>
          <p:nvPr/>
        </p:nvGrpSpPr>
        <p:grpSpPr>
          <a:xfrm>
            <a:off x="7260489" y="2090252"/>
            <a:ext cx="914400" cy="914400"/>
            <a:chOff x="3315960" y="2422047"/>
            <a:chExt cx="914400" cy="914400"/>
          </a:xfrm>
        </p:grpSpPr>
        <p:sp>
          <p:nvSpPr>
            <p:cNvPr id="14" name="Arc plein 13">
              <a:extLst>
                <a:ext uri="{FF2B5EF4-FFF2-40B4-BE49-F238E27FC236}">
                  <a16:creationId xmlns:a16="http://schemas.microsoft.com/office/drawing/2014/main" id="{ECA5F816-21B9-428B-AAA5-67CC3D183853}"/>
                </a:ext>
              </a:extLst>
            </p:cNvPr>
            <p:cNvSpPr/>
            <p:nvPr/>
          </p:nvSpPr>
          <p:spPr>
            <a:xfrm>
              <a:off x="3315960" y="2422047"/>
              <a:ext cx="914400" cy="914400"/>
            </a:xfrm>
            <a:prstGeom prst="blockArc">
              <a:avLst>
                <a:gd name="adj1" fmla="val 16200170"/>
                <a:gd name="adj2" fmla="val 16195232"/>
                <a:gd name="adj3" fmla="val 994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2" name="Arc plein 1">
              <a:extLst>
                <a:ext uri="{FF2B5EF4-FFF2-40B4-BE49-F238E27FC236}">
                  <a16:creationId xmlns:a16="http://schemas.microsoft.com/office/drawing/2014/main" id="{5FDA8EB4-F3C2-4218-A9EA-A42F6B5ECBB5}"/>
                </a:ext>
              </a:extLst>
            </p:cNvPr>
            <p:cNvSpPr/>
            <p:nvPr/>
          </p:nvSpPr>
          <p:spPr>
            <a:xfrm>
              <a:off x="3315960" y="2422047"/>
              <a:ext cx="914400" cy="914400"/>
            </a:xfrm>
            <a:prstGeom prst="blockArc">
              <a:avLst>
                <a:gd name="adj1" fmla="val 18988370"/>
                <a:gd name="adj2" fmla="val 16195232"/>
                <a:gd name="adj3" fmla="val 994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19192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2158</TotalTime>
  <Words>42</Words>
  <Application>Microsoft Office PowerPoint</Application>
  <PresentationFormat>Grand écran</PresentationFormat>
  <Paragraphs>25</Paragraphs>
  <Slides>10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DANIEL</dc:creator>
  <cp:lastModifiedBy>Maxime DANIEL</cp:lastModifiedBy>
  <cp:revision>34</cp:revision>
  <dcterms:created xsi:type="dcterms:W3CDTF">2021-07-01T07:28:41Z</dcterms:created>
  <dcterms:modified xsi:type="dcterms:W3CDTF">2021-08-25T10:32:41Z</dcterms:modified>
</cp:coreProperties>
</file>