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97CFC8-92AB-4DA7-8DA7-2B4990F66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7548026-015F-4C76-9A0E-5BAFB70198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79C02D-4DB5-4522-BDF5-B7821AE11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C43D-B5C3-497B-82C5-87865DB25620}" type="datetimeFigureOut">
              <a:rPr lang="fr-FR" smtClean="0"/>
              <a:t>20/09/2021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4C7FA4-F0D9-451A-9930-FCA5D10F4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7C481D-1BCB-4412-B145-78FCDB2D4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F00E-BD12-48C7-9EA1-571B139B58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0026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5F1B69-731A-422B-A40D-764C7E658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BA81024-03A7-4E7B-97D0-7D70B66AE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EE4A1A-3E57-4C49-BD0B-461131242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C43D-B5C3-497B-82C5-87865DB25620}" type="datetimeFigureOut">
              <a:rPr lang="fr-FR" smtClean="0"/>
              <a:t>20/09/2021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8DC4AA-793B-44CF-8C18-A94CAE4C3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EF7A4E-120C-490E-AB16-3617919FC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F00E-BD12-48C7-9EA1-571B139B58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16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E13ABAC-2F86-40A0-A5BE-A14F14B28B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42F0D8C-5609-41D3-9151-8352A150E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0AC8B9-52A6-4D8C-B2BB-546A6DB7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C43D-B5C3-497B-82C5-87865DB25620}" type="datetimeFigureOut">
              <a:rPr lang="fr-FR" smtClean="0"/>
              <a:t>20/09/2021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6E931C-F632-4A0A-B719-AF6AD44B0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671165-A52B-42AE-973B-CC9A8717D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F00E-BD12-48C7-9EA1-571B139B58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8910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D1E582-6524-4E40-8427-7F5550E06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8724F3-7DB3-492D-A84C-26012A07C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E6FFDD-FEAB-4966-BE43-F73DCAAA9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C43D-B5C3-497B-82C5-87865DB25620}" type="datetimeFigureOut">
              <a:rPr lang="fr-FR" smtClean="0"/>
              <a:t>20/09/2021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D79EE8-F141-4138-A69A-D32DEEDFE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3C3D95-2591-49FB-9B8D-900DF91E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F00E-BD12-48C7-9EA1-571B139B58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8061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2D534A-FC39-4BB4-8A0A-D7561B3CD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A4DA2D-5C83-469D-BC95-ABF2D23CA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DD1D5B-6D8F-49D1-9823-A392B13FF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C43D-B5C3-497B-82C5-87865DB25620}" type="datetimeFigureOut">
              <a:rPr lang="fr-FR" smtClean="0"/>
              <a:t>20/09/2021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80FBD4-C8C4-4025-85EB-6F205A14E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AA84E1-80BB-42AB-BF2A-6F4EE7E2D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F00E-BD12-48C7-9EA1-571B139B58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1524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DC7D2F-F6DA-48C3-A1A9-D25F83584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74E78D-6CDB-4925-AA57-614BB73146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FABCCF4-BD29-4EA0-829C-3A8C50023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4BB4A9D-937E-451C-9C0C-4E9A27253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C43D-B5C3-497B-82C5-87865DB25620}" type="datetimeFigureOut">
              <a:rPr lang="fr-FR" smtClean="0"/>
              <a:t>20/09/2021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76D469-F586-4DD7-A690-36AA68A95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3277CC7-37B3-47D0-961A-3533F4855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F00E-BD12-48C7-9EA1-571B139B58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9977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1BAC36-A437-44B2-AEDE-B2CB9766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C54BF5-83C8-44A4-913B-542BF190A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9D82E62-BAE8-42E9-858B-DC57C0ACB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083BCA2-9C38-498C-9E9B-2EF0D636A3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ADF16E4-8BD6-4456-93AC-78F3F36AB0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DC9EA36-93FD-4EB9-827E-060F5FB0F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C43D-B5C3-497B-82C5-87865DB25620}" type="datetimeFigureOut">
              <a:rPr lang="fr-FR" smtClean="0"/>
              <a:t>20/09/2021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6C90FC3-E4D1-4BE3-9FCD-94ED88430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8F7130F-464A-4B76-A530-C6770AC98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F00E-BD12-48C7-9EA1-571B139B58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6320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57F569-E992-4E96-A496-676661FB6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DFC0DFC-141F-422E-9275-515A39DFF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C43D-B5C3-497B-82C5-87865DB25620}" type="datetimeFigureOut">
              <a:rPr lang="fr-FR" smtClean="0"/>
              <a:t>20/09/2021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D060487-E265-4BD7-B3F8-61C2B9E64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2A616D0-449D-432D-A0D8-480A87F52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F00E-BD12-48C7-9EA1-571B139B58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208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D6A5BAC-FBAD-4F9F-BACE-61D472C70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C43D-B5C3-497B-82C5-87865DB25620}" type="datetimeFigureOut">
              <a:rPr lang="fr-FR" smtClean="0"/>
              <a:t>20/09/2021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A00C94B-438B-4DED-A6FA-357B43007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870CC41-409C-4DEC-94B0-033F3FD55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F00E-BD12-48C7-9EA1-571B139B58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161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B7188E-C25F-4C07-A795-2EB6EB7EB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715DFA-AD8B-4783-A1A1-C9F2A701A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07A0ECC-C662-4D6C-A35F-F7BC4B3E9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774070-A425-4137-8CB6-021283C94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C43D-B5C3-497B-82C5-87865DB25620}" type="datetimeFigureOut">
              <a:rPr lang="fr-FR" smtClean="0"/>
              <a:t>20/09/2021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BEEBD0-A194-4955-82A6-757D610D1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17287F1-65DC-41A9-9648-4F5DC7AF5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F00E-BD12-48C7-9EA1-571B139B58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861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BD698A-0544-408E-81C8-E84D469D0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CF90910-D8BD-4CA3-ADF0-D8B6C379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0A64CFB-F7A5-4880-A409-AD7BA0311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C4A0D8A-86F1-4618-9A46-CC8D678E2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C43D-B5C3-497B-82C5-87865DB25620}" type="datetimeFigureOut">
              <a:rPr lang="fr-FR" smtClean="0"/>
              <a:t>20/09/2021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4C22B17-FE17-4754-B005-883B6D9C0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4D0E726-0421-4C7A-8B88-85EB67418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F00E-BD12-48C7-9EA1-571B139B58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513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4F0F84E-8719-477E-9DD3-A83D2CBE8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667AFAA-A084-470E-B60A-1D0872570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B42529-AA7D-47BD-9ACB-85CC039F7F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0C43D-B5C3-497B-82C5-87865DB25620}" type="datetimeFigureOut">
              <a:rPr lang="fr-FR" smtClean="0"/>
              <a:t>20/09/2021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5A6E2E-74E6-40EC-B39A-83F028875B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5B2C9E-475D-45AE-AD45-CB938E8B9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0F00E-BD12-48C7-9EA1-571B139B58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9015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75BD827E-FBDB-4020-B1DC-47920FE2D6A1}"/>
              </a:ext>
            </a:extLst>
          </p:cNvPr>
          <p:cNvSpPr txBox="1"/>
          <p:nvPr/>
        </p:nvSpPr>
        <p:spPr>
          <a:xfrm>
            <a:off x="117446" y="117446"/>
            <a:ext cx="48572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Protocol</a:t>
            </a:r>
            <a:endParaRPr lang="fr-FR" sz="24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B3DC768-0420-4841-B369-274D35237372}"/>
              </a:ext>
            </a:extLst>
          </p:cNvPr>
          <p:cNvSpPr txBox="1"/>
          <p:nvPr/>
        </p:nvSpPr>
        <p:spPr>
          <a:xfrm>
            <a:off x="117445" y="702221"/>
            <a:ext cx="119571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Presentation</a:t>
            </a: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Consent </a:t>
            </a:r>
            <a:r>
              <a:rPr lang="fr-FR" sz="2400" dirty="0" err="1"/>
              <a:t>Form</a:t>
            </a: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Demographic</a:t>
            </a:r>
            <a:r>
              <a:rPr lang="fr-FR" sz="2400" dirty="0"/>
              <a:t> </a:t>
            </a:r>
            <a:r>
              <a:rPr lang="fr-FR" sz="2400" dirty="0" err="1"/>
              <a:t>Form</a:t>
            </a: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EMPATICA bracelet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Control Session (</a:t>
            </a:r>
            <a:r>
              <a:rPr lang="fr-FR" sz="2400" dirty="0" err="1"/>
              <a:t>calm</a:t>
            </a:r>
            <a:r>
              <a:rPr lang="fr-FR" sz="2400" dirty="0"/>
              <a:t> </a:t>
            </a:r>
            <a:r>
              <a:rPr lang="fr-FR" sz="2400" dirty="0" err="1"/>
              <a:t>video</a:t>
            </a:r>
            <a:r>
              <a:rPr lang="fr-FR" sz="2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Trial Session (body engagement x </a:t>
            </a:r>
            <a:r>
              <a:rPr lang="fr-FR" sz="2400" dirty="0" err="1"/>
              <a:t>human-aware</a:t>
            </a:r>
            <a:r>
              <a:rPr lang="fr-FR" sz="2400" dirty="0"/>
              <a:t> motion)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Interview</a:t>
            </a:r>
          </a:p>
        </p:txBody>
      </p:sp>
    </p:spTree>
    <p:extLst>
      <p:ext uri="{BB962C8B-B14F-4D97-AF65-F5344CB8AC3E}">
        <p14:creationId xmlns:p14="http://schemas.microsoft.com/office/powerpoint/2010/main" val="23610816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24</Words>
  <Application>Microsoft Office PowerPoint</Application>
  <PresentationFormat>Grand écran</PresentationFormat>
  <Paragraphs>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 DANIEL</dc:creator>
  <cp:lastModifiedBy>Maxime DANIEL</cp:lastModifiedBy>
  <cp:revision>3</cp:revision>
  <dcterms:created xsi:type="dcterms:W3CDTF">2021-09-20T08:57:31Z</dcterms:created>
  <dcterms:modified xsi:type="dcterms:W3CDTF">2021-09-20T09:02:24Z</dcterms:modified>
</cp:coreProperties>
</file>