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3806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12/07/2021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418511" y="2123998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ED6C8-2C09-405E-9575-AE2B72D00E3A}"/>
              </a:ext>
            </a:extLst>
          </p:cNvPr>
          <p:cNvGrpSpPr/>
          <p:nvPr/>
        </p:nvGrpSpPr>
        <p:grpSpPr>
          <a:xfrm>
            <a:off x="3096985" y="4288079"/>
            <a:ext cx="1743891" cy="1743891"/>
            <a:chOff x="3096985" y="4288079"/>
            <a:chExt cx="1743891" cy="17438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F91B8B-C4EE-4E73-ACF7-7984CF7EB4D1}"/>
                </a:ext>
              </a:extLst>
            </p:cNvPr>
            <p:cNvSpPr/>
            <p:nvPr/>
          </p:nvSpPr>
          <p:spPr>
            <a:xfrm>
              <a:off x="3096985" y="428807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Croix 1">
              <a:extLst>
                <a:ext uri="{FF2B5EF4-FFF2-40B4-BE49-F238E27FC236}">
                  <a16:creationId xmlns:a16="http://schemas.microsoft.com/office/drawing/2014/main" id="{F15A5F12-D792-4110-A119-15FDA94ECF70}"/>
                </a:ext>
              </a:extLst>
            </p:cNvPr>
            <p:cNvSpPr/>
            <p:nvPr/>
          </p:nvSpPr>
          <p:spPr>
            <a:xfrm>
              <a:off x="3717442" y="4907601"/>
              <a:ext cx="502977" cy="504846"/>
            </a:xfrm>
            <a:prstGeom prst="plus">
              <a:avLst>
                <a:gd name="adj" fmla="val 3962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Cercle : creux 21">
            <a:extLst>
              <a:ext uri="{FF2B5EF4-FFF2-40B4-BE49-F238E27FC236}">
                <a16:creationId xmlns:a16="http://schemas.microsoft.com/office/drawing/2014/main" id="{AC8301E3-772C-4B16-9100-1981FD9B1B6D}"/>
              </a:ext>
            </a:extLst>
          </p:cNvPr>
          <p:cNvSpPr/>
          <p:nvPr/>
        </p:nvSpPr>
        <p:spPr>
          <a:xfrm>
            <a:off x="6418217" y="2157743"/>
            <a:ext cx="1676400" cy="1676400"/>
          </a:xfrm>
          <a:prstGeom prst="donut">
            <a:avLst>
              <a:gd name="adj" fmla="val 7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6645D7C-448C-4394-BC2F-1EDC341BA372}"/>
              </a:ext>
            </a:extLst>
          </p:cNvPr>
          <p:cNvGrpSpPr/>
          <p:nvPr/>
        </p:nvGrpSpPr>
        <p:grpSpPr>
          <a:xfrm>
            <a:off x="7633063" y="1825405"/>
            <a:ext cx="1743891" cy="1770525"/>
            <a:chOff x="7633063" y="1825405"/>
            <a:chExt cx="1743891" cy="17705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812E6C-DE00-4507-9869-056BB89BB293}"/>
                </a:ext>
              </a:extLst>
            </p:cNvPr>
            <p:cNvSpPr/>
            <p:nvPr/>
          </p:nvSpPr>
          <p:spPr>
            <a:xfrm>
              <a:off x="7633063" y="182540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Arc plein 4">
              <a:extLst>
                <a:ext uri="{FF2B5EF4-FFF2-40B4-BE49-F238E27FC236}">
                  <a16:creationId xmlns:a16="http://schemas.microsoft.com/office/drawing/2014/main" id="{C9FD861D-D847-4243-88F3-2EC04337A1E6}"/>
                </a:ext>
              </a:extLst>
            </p:cNvPr>
            <p:cNvSpPr/>
            <p:nvPr/>
          </p:nvSpPr>
          <p:spPr>
            <a:xfrm rot="18900000">
              <a:off x="7651568" y="1852039"/>
              <a:ext cx="1725385" cy="1743891"/>
            </a:xfrm>
            <a:prstGeom prst="blockArc">
              <a:avLst>
                <a:gd name="adj1" fmla="val 16175223"/>
                <a:gd name="adj2" fmla="val 21596368"/>
                <a:gd name="adj3" fmla="val 778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0552FA2-4BF1-49C4-B784-6F723D5D4315}"/>
              </a:ext>
            </a:extLst>
          </p:cNvPr>
          <p:cNvGrpSpPr/>
          <p:nvPr/>
        </p:nvGrpSpPr>
        <p:grpSpPr>
          <a:xfrm>
            <a:off x="9766307" y="1727869"/>
            <a:ext cx="1743891" cy="1770525"/>
            <a:chOff x="7633063" y="1825405"/>
            <a:chExt cx="1743891" cy="177052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42EEDB-7952-4BC3-B4F2-EF2A5C9FA804}"/>
                </a:ext>
              </a:extLst>
            </p:cNvPr>
            <p:cNvSpPr/>
            <p:nvPr/>
          </p:nvSpPr>
          <p:spPr>
            <a:xfrm>
              <a:off x="7633063" y="182540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Arc plein 29">
              <a:extLst>
                <a:ext uri="{FF2B5EF4-FFF2-40B4-BE49-F238E27FC236}">
                  <a16:creationId xmlns:a16="http://schemas.microsoft.com/office/drawing/2014/main" id="{70A61873-FEE8-46B3-8AF8-C86BFD8E17CE}"/>
                </a:ext>
              </a:extLst>
            </p:cNvPr>
            <p:cNvSpPr/>
            <p:nvPr/>
          </p:nvSpPr>
          <p:spPr>
            <a:xfrm rot="18900000">
              <a:off x="7651568" y="1852039"/>
              <a:ext cx="1725385" cy="1743891"/>
            </a:xfrm>
            <a:prstGeom prst="blockArc">
              <a:avLst>
                <a:gd name="adj1" fmla="val 16175223"/>
                <a:gd name="adj2" fmla="val 21596368"/>
                <a:gd name="adj3" fmla="val 778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3050895-A9E2-4EB4-A570-2EDA05854F14}"/>
              </a:ext>
            </a:extLst>
          </p:cNvPr>
          <p:cNvGrpSpPr/>
          <p:nvPr/>
        </p:nvGrpSpPr>
        <p:grpSpPr>
          <a:xfrm>
            <a:off x="325120" y="1123601"/>
            <a:ext cx="3014797" cy="3014797"/>
            <a:chOff x="3779520" y="1336961"/>
            <a:chExt cx="3014797" cy="30147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3C6E84-1485-4990-94F7-238F9340706A}"/>
                </a:ext>
              </a:extLst>
            </p:cNvPr>
            <p:cNvSpPr/>
            <p:nvPr/>
          </p:nvSpPr>
          <p:spPr>
            <a:xfrm>
              <a:off x="3779520" y="1336961"/>
              <a:ext cx="3014797" cy="3014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Cercle : creux 3">
              <a:extLst>
                <a:ext uri="{FF2B5EF4-FFF2-40B4-BE49-F238E27FC236}">
                  <a16:creationId xmlns:a16="http://schemas.microsoft.com/office/drawing/2014/main" id="{CDD19ADD-D8A5-4109-8B5F-E30D9052D9B2}"/>
                </a:ext>
              </a:extLst>
            </p:cNvPr>
            <p:cNvSpPr/>
            <p:nvPr/>
          </p:nvSpPr>
          <p:spPr>
            <a:xfrm>
              <a:off x="4448718" y="2006159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8131312-7FDB-40C0-B08A-20472EC95847}"/>
              </a:ext>
            </a:extLst>
          </p:cNvPr>
          <p:cNvSpPr/>
          <p:nvPr/>
        </p:nvSpPr>
        <p:spPr>
          <a:xfrm>
            <a:off x="1668092" y="2090252"/>
            <a:ext cx="1743891" cy="1743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402D2-579D-427B-9423-52DDB9025559}"/>
              </a:ext>
            </a:extLst>
          </p:cNvPr>
          <p:cNvSpPr/>
          <p:nvPr/>
        </p:nvSpPr>
        <p:spPr>
          <a:xfrm>
            <a:off x="3870960" y="112360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5677-95B0-44FF-88A6-B2358CC7F1A0}"/>
              </a:ext>
            </a:extLst>
          </p:cNvPr>
          <p:cNvSpPr/>
          <p:nvPr/>
        </p:nvSpPr>
        <p:spPr>
          <a:xfrm>
            <a:off x="2491923" y="686721"/>
            <a:ext cx="3014797" cy="301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DD6BAA2-5309-468D-8760-2827F13A16A4}"/>
              </a:ext>
            </a:extLst>
          </p:cNvPr>
          <p:cNvGrpSpPr/>
          <p:nvPr/>
        </p:nvGrpSpPr>
        <p:grpSpPr>
          <a:xfrm>
            <a:off x="4085757" y="1595572"/>
            <a:ext cx="3174732" cy="3174732"/>
            <a:chOff x="4085757" y="1595572"/>
            <a:chExt cx="3174732" cy="3174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70378-0759-45CE-B523-A318950D91EB}"/>
                </a:ext>
              </a:extLst>
            </p:cNvPr>
            <p:cNvSpPr/>
            <p:nvPr/>
          </p:nvSpPr>
          <p:spPr>
            <a:xfrm>
              <a:off x="4085757" y="1595572"/>
              <a:ext cx="3174732" cy="3174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438287D-C490-4C64-8C14-E9E1345E943D}"/>
                </a:ext>
              </a:extLst>
            </p:cNvPr>
            <p:cNvSpPr/>
            <p:nvPr/>
          </p:nvSpPr>
          <p:spPr>
            <a:xfrm>
              <a:off x="5289363" y="2799178"/>
              <a:ext cx="767521" cy="7675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F330A7-5107-4343-A376-304489AFC2C6}"/>
                </a:ext>
              </a:extLst>
            </p:cNvPr>
            <p:cNvSpPr/>
            <p:nvPr/>
          </p:nvSpPr>
          <p:spPr>
            <a:xfrm rot="16200000">
              <a:off x="4918457" y="2337459"/>
              <a:ext cx="1521778" cy="1691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1191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619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12</cp:revision>
  <dcterms:created xsi:type="dcterms:W3CDTF">2021-07-01T07:28:41Z</dcterms:created>
  <dcterms:modified xsi:type="dcterms:W3CDTF">2021-07-12T15:17:00Z</dcterms:modified>
</cp:coreProperties>
</file>