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04FD5-A799-4EEF-8D01-9E413FC46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19E8C-41C2-4FD6-9E65-174198655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BF8BEF-9AA1-4E70-8FCD-D3D34A7A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A8C-E15F-453B-9A2E-7E4A9F990082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5B1775-7F69-4A6B-9F21-FFDFBED5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A2224A-153E-4757-BC96-102239A0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1D7-29A0-4AB6-8430-29A8D508E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84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A9E7D-0B56-42CB-8E8D-CDC7DB6D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D16A97-E4B3-4CC9-AA9F-D57BF4BC5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4CFAA6-B99F-4E03-80CE-1E521883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A8C-E15F-453B-9A2E-7E4A9F990082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FA72FA-3D04-4D00-9C54-B4581825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BE40C-942B-4313-88DC-CFC14D7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1D7-29A0-4AB6-8430-29A8D508E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31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008D74-60C1-402C-9C34-598BDC6C1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37C297-3BFB-4A0A-93C0-67E44C984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39817E-2B8C-4650-B99F-05383BAE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A8C-E15F-453B-9A2E-7E4A9F990082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5BDEC9-D56C-4738-8585-A3B93248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0ECCAC-3D5F-4F32-9689-1F6F59F5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1D7-29A0-4AB6-8430-29A8D508E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24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AF32C-1CFC-4606-991E-F978A167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10D08-E0AE-4172-A3FA-397824510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120191-8DA1-4FC4-B10B-9AB69468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A8C-E15F-453B-9A2E-7E4A9F990082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5052B2-FF47-403D-B02B-E394BBBC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D85B5E-D344-4BA5-B448-14ADA26B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1D7-29A0-4AB6-8430-29A8D508E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83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68066-7E08-434A-8FA2-B490441A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F300D2-1051-4816-8F4C-2C1F08CC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C3810-D03A-4ED1-90F6-B10F4CC8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A8C-E15F-453B-9A2E-7E4A9F990082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FC686C-A845-47B9-B89B-7D8DEC2C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7A99E4-F6E2-4F41-AE87-0B8E7708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1D7-29A0-4AB6-8430-29A8D508E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58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D4E65-A3CA-4C53-9340-FD061DF3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67B5B-ACC3-4A45-8569-8BB7254C7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50B759-65F3-477C-AA56-112BD5F78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3270EB-11F2-4208-A922-210FA4EF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A8C-E15F-453B-9A2E-7E4A9F990082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69B67E-7F54-4E32-A828-07E06448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AC8102-381B-44A1-A81A-4C3A3B8A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1D7-29A0-4AB6-8430-29A8D508E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64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4ACD7E-5503-43BA-9021-47BDDDAF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B0C286-3849-40DF-A90D-16412A7B6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042E04-8178-47BA-9EE1-EBB850125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A9B06F-106F-4F12-9198-F2A54580C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29301C-BDBF-4CE1-933D-98A9B3568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1174E1-BA5C-4465-BDC6-2B60EC4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A8C-E15F-453B-9A2E-7E4A9F990082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E2C165A-A7F3-423A-AA65-C00A1384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A55E51-B930-4D58-AC2D-B855D88E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1D7-29A0-4AB6-8430-29A8D508E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50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C0DBF-93D3-4201-9626-0B14F515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47C068-FEB1-434A-80DE-3BFECEE1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A8C-E15F-453B-9A2E-7E4A9F990082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A9C5EA-70CA-4015-9CBD-B134F932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70133B-5077-4385-B998-126224D0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1D7-29A0-4AB6-8430-29A8D508E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08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BA2BA4-C9CA-4BD1-A1FC-2AC57BE1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A8C-E15F-453B-9A2E-7E4A9F990082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2A1D03-8417-456A-8547-507651B8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45B48C-B300-4991-86EF-68436DEE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1D7-29A0-4AB6-8430-29A8D508E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41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69F29-1218-4108-98B7-4CBC6DB8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660F1-4AB7-4EB3-A7D5-F64D86080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AE75E1-81C3-4C2F-A799-FC3919F92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E04FB3-C1BA-470F-96AB-EE4C0E9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A8C-E15F-453B-9A2E-7E4A9F990082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958D5D-1506-40DD-8D77-8062767F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6F39A5-709B-4DB2-A0D5-52DF0E4D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1D7-29A0-4AB6-8430-29A8D508E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97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04F3D-030B-480C-9EF2-04460880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D2E1D76-6069-44F1-ADAE-3BB7A2E80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A6FF8B-1EAF-4608-8471-938B9C1FA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100541-1B44-49F7-833A-9A323E0B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9A8C-E15F-453B-9A2E-7E4A9F990082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EE1AFA-51B1-410A-AD9D-5379A209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1F881E-0F30-408C-BFF3-8A2A4022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1D7-29A0-4AB6-8430-29A8D508E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910D7E-70D1-4741-8728-83AE6336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27A479-122B-4A93-9753-52CCCC146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6A1D89-6806-4297-B07D-CCA80A56B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9A8C-E15F-453B-9A2E-7E4A9F990082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F729D9-B380-44A0-9967-690B6E72C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C75DC0-C1C0-4BE3-AEF6-7263C60AF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481D7-29A0-4AB6-8430-29A8D508EB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6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042073F-2DC7-44E3-957F-8C51C15DF803}"/>
              </a:ext>
            </a:extLst>
          </p:cNvPr>
          <p:cNvSpPr txBox="1"/>
          <p:nvPr/>
        </p:nvSpPr>
        <p:spPr>
          <a:xfrm>
            <a:off x="1482571" y="994299"/>
            <a:ext cx="57550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err="1"/>
              <a:t>Presentation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Equiper bracelet et vérifier connexion à ordinateur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Equiper casque audio, jouer vidéo et enregistrer physio.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Presenter</a:t>
            </a:r>
            <a:r>
              <a:rPr lang="fr-FR" dirty="0"/>
              <a:t> tache 1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Equiper casque audio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50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2A62277-2A8F-447E-BB52-A0B39F724373}"/>
              </a:ext>
            </a:extLst>
          </p:cNvPr>
          <p:cNvSpPr txBox="1"/>
          <p:nvPr/>
        </p:nvSpPr>
        <p:spPr>
          <a:xfrm>
            <a:off x="-38467" y="2274838"/>
            <a:ext cx="122689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7200" b="1" dirty="0">
                <a:solidFill>
                  <a:schemeClr val="bg1"/>
                </a:solidFill>
                <a:highlight>
                  <a:srgbClr val="FF0000"/>
                </a:highlight>
              </a:rPr>
              <a:t>EXPERIMENTATION EN COURS</a:t>
            </a:r>
          </a:p>
          <a:p>
            <a:pPr algn="ctr"/>
            <a:r>
              <a:rPr lang="fr-FR" sz="7200" dirty="0">
                <a:highlight>
                  <a:srgbClr val="FF0000"/>
                </a:highlight>
              </a:rPr>
              <a:t>Ne </a:t>
            </a:r>
            <a:r>
              <a:rPr lang="fr-FR" sz="7200" dirty="0"/>
              <a:t>pas déranger, merci d’avance</a:t>
            </a:r>
          </a:p>
        </p:txBody>
      </p:sp>
    </p:spTree>
    <p:extLst>
      <p:ext uri="{BB962C8B-B14F-4D97-AF65-F5344CB8AC3E}">
        <p14:creationId xmlns:p14="http://schemas.microsoft.com/office/powerpoint/2010/main" val="341807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F56C0667-12F9-4C2E-B242-C6AB07927C3B}"/>
              </a:ext>
            </a:extLst>
          </p:cNvPr>
          <p:cNvSpPr txBox="1"/>
          <p:nvPr/>
        </p:nvSpPr>
        <p:spPr>
          <a:xfrm>
            <a:off x="6888480" y="101346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X-Men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00F30A8D-8AB1-4A62-9579-B6F537D19958}"/>
              </a:ext>
            </a:extLst>
          </p:cNvPr>
          <p:cNvGrpSpPr/>
          <p:nvPr/>
        </p:nvGrpSpPr>
        <p:grpSpPr>
          <a:xfrm>
            <a:off x="813863" y="1981977"/>
            <a:ext cx="6979263" cy="1513663"/>
            <a:chOff x="813863" y="1981977"/>
            <a:chExt cx="6979263" cy="1513663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57366DAE-4249-4564-897D-3A61DC4FEA35}"/>
                </a:ext>
              </a:extLst>
            </p:cNvPr>
            <p:cNvGrpSpPr/>
            <p:nvPr/>
          </p:nvGrpSpPr>
          <p:grpSpPr>
            <a:xfrm>
              <a:off x="5526011" y="1981977"/>
              <a:ext cx="2267115" cy="1509822"/>
              <a:chOff x="5526011" y="1981977"/>
              <a:chExt cx="2267115" cy="1509822"/>
            </a:xfrm>
          </p:grpSpPr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1A1CB3EC-70CC-4E4A-8B45-0C398FCE14C2}"/>
                  </a:ext>
                </a:extLst>
              </p:cNvPr>
              <p:cNvPicPr/>
              <p:nvPr/>
            </p:nvPicPr>
            <p:blipFill rotWithShape="1">
              <a:blip r:embed="rId2"/>
              <a:srcRect l="38386" t="31105" r="19141" b="36229"/>
              <a:stretch/>
            </p:blipFill>
            <p:spPr bwMode="auto">
              <a:xfrm>
                <a:off x="5526011" y="1981977"/>
                <a:ext cx="2267115" cy="121221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6E4E46A-0D8A-4053-B252-34724A7715C5}"/>
                  </a:ext>
                </a:extLst>
              </p:cNvPr>
              <p:cNvSpPr txBox="1"/>
              <p:nvPr/>
            </p:nvSpPr>
            <p:spPr>
              <a:xfrm>
                <a:off x="5716841" y="3230189"/>
                <a:ext cx="18854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i="1" dirty="0"/>
                  <a:t>Star Trek : Discovery (2017 – )</a:t>
                </a:r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6080DB6D-72DA-4522-A6F9-1DF9D6DEE4C6}"/>
                </a:ext>
              </a:extLst>
            </p:cNvPr>
            <p:cNvGrpSpPr/>
            <p:nvPr/>
          </p:nvGrpSpPr>
          <p:grpSpPr>
            <a:xfrm>
              <a:off x="813863" y="1981977"/>
              <a:ext cx="2268000" cy="1513663"/>
              <a:chOff x="813863" y="1981977"/>
              <a:chExt cx="2268000" cy="1513663"/>
            </a:xfrm>
          </p:grpSpPr>
          <p:pic>
            <p:nvPicPr>
              <p:cNvPr id="7" name="Image 6" descr="Remember that pin table map from &amp;#39;X-Men&amp;#39;? - befores &amp;amp; afters">
                <a:extLst>
                  <a:ext uri="{FF2B5EF4-FFF2-40B4-BE49-F238E27FC236}">
                    <a16:creationId xmlns:a16="http://schemas.microsoft.com/office/drawing/2014/main" id="{DC4A2465-B089-44BA-BA10-4A11BC0DFCE4}"/>
                  </a:ext>
                </a:extLst>
              </p:cNvPr>
              <p:cNvPicPr preferRelativeResize="0"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863" y="1981977"/>
                <a:ext cx="2268000" cy="1216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34AB00C-C6EA-44CD-9801-607695921B55}"/>
                  </a:ext>
                </a:extLst>
              </p:cNvPr>
              <p:cNvSpPr txBox="1"/>
              <p:nvPr/>
            </p:nvSpPr>
            <p:spPr>
              <a:xfrm>
                <a:off x="1463595" y="3234030"/>
                <a:ext cx="9685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i="1" dirty="0"/>
                  <a:t>X-Men (2000)</a:t>
                </a: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1B2178C2-052C-4831-B212-218F516DDA39}"/>
                </a:ext>
              </a:extLst>
            </p:cNvPr>
            <p:cNvGrpSpPr/>
            <p:nvPr/>
          </p:nvGrpSpPr>
          <p:grpSpPr>
            <a:xfrm>
              <a:off x="3153415" y="1981977"/>
              <a:ext cx="2268000" cy="1509822"/>
              <a:chOff x="3153415" y="1981977"/>
              <a:chExt cx="2268000" cy="1509822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05422535-D595-4C99-B52C-167DCB087EE8}"/>
                  </a:ext>
                </a:extLst>
              </p:cNvPr>
              <p:cNvPicPr preferRelativeResize="0"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3415" y="1981977"/>
                <a:ext cx="2268000" cy="12122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1CF07BA-D0B2-40B5-9306-586DEBE6A5C6}"/>
                  </a:ext>
                </a:extLst>
              </p:cNvPr>
              <p:cNvSpPr txBox="1"/>
              <p:nvPr/>
            </p:nvSpPr>
            <p:spPr>
              <a:xfrm>
                <a:off x="3630825" y="3230189"/>
                <a:ext cx="13131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i="1" dirty="0"/>
                  <a:t>Man of Steel (2013)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57205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52</Words>
  <Application>Microsoft Office PowerPoint</Application>
  <PresentationFormat>Grand écran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DANIEL</dc:creator>
  <cp:lastModifiedBy>Maxime DANIEL</cp:lastModifiedBy>
  <cp:revision>9</cp:revision>
  <dcterms:created xsi:type="dcterms:W3CDTF">2021-09-20T13:42:28Z</dcterms:created>
  <dcterms:modified xsi:type="dcterms:W3CDTF">2021-10-11T11:11:44Z</dcterms:modified>
</cp:coreProperties>
</file>