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00" d="100"/>
          <a:sy n="300" d="100"/>
        </p:scale>
        <p:origin x="-9312" y="-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18</cp:revision>
  <dcterms:created xsi:type="dcterms:W3CDTF">2021-07-01T07:28:41Z</dcterms:created>
  <dcterms:modified xsi:type="dcterms:W3CDTF">2021-07-19T08:07:52Z</dcterms:modified>
</cp:coreProperties>
</file>