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1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290060" y="2123999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5</cp:revision>
  <dcterms:created xsi:type="dcterms:W3CDTF">2021-07-01T07:28:41Z</dcterms:created>
  <dcterms:modified xsi:type="dcterms:W3CDTF">2021-07-05T15:02:54Z</dcterms:modified>
</cp:coreProperties>
</file>