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64" r:id="rId3"/>
    <p:sldId id="266" r:id="rId4"/>
    <p:sldId id="269" r:id="rId5"/>
    <p:sldId id="270" r:id="rId6"/>
    <p:sldId id="271" r:id="rId7"/>
    <p:sldId id="267" r:id="rId8"/>
    <p:sldId id="268" r:id="rId9"/>
    <p:sldId id="265" r:id="rId10"/>
    <p:sldId id="263" r:id="rId11"/>
    <p:sldId id="262" r:id="rId12"/>
    <p:sldId id="261" r:id="rId13"/>
    <p:sldId id="256" r:id="rId14"/>
    <p:sldId id="259" r:id="rId15"/>
    <p:sldId id="257"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e DANIEL" initials="MD" lastIdx="3" clrIdx="0">
    <p:extLst>
      <p:ext uri="{19B8F6BF-5375-455C-9EA6-DF929625EA0E}">
        <p15:presenceInfo xmlns:p15="http://schemas.microsoft.com/office/powerpoint/2012/main" userId="Maxime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1430" autoAdjust="0"/>
  </p:normalViewPr>
  <p:slideViewPr>
    <p:cSldViewPr snapToGrid="0">
      <p:cViewPr>
        <p:scale>
          <a:sx n="66" d="100"/>
          <a:sy n="66" d="100"/>
        </p:scale>
        <p:origin x="624"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6C924-1657-47E8-B410-5495D73BE538}" type="datetimeFigureOut">
              <a:rPr lang="fr-FR" smtClean="0"/>
              <a:t>03/03/2022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F3693-780E-469E-9BD6-89BF98A1E29D}" type="slidenum">
              <a:rPr lang="fr-FR" smtClean="0"/>
              <a:t>‹N°›</a:t>
            </a:fld>
            <a:endParaRPr lang="fr-FR"/>
          </a:p>
        </p:txBody>
      </p:sp>
    </p:spTree>
    <p:extLst>
      <p:ext uri="{BB962C8B-B14F-4D97-AF65-F5344CB8AC3E}">
        <p14:creationId xmlns:p14="http://schemas.microsoft.com/office/powerpoint/2010/main" val="332197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3</a:t>
            </a:fld>
            <a:endParaRPr lang="fr-FR"/>
          </a:p>
        </p:txBody>
      </p:sp>
    </p:spTree>
    <p:extLst>
      <p:ext uri="{BB962C8B-B14F-4D97-AF65-F5344CB8AC3E}">
        <p14:creationId xmlns:p14="http://schemas.microsoft.com/office/powerpoint/2010/main" val="240050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4</a:t>
            </a:fld>
            <a:endParaRPr lang="fr-FR"/>
          </a:p>
        </p:txBody>
      </p:sp>
    </p:spTree>
    <p:extLst>
      <p:ext uri="{BB962C8B-B14F-4D97-AF65-F5344CB8AC3E}">
        <p14:creationId xmlns:p14="http://schemas.microsoft.com/office/powerpoint/2010/main" val="393562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5</a:t>
            </a:fld>
            <a:endParaRPr lang="fr-FR"/>
          </a:p>
        </p:txBody>
      </p:sp>
    </p:spTree>
    <p:extLst>
      <p:ext uri="{BB962C8B-B14F-4D97-AF65-F5344CB8AC3E}">
        <p14:creationId xmlns:p14="http://schemas.microsoft.com/office/powerpoint/2010/main" val="16578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6</a:t>
            </a:fld>
            <a:endParaRPr lang="fr-FR"/>
          </a:p>
        </p:txBody>
      </p:sp>
    </p:spTree>
    <p:extLst>
      <p:ext uri="{BB962C8B-B14F-4D97-AF65-F5344CB8AC3E}">
        <p14:creationId xmlns:p14="http://schemas.microsoft.com/office/powerpoint/2010/main" val="182230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7</a:t>
            </a:fld>
            <a:endParaRPr lang="fr-FR"/>
          </a:p>
        </p:txBody>
      </p:sp>
    </p:spTree>
    <p:extLst>
      <p:ext uri="{BB962C8B-B14F-4D97-AF65-F5344CB8AC3E}">
        <p14:creationId xmlns:p14="http://schemas.microsoft.com/office/powerpoint/2010/main" val="19102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3CF3693-780E-469E-9BD6-89BF98A1E29D}" type="slidenum">
              <a:rPr lang="fr-FR" smtClean="0"/>
              <a:t>8</a:t>
            </a:fld>
            <a:endParaRPr lang="fr-FR"/>
          </a:p>
        </p:txBody>
      </p:sp>
    </p:spTree>
    <p:extLst>
      <p:ext uri="{BB962C8B-B14F-4D97-AF65-F5344CB8AC3E}">
        <p14:creationId xmlns:p14="http://schemas.microsoft.com/office/powerpoint/2010/main" val="211041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C566F-D2F8-44F0-B39C-D707BE63EA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B0F7F1-F762-43B5-B1E2-C68C1CC5B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063370-3988-451A-B9D1-CE44990C0F63}"/>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9EDD7F9D-18E9-4627-BFBF-9B3D92E4D8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3AA67A-B8B5-453A-B3CC-F3B02B818055}"/>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061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F23EA-CD07-4999-BB2F-A9072F7964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EBD950-0ABD-446C-87EC-49B315C13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F1F851-DFEB-4264-858F-530D85F89C2E}"/>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DF995AFC-F784-47B8-A216-00D6CA55A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AF8A62-8F5C-4C28-A3EB-A8BDD3736E99}"/>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4441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D106F0-5677-4116-BBEB-CAAC937AB6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48A988-220A-460C-B874-C96FDAC393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2D29E-6CEA-4AD6-9F35-C7FAD4E0E105}"/>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59C9B7F8-0F46-467B-8C0A-D2BC0E30E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B68C0F-4C0D-4C41-B9DF-CC774B6EE3D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5145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86166D-67F4-4B7F-956B-8BB43FFDBD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DCC10F-3498-4749-87B0-4A7B530749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FD1816-1C31-4F0E-8EA3-3593A49B63FD}"/>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2DC67CD2-2D6E-4752-B8E9-C9EB157060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8C6721-4FA1-468D-A8D5-839CF8F5E67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63404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9EC5E-6706-4369-A79A-69420841E3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9A2E11-8902-4816-BEC7-3DF6A9CD1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B6A983F-04D1-47EC-BC35-F82ED6E78348}"/>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1CABAF94-08F0-48BD-A4A1-B5D879EFA8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348ECC-09C3-402E-A934-577250B87191}"/>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12817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8C3F0-C589-4A53-97AE-1901366CEF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F813A05-3535-44B4-BA35-E707710592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5D3C21-721F-4AD5-8493-335037F7FC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C4B345-FD23-4891-A080-415A27603E4A}"/>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6" name="Espace réservé du pied de page 5">
            <a:extLst>
              <a:ext uri="{FF2B5EF4-FFF2-40B4-BE49-F238E27FC236}">
                <a16:creationId xmlns:a16="http://schemas.microsoft.com/office/drawing/2014/main" id="{650D8C57-C2B1-4754-B1FF-C3EC440354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C99E9-F9E1-42EC-A27B-8A250ADFCB9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27033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9571F-23F0-4F9C-950A-5AC5AAE1042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ED3EF3-2877-47AC-B0CB-3500CA32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B222DC-CA09-454F-8229-FD1F1EB8B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0488E8B-104D-4BE6-BFF3-01BBDCF82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FD78A4-B768-4211-8DA0-F8CB40A5D2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3C0FA4-B3D7-4745-8387-BCFC278D1E8F}"/>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8" name="Espace réservé du pied de page 7">
            <a:extLst>
              <a:ext uri="{FF2B5EF4-FFF2-40B4-BE49-F238E27FC236}">
                <a16:creationId xmlns:a16="http://schemas.microsoft.com/office/drawing/2014/main" id="{64095C5E-F235-4631-9344-79D6790BD0A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89639A7-55C0-4B1C-AA58-50A5BC39022A}"/>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4036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95294-DAA8-4226-A86E-E21BFFF15B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3D68E1-4661-4906-B7DC-6D24887B9E77}"/>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4" name="Espace réservé du pied de page 3">
            <a:extLst>
              <a:ext uri="{FF2B5EF4-FFF2-40B4-BE49-F238E27FC236}">
                <a16:creationId xmlns:a16="http://schemas.microsoft.com/office/drawing/2014/main" id="{32812C2A-08A0-4A14-A6FF-287EDA1D32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3025C99-41E6-4A6F-8082-CE81E5FCD03D}"/>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78573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ABAE21E-CC1F-4E27-9C1A-B93C4EF30495}"/>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3" name="Espace réservé du pied de page 2">
            <a:extLst>
              <a:ext uri="{FF2B5EF4-FFF2-40B4-BE49-F238E27FC236}">
                <a16:creationId xmlns:a16="http://schemas.microsoft.com/office/drawing/2014/main" id="{B33BAAFD-BE05-4C4F-822A-7514B379F2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B38514A-EC79-496E-8078-BEC9FAAA39A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71526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1E6F-3804-420F-A6FB-5426AB8381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099DE5-6B33-402C-BC81-FE6B17CD4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0835F0-E977-4A85-9FB0-37EF69AD5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5630B33-1546-47A1-A057-23498D1F436D}"/>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6" name="Espace réservé du pied de page 5">
            <a:extLst>
              <a:ext uri="{FF2B5EF4-FFF2-40B4-BE49-F238E27FC236}">
                <a16:creationId xmlns:a16="http://schemas.microsoft.com/office/drawing/2014/main" id="{8C15178D-368A-4E6E-B9D3-223B71E49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AC2E26-FAA9-4416-A8DB-FE8EE42B4C33}"/>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381471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E1BA7-5483-40BB-97C2-4E3E683810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A796D32-DFCD-4BBD-96B6-BF4D8D066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8FB345-2EEF-426A-ABFC-517D87E1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2DECD9-23CF-4769-8D4B-9A94F3C72B68}"/>
              </a:ext>
            </a:extLst>
          </p:cNvPr>
          <p:cNvSpPr>
            <a:spLocks noGrp="1"/>
          </p:cNvSpPr>
          <p:nvPr>
            <p:ph type="dt" sz="half" idx="10"/>
          </p:nvPr>
        </p:nvSpPr>
        <p:spPr/>
        <p:txBody>
          <a:bodyPr/>
          <a:lstStyle/>
          <a:p>
            <a:fld id="{6CD18301-9693-4F22-B11F-77D7B9B994F7}" type="datetimeFigureOut">
              <a:rPr lang="fr-FR" smtClean="0"/>
              <a:t>03/03/2022</a:t>
            </a:fld>
            <a:endParaRPr lang="fr-FR"/>
          </a:p>
        </p:txBody>
      </p:sp>
      <p:sp>
        <p:nvSpPr>
          <p:cNvPr id="6" name="Espace réservé du pied de page 5">
            <a:extLst>
              <a:ext uri="{FF2B5EF4-FFF2-40B4-BE49-F238E27FC236}">
                <a16:creationId xmlns:a16="http://schemas.microsoft.com/office/drawing/2014/main" id="{779E15BA-C751-4737-A5DB-82F7E7B9B8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61DB14-FF24-4565-878B-94C4CD1B96E8}"/>
              </a:ext>
            </a:extLst>
          </p:cNvPr>
          <p:cNvSpPr>
            <a:spLocks noGrp="1"/>
          </p:cNvSpPr>
          <p:nvPr>
            <p:ph type="sldNum" sz="quarter" idx="12"/>
          </p:nvPr>
        </p:nvSpPr>
        <p:spPr/>
        <p:txBody>
          <a:bodyPr/>
          <a:lstStyle/>
          <a:p>
            <a:fld id="{19406D46-823B-4176-B1EF-F3EA2086782C}" type="slidenum">
              <a:rPr lang="fr-FR" smtClean="0"/>
              <a:t>‹N°›</a:t>
            </a:fld>
            <a:endParaRPr lang="fr-FR"/>
          </a:p>
        </p:txBody>
      </p:sp>
    </p:spTree>
    <p:extLst>
      <p:ext uri="{BB962C8B-B14F-4D97-AF65-F5344CB8AC3E}">
        <p14:creationId xmlns:p14="http://schemas.microsoft.com/office/powerpoint/2010/main" val="6398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23F4DB-9C47-41FA-9080-5DDC356EB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C49479-51AF-4B7C-B09F-01422CAB1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8F3A0D-A04D-4D63-8C68-B4715040E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18301-9693-4F22-B11F-77D7B9B994F7}" type="datetimeFigureOut">
              <a:rPr lang="fr-FR" smtClean="0"/>
              <a:t>03/03/2022</a:t>
            </a:fld>
            <a:endParaRPr lang="fr-FR"/>
          </a:p>
        </p:txBody>
      </p:sp>
      <p:sp>
        <p:nvSpPr>
          <p:cNvPr id="5" name="Espace réservé du pied de page 4">
            <a:extLst>
              <a:ext uri="{FF2B5EF4-FFF2-40B4-BE49-F238E27FC236}">
                <a16:creationId xmlns:a16="http://schemas.microsoft.com/office/drawing/2014/main" id="{4391E5D8-925C-4C92-BF0E-53204FFEB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25DF12-90F0-48DD-B8F6-8D847B44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6D46-823B-4176-B1EF-F3EA2086782C}" type="slidenum">
              <a:rPr lang="fr-FR" smtClean="0"/>
              <a:t>‹N°›</a:t>
            </a:fld>
            <a:endParaRPr lang="fr-FR"/>
          </a:p>
        </p:txBody>
      </p:sp>
    </p:spTree>
    <p:extLst>
      <p:ext uri="{BB962C8B-B14F-4D97-AF65-F5344CB8AC3E}">
        <p14:creationId xmlns:p14="http://schemas.microsoft.com/office/powerpoint/2010/main" val="270060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7017306"/>
          </a:xfrm>
          <a:prstGeom prst="rect">
            <a:avLst/>
          </a:prstGeom>
          <a:noFill/>
        </p:spPr>
        <p:txBody>
          <a:bodyPr wrap="square" rtlCol="0">
            <a:spAutoFit/>
          </a:bodyPr>
          <a:lstStyle/>
          <a:p>
            <a:pPr marL="1257300" lvl="2" indent="-342900">
              <a:buFont typeface="+mj-lt"/>
              <a:buAutoNum type="arabicPeriod"/>
            </a:pPr>
            <a:endParaRPr lang="fr-FR" dirty="0"/>
          </a:p>
          <a:p>
            <a:pPr marL="800100" lvl="1" indent="-342900">
              <a:buFont typeface="+mj-lt"/>
              <a:buAutoNum type="arabicPeriod"/>
            </a:pPr>
            <a:r>
              <a:rPr lang="fr-FR" u="sng" dirty="0" err="1"/>
              <a:t>Problem</a:t>
            </a:r>
            <a:r>
              <a:rPr lang="fr-FR" u="sng" dirty="0"/>
              <a:t>: </a:t>
            </a:r>
            <a:r>
              <a:rPr lang="fr-FR" dirty="0"/>
              <a:t>A </a:t>
            </a:r>
            <a:r>
              <a:rPr lang="fr-FR" dirty="0" err="1"/>
              <a:t>paused</a:t>
            </a:r>
            <a:r>
              <a:rPr lang="fr-FR" dirty="0"/>
              <a:t> SC </a:t>
            </a:r>
            <a:r>
              <a:rPr lang="fr-FR" dirty="0" err="1"/>
              <a:t>create</a:t>
            </a:r>
            <a:r>
              <a:rPr lang="fr-FR" dirty="0"/>
              <a:t> an SCI </a:t>
            </a:r>
            <a:r>
              <a:rPr lang="fr-FR" dirty="0" err="1"/>
              <a:t>incoherence</a:t>
            </a:r>
            <a:r>
              <a:rPr lang="fr-FR" dirty="0"/>
              <a:t> and the must </a:t>
            </a:r>
            <a:r>
              <a:rPr lang="fr-FR" dirty="0" err="1"/>
              <a:t>be</a:t>
            </a:r>
            <a:r>
              <a:rPr lang="fr-FR" dirty="0"/>
              <a:t> </a:t>
            </a:r>
            <a:r>
              <a:rPr lang="fr-FR" dirty="0" err="1"/>
              <a:t>informed</a:t>
            </a:r>
            <a:r>
              <a:rPr lang="fr-FR" dirty="0"/>
              <a:t> about </a:t>
            </a:r>
            <a:r>
              <a:rPr lang="fr-FR" dirty="0" err="1"/>
              <a:t>it</a:t>
            </a:r>
            <a:r>
              <a:rPr lang="fr-FR" dirty="0"/>
              <a:t> to </a:t>
            </a:r>
            <a:r>
              <a:rPr lang="fr-FR" dirty="0" err="1"/>
              <a:t>prevent</a:t>
            </a:r>
            <a:r>
              <a:rPr lang="fr-FR" dirty="0"/>
              <a:t> </a:t>
            </a:r>
            <a:r>
              <a:rPr lang="fr-FR" dirty="0" err="1"/>
              <a:t>wasting</a:t>
            </a:r>
            <a:r>
              <a:rPr lang="fr-FR" dirty="0"/>
              <a:t> time and effort + </a:t>
            </a:r>
            <a:r>
              <a:rPr lang="fr-FR" dirty="0" err="1"/>
              <a:t>error</a:t>
            </a:r>
            <a:endParaRPr lang="fr-FR" dirty="0"/>
          </a:p>
          <a:p>
            <a:pPr marL="800100" lvl="1" indent="-342900">
              <a:buFont typeface="+mj-lt"/>
              <a:buAutoNum type="arabicPeriod"/>
            </a:pPr>
            <a:r>
              <a:rPr lang="fr-FR" u="sng" dirty="0"/>
              <a:t>State of Art:</a:t>
            </a:r>
            <a:r>
              <a:rPr lang="fr-FR" dirty="0"/>
              <a:t> </a:t>
            </a: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overlays to </a:t>
            </a:r>
            <a:r>
              <a:rPr lang="fr-FR" dirty="0" err="1"/>
              <a:t>inform</a:t>
            </a:r>
            <a:r>
              <a:rPr lang="fr-FR" dirty="0"/>
              <a:t> </a:t>
            </a:r>
            <a:r>
              <a:rPr lang="fr-FR" dirty="0" err="1"/>
              <a:t>users</a:t>
            </a:r>
            <a:r>
              <a:rPr lang="fr-FR" dirty="0"/>
              <a:t> about </a:t>
            </a:r>
            <a:r>
              <a:rPr lang="fr-FR" dirty="0" err="1"/>
              <a:t>safety</a:t>
            </a:r>
            <a:r>
              <a:rPr lang="fr-FR" dirty="0"/>
              <a:t> zones. </a:t>
            </a:r>
          </a:p>
          <a:p>
            <a:pPr marL="800100" lvl="1" indent="-342900">
              <a:buFont typeface="+mj-lt"/>
              <a:buAutoNum type="arabicPeriod"/>
            </a:pPr>
            <a:r>
              <a:rPr lang="fr-FR" u="sng" dirty="0" err="1"/>
              <a:t>Proposal</a:t>
            </a:r>
            <a:r>
              <a:rPr lang="fr-FR" u="sng" dirty="0"/>
              <a:t>: </a:t>
            </a:r>
            <a:r>
              <a:rPr lang="fr-FR" dirty="0" err="1"/>
              <a:t>We</a:t>
            </a:r>
            <a:r>
              <a:rPr lang="fr-FR" dirty="0"/>
              <a:t> can </a:t>
            </a:r>
            <a:r>
              <a:rPr lang="fr-FR" dirty="0" err="1"/>
              <a:t>either</a:t>
            </a:r>
            <a:r>
              <a:rPr lang="fr-FR" dirty="0"/>
              <a:t> </a:t>
            </a:r>
            <a:r>
              <a:rPr lang="fr-FR" dirty="0" err="1"/>
              <a:t>visualize</a:t>
            </a:r>
            <a:r>
              <a:rPr lang="fr-FR" dirty="0"/>
              <a:t> </a:t>
            </a:r>
            <a:r>
              <a:rPr lang="fr-FR" u="sng" dirty="0"/>
              <a:t>robot </a:t>
            </a:r>
            <a:r>
              <a:rPr lang="fr-FR" u="sng" dirty="0" err="1"/>
              <a:t>safe</a:t>
            </a:r>
            <a:r>
              <a:rPr lang="fr-FR" u="sng" dirty="0"/>
              <a:t> zone </a:t>
            </a:r>
            <a:r>
              <a:rPr lang="fr-FR" dirty="0"/>
              <a:t>(System Overlay, </a:t>
            </a:r>
            <a:r>
              <a:rPr lang="fr-FR" dirty="0" err="1"/>
              <a:t>common</a:t>
            </a:r>
            <a:r>
              <a:rPr lang="fr-FR" dirty="0"/>
              <a:t>) or </a:t>
            </a:r>
            <a:r>
              <a:rPr lang="fr-FR" u="sng" dirty="0"/>
              <a:t>user </a:t>
            </a:r>
            <a:r>
              <a:rPr lang="fr-FR" u="sng" dirty="0" err="1"/>
              <a:t>safe</a:t>
            </a:r>
            <a:r>
              <a:rPr lang="fr-FR" u="sng" dirty="0"/>
              <a:t> zone </a:t>
            </a:r>
            <a:r>
              <a:rPr lang="fr-FR" dirty="0"/>
              <a:t>(User Overlay, original). </a:t>
            </a:r>
          </a:p>
          <a:p>
            <a:pPr marL="800100" lvl="1" indent="-342900">
              <a:buFont typeface="+mj-lt"/>
              <a:buAutoNum type="arabicPeriod"/>
            </a:pPr>
            <a:r>
              <a:rPr lang="fr-FR" u="sng" dirty="0" err="1"/>
              <a:t>Context</a:t>
            </a:r>
            <a:r>
              <a:rPr lang="fr-FR" u="sng" dirty="0"/>
              <a:t> : </a:t>
            </a:r>
            <a:r>
              <a:rPr lang="fr-FR" dirty="0"/>
              <a:t>An </a:t>
            </a:r>
            <a:r>
              <a:rPr lang="fr-FR" dirty="0" err="1"/>
              <a:t>unsafe</a:t>
            </a:r>
            <a:r>
              <a:rPr lang="fr-FR" dirty="0"/>
              <a:t> SC </a:t>
            </a:r>
            <a:r>
              <a:rPr lang="fr-FR" dirty="0" err="1"/>
              <a:t>is</a:t>
            </a:r>
            <a:r>
              <a:rPr lang="fr-FR" dirty="0"/>
              <a:t> </a:t>
            </a:r>
            <a:r>
              <a:rPr lang="fr-FR" dirty="0" err="1"/>
              <a:t>paused</a:t>
            </a:r>
            <a:r>
              <a:rPr lang="fr-FR" dirty="0"/>
              <a:t> </a:t>
            </a:r>
            <a:r>
              <a:rPr lang="fr-FR" dirty="0" err="1"/>
              <a:t>either</a:t>
            </a:r>
            <a:r>
              <a:rPr lang="fr-FR" dirty="0"/>
              <a:t> (T0) </a:t>
            </a:r>
            <a:r>
              <a:rPr lang="fr-FR" u="sng" dirty="0" err="1"/>
              <a:t>when</a:t>
            </a:r>
            <a:r>
              <a:rPr lang="fr-FR" u="sng" dirty="0"/>
              <a:t> the user </a:t>
            </a:r>
            <a:r>
              <a:rPr lang="fr-FR" u="sng" dirty="0" err="1"/>
              <a:t>enters</a:t>
            </a:r>
            <a:r>
              <a:rPr lang="fr-FR" u="sng" dirty="0"/>
              <a:t> </a:t>
            </a:r>
            <a:r>
              <a:rPr lang="fr-FR" u="sng" dirty="0" err="1"/>
              <a:t>his</a:t>
            </a:r>
            <a:r>
              <a:rPr lang="fr-FR" u="sng" dirty="0"/>
              <a:t> zone</a:t>
            </a:r>
            <a:r>
              <a:rPr lang="fr-FR" dirty="0"/>
              <a:t> or (T1) </a:t>
            </a:r>
            <a:r>
              <a:rPr lang="fr-FR" u="sng" dirty="0" err="1"/>
              <a:t>when</a:t>
            </a:r>
            <a:r>
              <a:rPr lang="fr-FR" u="sng" dirty="0"/>
              <a:t> </a:t>
            </a:r>
            <a:r>
              <a:rPr lang="fr-FR" u="sng" dirty="0" err="1"/>
              <a:t>it</a:t>
            </a:r>
            <a:r>
              <a:rPr lang="fr-FR" u="sng" dirty="0"/>
              <a:t> </a:t>
            </a:r>
            <a:r>
              <a:rPr lang="fr-FR" u="sng" dirty="0" err="1"/>
              <a:t>enters</a:t>
            </a:r>
            <a:r>
              <a:rPr lang="fr-FR" u="sng" dirty="0"/>
              <a:t> user zone</a:t>
            </a:r>
            <a:r>
              <a:rPr lang="fr-FR" dirty="0"/>
              <a:t> and </a:t>
            </a:r>
            <a:r>
              <a:rPr lang="fr-FR" dirty="0" err="1"/>
              <a:t>is</a:t>
            </a:r>
            <a:r>
              <a:rPr lang="fr-FR" dirty="0"/>
              <a:t> </a:t>
            </a:r>
            <a:r>
              <a:rPr lang="fr-FR" dirty="0" err="1"/>
              <a:t>unpaused</a:t>
            </a:r>
            <a:r>
              <a:rPr lang="fr-FR" dirty="0"/>
              <a:t> </a:t>
            </a:r>
            <a:r>
              <a:rPr lang="fr-FR" u="sng" dirty="0" err="1"/>
              <a:t>when</a:t>
            </a:r>
            <a:r>
              <a:rPr lang="fr-FR" u="sng" dirty="0"/>
              <a:t> the user </a:t>
            </a:r>
            <a:r>
              <a:rPr lang="fr-FR" u="sng" dirty="0" err="1"/>
              <a:t>exists</a:t>
            </a:r>
            <a:r>
              <a:rPr lang="fr-FR" u="sng" dirty="0"/>
              <a:t> </a:t>
            </a:r>
            <a:r>
              <a:rPr lang="fr-FR" u="sng" dirty="0" err="1"/>
              <a:t>his</a:t>
            </a:r>
            <a:r>
              <a:rPr lang="fr-FR" u="sng" dirty="0"/>
              <a:t> zone </a:t>
            </a:r>
            <a:r>
              <a:rPr lang="fr-FR" dirty="0"/>
              <a:t>(T0 and T1). In </a:t>
            </a:r>
            <a:r>
              <a:rPr lang="fr-FR" dirty="0" err="1"/>
              <a:t>our</a:t>
            </a:r>
            <a:r>
              <a:rPr lang="fr-FR" dirty="0"/>
              <a:t> case:</a:t>
            </a:r>
          </a:p>
          <a:p>
            <a:pPr marL="1257300" lvl="2" indent="-342900">
              <a:buFont typeface="+mj-lt"/>
              <a:buAutoNum type="arabicPeriod"/>
            </a:pPr>
            <a:r>
              <a:rPr lang="fr-FR" dirty="0"/>
              <a:t>T0: An </a:t>
            </a:r>
            <a:r>
              <a:rPr lang="fr-FR" dirty="0" err="1"/>
              <a:t>unsafe</a:t>
            </a:r>
            <a:r>
              <a:rPr lang="fr-FR" dirty="0"/>
              <a:t> SC </a:t>
            </a:r>
            <a:r>
              <a:rPr lang="fr-FR" dirty="0" err="1"/>
              <a:t>around</a:t>
            </a:r>
            <a:r>
              <a:rPr lang="fr-FR" dirty="0"/>
              <a:t> (USER </a:t>
            </a:r>
            <a:r>
              <a:rPr lang="fr-FR" dirty="0" err="1"/>
              <a:t>enters</a:t>
            </a:r>
            <a:r>
              <a:rPr lang="fr-FR" dirty="0"/>
              <a:t> SYS and USER </a:t>
            </a:r>
            <a:r>
              <a:rPr lang="fr-FR" dirty="0" err="1"/>
              <a:t>exists</a:t>
            </a:r>
            <a:r>
              <a:rPr lang="fr-FR" dirty="0"/>
              <a:t>).</a:t>
            </a:r>
            <a:br>
              <a:rPr lang="fr-FR" dirty="0"/>
            </a:br>
            <a:r>
              <a:rPr lang="fr-FR" dirty="0"/>
              <a:t>T1: An </a:t>
            </a:r>
            <a:r>
              <a:rPr lang="fr-FR" dirty="0" err="1"/>
              <a:t>unsafe</a:t>
            </a:r>
            <a:r>
              <a:rPr lang="fr-FR" dirty="0"/>
              <a:t> SC </a:t>
            </a:r>
            <a:r>
              <a:rPr lang="fr-FR" dirty="0" err="1"/>
              <a:t>under</a:t>
            </a:r>
            <a:r>
              <a:rPr lang="fr-FR" dirty="0"/>
              <a:t> (SYS </a:t>
            </a:r>
            <a:r>
              <a:rPr lang="fr-FR" dirty="0" err="1"/>
              <a:t>enters</a:t>
            </a:r>
            <a:r>
              <a:rPr lang="fr-FR" dirty="0"/>
              <a:t> USER and USER </a:t>
            </a:r>
            <a:r>
              <a:rPr lang="fr-FR" dirty="0" err="1"/>
              <a:t>exists</a:t>
            </a:r>
            <a:r>
              <a:rPr lang="fr-FR" dirty="0"/>
              <a:t>).</a:t>
            </a:r>
          </a:p>
          <a:p>
            <a:pPr marL="800100" lvl="1" indent="-342900">
              <a:buFont typeface="+mj-lt"/>
              <a:buAutoNum type="arabicPeriod"/>
            </a:pPr>
            <a:r>
              <a:rPr lang="fr-FR" u="sng" dirty="0"/>
              <a:t>Question:</a:t>
            </a:r>
            <a:r>
              <a:rPr lang="fr-FR" dirty="0"/>
              <a:t> </a:t>
            </a:r>
            <a:r>
              <a:rPr lang="fr-FR" dirty="0" err="1"/>
              <a:t>Which</a:t>
            </a:r>
            <a:r>
              <a:rPr lang="fr-FR" dirty="0"/>
              <a:t> overlay </a:t>
            </a:r>
            <a:r>
              <a:rPr lang="fr-FR" dirty="0" err="1"/>
              <a:t>maximize</a:t>
            </a:r>
            <a:r>
              <a:rPr lang="fr-FR" dirty="0"/>
              <a:t> </a:t>
            </a:r>
            <a:r>
              <a:rPr lang="fr-FR" dirty="0" err="1"/>
              <a:t>perceived</a:t>
            </a:r>
            <a:r>
              <a:rPr lang="fr-FR" dirty="0"/>
              <a:t> </a:t>
            </a:r>
            <a:r>
              <a:rPr lang="fr-FR" dirty="0" err="1"/>
              <a:t>safety</a:t>
            </a:r>
            <a:r>
              <a:rPr lang="fr-FR" dirty="0"/>
              <a:t>  (trust, </a:t>
            </a:r>
            <a:r>
              <a:rPr lang="fr-FR" dirty="0" err="1"/>
              <a:t>sense</a:t>
            </a:r>
            <a:r>
              <a:rPr lang="fr-FR" dirty="0"/>
              <a:t> of control, </a:t>
            </a:r>
            <a:r>
              <a:rPr lang="fr-FR" dirty="0" err="1"/>
              <a:t>comfort</a:t>
            </a:r>
            <a:r>
              <a:rPr lang="fr-FR" dirty="0"/>
              <a:t>, </a:t>
            </a:r>
            <a:r>
              <a:rPr lang="fr-FR" dirty="0" err="1"/>
              <a:t>predictability</a:t>
            </a:r>
            <a:r>
              <a:rPr lang="fr-FR" dirty="0"/>
              <a:t>, </a:t>
            </a:r>
            <a:r>
              <a:rPr lang="fr-FR" dirty="0" err="1"/>
              <a:t>transparency</a:t>
            </a:r>
            <a:r>
              <a:rPr lang="fr-FR" dirty="0"/>
              <a:t>, </a:t>
            </a:r>
            <a:r>
              <a:rPr lang="fr-FR" dirty="0" err="1"/>
              <a:t>familiarity</a:t>
            </a:r>
            <a:r>
              <a:rPr lang="fr-FR" dirty="0"/>
              <a:t>)?</a:t>
            </a:r>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t>
            </a:r>
            <a:r>
              <a:rPr lang="fr-FR" dirty="0" err="1"/>
              <a:t>he</a:t>
            </a:r>
            <a:r>
              <a:rPr lang="fr-FR" dirty="0"/>
              <a:t> </a:t>
            </a:r>
            <a:r>
              <a:rPr lang="fr-FR" dirty="0" err="1"/>
              <a:t>enters</a:t>
            </a:r>
            <a:r>
              <a:rPr lang="fr-FR" dirty="0"/>
              <a:t> the SC zone (User Active, System Passive)? (T0) </a:t>
            </a:r>
          </a:p>
          <a:p>
            <a:pPr marL="1714500" lvl="3" indent="-342900">
              <a:buFont typeface="+mj-lt"/>
              <a:buAutoNum type="arabicPeriod"/>
            </a:pPr>
            <a:r>
              <a:rPr lang="fr-FR" dirty="0"/>
              <a:t>USER engages SYS =&gt; Shape-Change </a:t>
            </a:r>
            <a:r>
              <a:rPr lang="fr-FR" dirty="0" err="1"/>
              <a:t>Around</a:t>
            </a:r>
            <a:endParaRPr lang="fr-FR" dirty="0"/>
          </a:p>
          <a:p>
            <a:pPr marL="1257300" lvl="2" indent="-342900">
              <a:buFont typeface="+mj-lt"/>
              <a:buAutoNum type="arabicPeriod"/>
            </a:pPr>
            <a:r>
              <a:rPr lang="fr-FR" dirty="0" err="1"/>
              <a:t>Does</a:t>
            </a:r>
            <a:r>
              <a:rPr lang="fr-FR" dirty="0"/>
              <a:t> the user </a:t>
            </a:r>
            <a:r>
              <a:rPr lang="fr-FR" dirty="0" err="1"/>
              <a:t>feels</a:t>
            </a:r>
            <a:r>
              <a:rPr lang="fr-FR" dirty="0"/>
              <a:t> </a:t>
            </a:r>
            <a:r>
              <a:rPr lang="fr-FR" dirty="0" err="1"/>
              <a:t>safe</a:t>
            </a:r>
            <a:r>
              <a:rPr lang="fr-FR" dirty="0"/>
              <a:t> </a:t>
            </a:r>
            <a:r>
              <a:rPr lang="fr-FR" dirty="0" err="1"/>
              <a:t>when</a:t>
            </a:r>
            <a:r>
              <a:rPr lang="fr-FR" dirty="0"/>
              <a:t> an </a:t>
            </a:r>
            <a:r>
              <a:rPr lang="fr-FR" dirty="0" err="1"/>
              <a:t>unsafe</a:t>
            </a:r>
            <a:r>
              <a:rPr lang="fr-FR" dirty="0"/>
              <a:t> SC </a:t>
            </a:r>
            <a:r>
              <a:rPr lang="fr-FR" dirty="0" err="1"/>
              <a:t>enters</a:t>
            </a:r>
            <a:r>
              <a:rPr lang="fr-FR" dirty="0"/>
              <a:t> </a:t>
            </a:r>
            <a:r>
              <a:rPr lang="fr-FR" dirty="0" err="1"/>
              <a:t>his</a:t>
            </a:r>
            <a:r>
              <a:rPr lang="fr-FR" dirty="0"/>
              <a:t> zone (User Passive, System Active)? (T1)</a:t>
            </a:r>
          </a:p>
          <a:p>
            <a:pPr marL="1714500" lvl="3" indent="-342900">
              <a:buFont typeface="+mj-lt"/>
              <a:buAutoNum type="arabicPeriod"/>
            </a:pPr>
            <a:r>
              <a:rPr lang="fr-FR" dirty="0"/>
              <a:t>SYS engages USER =&gt; Shape-Change Under </a:t>
            </a:r>
          </a:p>
          <a:p>
            <a:pPr marL="1257300" lvl="2" indent="-342900">
              <a:buFont typeface="+mj-lt"/>
              <a:buAutoNum type="arabicPeriod"/>
            </a:pPr>
            <a:endParaRPr lang="fr-FR" dirty="0"/>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t>
            </a:r>
            <a:r>
              <a:rPr lang="fr-FR" dirty="0" err="1"/>
              <a:t>because</a:t>
            </a:r>
            <a:r>
              <a:rPr lang="fr-FR" dirty="0"/>
              <a:t>..</a:t>
            </a:r>
          </a:p>
          <a:p>
            <a:pPr marL="1257300" lvl="2" indent="-342900">
              <a:buFont typeface="+mj-lt"/>
              <a:buAutoNum type="arabicPeriod"/>
            </a:pPr>
            <a:r>
              <a:rPr lang="fr-FR" dirty="0"/>
              <a:t>User overlay </a:t>
            </a:r>
            <a:r>
              <a:rPr lang="fr-FR" dirty="0" err="1"/>
              <a:t>is</a:t>
            </a:r>
            <a:r>
              <a:rPr lang="fr-FR" dirty="0"/>
              <a:t> an augmentation of the user body </a:t>
            </a:r>
            <a:r>
              <a:rPr lang="fr-FR" dirty="0" err="1"/>
              <a:t>contrary</a:t>
            </a:r>
            <a:r>
              <a:rPr lang="fr-FR" dirty="0"/>
              <a:t> to System overlay </a:t>
            </a:r>
            <a:r>
              <a:rPr lang="fr-FR" dirty="0" err="1"/>
              <a:t>which</a:t>
            </a:r>
            <a:r>
              <a:rPr lang="fr-FR" dirty="0"/>
              <a:t> </a:t>
            </a:r>
            <a:r>
              <a:rPr lang="fr-FR" dirty="0" err="1"/>
              <a:t>is</a:t>
            </a:r>
            <a:r>
              <a:rPr lang="fr-FR" dirty="0"/>
              <a:t> an augmentation of robot body.</a:t>
            </a:r>
          </a:p>
          <a:p>
            <a:pPr marL="1257300" lvl="2" indent="-342900">
              <a:buFont typeface="+mj-lt"/>
              <a:buAutoNum type="arabicPeriod"/>
            </a:pPr>
            <a:r>
              <a:rPr lang="fr-FR" dirty="0"/>
              <a:t>Seeing </a:t>
            </a:r>
            <a:r>
              <a:rPr lang="fr-FR" dirty="0" err="1"/>
              <a:t>his</a:t>
            </a:r>
            <a:r>
              <a:rPr lang="fr-FR" dirty="0"/>
              <a:t> body </a:t>
            </a:r>
            <a:r>
              <a:rPr lang="fr-FR" dirty="0" err="1"/>
              <a:t>tracked</a:t>
            </a:r>
            <a:r>
              <a:rPr lang="fr-FR" dirty="0"/>
              <a:t> by the system, the user </a:t>
            </a:r>
            <a:r>
              <a:rPr lang="fr-FR" dirty="0" err="1"/>
              <a:t>will</a:t>
            </a:r>
            <a:r>
              <a:rPr lang="fr-FR" dirty="0"/>
              <a:t> </a:t>
            </a:r>
            <a:r>
              <a:rPr lang="fr-FR" dirty="0" err="1"/>
              <a:t>feel</a:t>
            </a:r>
            <a:r>
              <a:rPr lang="fr-FR" dirty="0"/>
              <a:t> more </a:t>
            </a:r>
            <a:r>
              <a:rPr lang="fr-FR" dirty="0" err="1"/>
              <a:t>comfortable</a:t>
            </a:r>
            <a:r>
              <a:rPr lang="fr-FR" dirty="0"/>
              <a:t>, more </a:t>
            </a:r>
            <a:r>
              <a:rPr lang="fr-FR" dirty="0" err="1"/>
              <a:t>familiar</a:t>
            </a:r>
            <a:r>
              <a:rPr lang="fr-FR" dirty="0"/>
              <a:t> to the robot and </a:t>
            </a:r>
            <a:r>
              <a:rPr lang="fr-FR" dirty="0" err="1"/>
              <a:t>will</a:t>
            </a:r>
            <a:r>
              <a:rPr lang="fr-FR" dirty="0"/>
              <a:t> trust the robot </a:t>
            </a:r>
            <a:r>
              <a:rPr lang="fr-FR" dirty="0" err="1"/>
              <a:t>even</a:t>
            </a:r>
            <a:r>
              <a:rPr lang="fr-FR" dirty="0"/>
              <a:t> more</a:t>
            </a:r>
          </a:p>
          <a:p>
            <a:pPr marL="1257300" lvl="2" indent="-342900">
              <a:buFont typeface="+mj-lt"/>
              <a:buAutoNum type="arabicPeriod"/>
            </a:pPr>
            <a:r>
              <a:rPr lang="fr-FR" dirty="0"/>
              <a:t>Seeing the </a:t>
            </a:r>
            <a:r>
              <a:rPr lang="fr-FR" dirty="0" err="1"/>
              <a:t>delimitation</a:t>
            </a:r>
            <a:r>
              <a:rPr lang="fr-FR" dirty="0"/>
              <a:t> of </a:t>
            </a:r>
            <a:r>
              <a:rPr lang="fr-FR" dirty="0" err="1"/>
              <a:t>his</a:t>
            </a:r>
            <a:r>
              <a:rPr lang="fr-FR" dirty="0"/>
              <a:t> </a:t>
            </a:r>
            <a:r>
              <a:rPr lang="fr-FR" dirty="0" err="1"/>
              <a:t>safe</a:t>
            </a:r>
            <a:r>
              <a:rPr lang="fr-FR" dirty="0"/>
              <a:t> zone, the user </a:t>
            </a:r>
            <a:r>
              <a:rPr lang="fr-FR" dirty="0" err="1"/>
              <a:t>will</a:t>
            </a:r>
            <a:r>
              <a:rPr lang="fr-FR" dirty="0"/>
              <a:t> more </a:t>
            </a:r>
            <a:r>
              <a:rPr lang="fr-FR" dirty="0" err="1"/>
              <a:t>easily</a:t>
            </a:r>
            <a:r>
              <a:rPr lang="fr-FR" dirty="0"/>
              <a:t> control and </a:t>
            </a:r>
            <a:r>
              <a:rPr lang="fr-FR" dirty="0" err="1"/>
              <a:t>predict</a:t>
            </a:r>
            <a:r>
              <a:rPr lang="fr-FR" dirty="0"/>
              <a:t> </a:t>
            </a:r>
            <a:r>
              <a:rPr lang="fr-FR" dirty="0" err="1"/>
              <a:t>when</a:t>
            </a:r>
            <a:r>
              <a:rPr lang="fr-FR" dirty="0"/>
              <a:t> a SC </a:t>
            </a:r>
            <a:r>
              <a:rPr lang="fr-FR" dirty="0" err="1"/>
              <a:t>is</a:t>
            </a:r>
            <a:r>
              <a:rPr lang="fr-FR" dirty="0"/>
              <a:t>  </a:t>
            </a:r>
            <a:r>
              <a:rPr lang="fr-FR" dirty="0" err="1"/>
              <a:t>paused</a:t>
            </a:r>
            <a:r>
              <a:rPr lang="fr-FR" dirty="0"/>
              <a:t> and </a:t>
            </a:r>
            <a:r>
              <a:rPr lang="fr-FR" dirty="0" err="1"/>
              <a:t>unpaused</a:t>
            </a:r>
            <a:r>
              <a:rPr lang="fr-FR" dirty="0"/>
              <a:t>.</a:t>
            </a:r>
          </a:p>
          <a:p>
            <a:pPr lvl="2"/>
            <a:endParaRPr lang="fr-FR" dirty="0"/>
          </a:p>
        </p:txBody>
      </p:sp>
    </p:spTree>
    <p:extLst>
      <p:ext uri="{BB962C8B-B14F-4D97-AF65-F5344CB8AC3E}">
        <p14:creationId xmlns:p14="http://schemas.microsoft.com/office/powerpoint/2010/main" val="338033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347684" cy="3693319"/>
          </a:xfrm>
          <a:prstGeom prst="rect">
            <a:avLst/>
          </a:prstGeom>
          <a:noFill/>
        </p:spPr>
        <p:txBody>
          <a:bodyPr wrap="square" rtlCol="0">
            <a:spAutoFit/>
          </a:bodyPr>
          <a:lstStyle/>
          <a:p>
            <a:pPr marL="285750" indent="-285750">
              <a:buFont typeface="Arial" panose="020B0604020202020204" pitchFamily="34" charset="0"/>
              <a:buChar char="•"/>
            </a:pPr>
            <a:r>
              <a:rPr lang="fr-FR" b="1" dirty="0" err="1"/>
              <a:t>Problem</a:t>
            </a:r>
            <a:r>
              <a:rPr lang="fr-FR" dirty="0"/>
              <a:t>: </a:t>
            </a:r>
          </a:p>
          <a:p>
            <a:pPr marL="800100" lvl="1" indent="-342900">
              <a:buFont typeface="+mj-lt"/>
              <a:buAutoNum type="arabicPeriod"/>
            </a:pPr>
            <a:r>
              <a:rPr lang="fr-FR" dirty="0" err="1"/>
              <a:t>Pausing</a:t>
            </a:r>
            <a:r>
              <a:rPr lang="fr-FR" dirty="0"/>
              <a:t> pins cause an SCI </a:t>
            </a:r>
            <a:r>
              <a:rPr lang="fr-FR" dirty="0" err="1"/>
              <a:t>incoherence</a:t>
            </a:r>
            <a:r>
              <a:rPr lang="fr-FR" dirty="0"/>
              <a:t> (i.e. no feedback </a:t>
            </a:r>
            <a:r>
              <a:rPr lang="fr-FR" dirty="0" err="1"/>
              <a:t>given</a:t>
            </a:r>
            <a:r>
              <a:rPr lang="fr-FR" dirty="0"/>
              <a:t> </a:t>
            </a:r>
            <a:r>
              <a:rPr lang="fr-FR" dirty="0" err="1"/>
              <a:t>when</a:t>
            </a:r>
            <a:r>
              <a:rPr lang="fr-FR" dirty="0"/>
              <a:t> motion </a:t>
            </a:r>
            <a:r>
              <a:rPr lang="fr-FR" dirty="0" err="1"/>
              <a:t>is</a:t>
            </a:r>
            <a:r>
              <a:rPr lang="fr-FR" dirty="0"/>
              <a:t> </a:t>
            </a:r>
            <a:r>
              <a:rPr lang="fr-FR" dirty="0" err="1"/>
              <a:t>paused</a:t>
            </a:r>
            <a:r>
              <a:rPr lang="fr-FR" dirty="0"/>
              <a:t>) : the user must </a:t>
            </a:r>
            <a:r>
              <a:rPr lang="fr-FR" dirty="0" err="1"/>
              <a:t>be</a:t>
            </a:r>
            <a:r>
              <a:rPr lang="fr-FR" dirty="0"/>
              <a:t> </a:t>
            </a:r>
            <a:r>
              <a:rPr lang="fr-FR" dirty="0" err="1"/>
              <a:t>notified</a:t>
            </a:r>
            <a:r>
              <a:rPr lang="fr-FR" dirty="0"/>
              <a:t>.</a:t>
            </a:r>
          </a:p>
          <a:p>
            <a:pPr marL="800100" lvl="1" indent="-342900">
              <a:buFont typeface="+mj-lt"/>
              <a:buAutoNum type="arabicPeriod"/>
            </a:pPr>
            <a:r>
              <a:rPr lang="fr-FR" dirty="0" err="1"/>
              <a:t>Previous</a:t>
            </a:r>
            <a:r>
              <a:rPr lang="fr-FR" dirty="0"/>
              <a:t> </a:t>
            </a:r>
            <a:r>
              <a:rPr lang="fr-FR" dirty="0" err="1"/>
              <a:t>work</a:t>
            </a:r>
            <a:r>
              <a:rPr lang="fr-FR" dirty="0"/>
              <a:t> have </a:t>
            </a:r>
            <a:r>
              <a:rPr lang="fr-FR" dirty="0" err="1"/>
              <a:t>used</a:t>
            </a:r>
            <a:r>
              <a:rPr lang="fr-FR" dirty="0"/>
              <a:t> AR (</a:t>
            </a:r>
            <a:r>
              <a:rPr lang="fr-FR" dirty="0" err="1"/>
              <a:t>projected</a:t>
            </a:r>
            <a:r>
              <a:rPr lang="fr-FR" dirty="0"/>
              <a:t>, </a:t>
            </a:r>
            <a:r>
              <a:rPr lang="fr-FR" dirty="0" err="1"/>
              <a:t>headmounted</a:t>
            </a:r>
            <a:r>
              <a:rPr lang="fr-FR" dirty="0"/>
              <a:t>, </a:t>
            </a:r>
            <a:r>
              <a:rPr lang="fr-FR" dirty="0" err="1"/>
              <a:t>handheld</a:t>
            </a:r>
            <a:r>
              <a:rPr lang="fr-FR" dirty="0"/>
              <a:t>) overlay to </a:t>
            </a:r>
            <a:r>
              <a:rPr lang="fr-FR" dirty="0" err="1"/>
              <a:t>inform</a:t>
            </a:r>
            <a:r>
              <a:rPr lang="fr-FR" dirty="0"/>
              <a:t> </a:t>
            </a:r>
            <a:r>
              <a:rPr lang="fr-FR" dirty="0" err="1"/>
              <a:t>users</a:t>
            </a:r>
            <a:r>
              <a:rPr lang="fr-FR" dirty="0"/>
              <a:t> about </a:t>
            </a:r>
            <a:r>
              <a:rPr lang="fr-FR" dirty="0" err="1"/>
              <a:t>safety</a:t>
            </a:r>
            <a:r>
              <a:rPr lang="fr-FR" dirty="0"/>
              <a:t> zones  and motion state. </a:t>
            </a:r>
            <a:r>
              <a:rPr lang="fr-FR" dirty="0" err="1"/>
              <a:t>We</a:t>
            </a:r>
            <a:r>
              <a:rPr lang="fr-FR" dirty="0"/>
              <a:t> can </a:t>
            </a:r>
            <a:r>
              <a:rPr lang="fr-FR" dirty="0" err="1"/>
              <a:t>either</a:t>
            </a:r>
            <a:r>
              <a:rPr lang="fr-FR" dirty="0"/>
              <a:t> </a:t>
            </a:r>
            <a:r>
              <a:rPr lang="fr-FR" dirty="0" err="1"/>
              <a:t>visualize</a:t>
            </a:r>
            <a:r>
              <a:rPr lang="fr-FR" dirty="0"/>
              <a:t> robot </a:t>
            </a:r>
            <a:r>
              <a:rPr lang="fr-FR" dirty="0" err="1"/>
              <a:t>safe</a:t>
            </a:r>
            <a:r>
              <a:rPr lang="fr-FR" dirty="0"/>
              <a:t> zones [REF] or user </a:t>
            </a:r>
            <a:r>
              <a:rPr lang="fr-FR" dirty="0" err="1"/>
              <a:t>safe</a:t>
            </a:r>
            <a:r>
              <a:rPr lang="fr-FR" dirty="0"/>
              <a:t> zones [REF].</a:t>
            </a:r>
          </a:p>
          <a:p>
            <a:pPr marL="800100" lvl="1" indent="-342900">
              <a:buFont typeface="+mj-lt"/>
              <a:buAutoNum type="arabicPeriod"/>
            </a:pPr>
            <a:r>
              <a:rPr lang="fr-FR" dirty="0" err="1"/>
              <a:t>Pausing</a:t>
            </a:r>
            <a:r>
              <a:rPr lang="fr-FR" dirty="0"/>
              <a:t> a SC can </a:t>
            </a:r>
            <a:r>
              <a:rPr lang="fr-FR" dirty="0" err="1"/>
              <a:t>be</a:t>
            </a:r>
            <a:r>
              <a:rPr lang="fr-FR" dirty="0"/>
              <a:t> trigger </a:t>
            </a:r>
            <a:r>
              <a:rPr lang="fr-FR" dirty="0" err="1"/>
              <a:t>either</a:t>
            </a:r>
            <a:r>
              <a:rPr lang="fr-FR" dirty="0"/>
              <a:t> </a:t>
            </a:r>
            <a:r>
              <a:rPr lang="fr-FR" dirty="0" err="1"/>
              <a:t>when</a:t>
            </a:r>
            <a:r>
              <a:rPr lang="fr-FR" dirty="0"/>
              <a:t> the user </a:t>
            </a:r>
            <a:r>
              <a:rPr lang="fr-FR" dirty="0" err="1"/>
              <a:t>enters</a:t>
            </a:r>
            <a:r>
              <a:rPr lang="fr-FR" dirty="0"/>
              <a:t> SC </a:t>
            </a:r>
            <a:r>
              <a:rPr lang="fr-FR" dirty="0" err="1"/>
              <a:t>safety</a:t>
            </a:r>
            <a:r>
              <a:rPr lang="fr-FR" dirty="0"/>
              <a:t> zone or the SC </a:t>
            </a:r>
            <a:r>
              <a:rPr lang="fr-FR" dirty="0" err="1"/>
              <a:t>enters</a:t>
            </a:r>
            <a:r>
              <a:rPr lang="fr-FR" dirty="0"/>
              <a:t> user </a:t>
            </a:r>
            <a:r>
              <a:rPr lang="fr-FR" dirty="0" err="1"/>
              <a:t>safety</a:t>
            </a:r>
            <a:r>
              <a:rPr lang="fr-FR" dirty="0"/>
              <a:t> zone.</a:t>
            </a:r>
          </a:p>
          <a:p>
            <a:pPr marL="800100" lvl="1" indent="-342900">
              <a:buFont typeface="+mj-lt"/>
              <a:buAutoNum type="arabicPeriod"/>
            </a:pPr>
            <a:r>
              <a:rPr lang="fr-FR" u="sng" dirty="0" err="1"/>
              <a:t>Hypothesis</a:t>
            </a:r>
            <a:r>
              <a:rPr lang="fr-FR" u="sng" dirty="0"/>
              <a:t> </a:t>
            </a:r>
            <a:r>
              <a:rPr lang="fr-FR" dirty="0"/>
              <a:t>: User Overlay </a:t>
            </a:r>
            <a:r>
              <a:rPr lang="fr-FR" dirty="0" err="1"/>
              <a:t>provides</a:t>
            </a:r>
            <a:r>
              <a:rPr lang="fr-FR" dirty="0"/>
              <a:t> more control/more </a:t>
            </a:r>
            <a:r>
              <a:rPr lang="fr-FR" dirty="0" err="1"/>
              <a:t>comfort</a:t>
            </a:r>
            <a:r>
              <a:rPr lang="fr-FR" dirty="0"/>
              <a:t>/</a:t>
            </a:r>
            <a:r>
              <a:rPr lang="fr-FR" dirty="0" err="1"/>
              <a:t>less</a:t>
            </a:r>
            <a:r>
              <a:rPr lang="fr-FR" dirty="0"/>
              <a:t> stress </a:t>
            </a:r>
            <a:r>
              <a:rPr lang="fr-FR" dirty="0" err="1"/>
              <a:t>than</a:t>
            </a:r>
            <a:r>
              <a:rPr lang="fr-FR" dirty="0"/>
              <a:t> System Overlay as </a:t>
            </a:r>
            <a:r>
              <a:rPr lang="fr-FR" dirty="0" err="1"/>
              <a:t>SCs</a:t>
            </a:r>
            <a:r>
              <a:rPr lang="fr-FR" dirty="0"/>
              <a:t> </a:t>
            </a:r>
            <a:r>
              <a:rPr lang="fr-FR" dirty="0" err="1"/>
              <a:t>gets</a:t>
            </a:r>
            <a:r>
              <a:rPr lang="fr-FR" dirty="0"/>
              <a:t> </a:t>
            </a:r>
            <a:r>
              <a:rPr lang="fr-FR" dirty="0" err="1"/>
              <a:t>bigger</a:t>
            </a:r>
            <a:r>
              <a:rPr lang="fr-FR" dirty="0"/>
              <a:t> and more </a:t>
            </a:r>
            <a:r>
              <a:rPr lang="fr-FR" dirty="0" err="1"/>
              <a:t>numbered</a:t>
            </a:r>
            <a:r>
              <a:rPr lang="fr-FR" dirty="0"/>
              <a:t>.</a:t>
            </a:r>
          </a:p>
          <a:p>
            <a:pPr marL="800100" lvl="1" indent="-342900">
              <a:buFont typeface="+mj-lt"/>
              <a:buAutoNum type="arabicPeriod"/>
            </a:pPr>
            <a:r>
              <a:rPr lang="fr-FR" u="sng" dirty="0"/>
              <a:t>User Overlay:</a:t>
            </a:r>
            <a:r>
              <a:rPr lang="fr-FR" dirty="0"/>
              <a:t> </a:t>
            </a:r>
            <a:r>
              <a:rPr lang="fr-FR" dirty="0" err="1"/>
              <a:t>Using</a:t>
            </a:r>
            <a:r>
              <a:rPr lang="fr-FR" dirty="0"/>
              <a:t> </a:t>
            </a:r>
            <a:r>
              <a:rPr lang="fr-FR" dirty="0" err="1"/>
              <a:t>his</a:t>
            </a:r>
            <a:r>
              <a:rPr lang="fr-FR" dirty="0"/>
              <a:t> </a:t>
            </a:r>
            <a:r>
              <a:rPr lang="fr-FR" dirty="0" err="1"/>
              <a:t>safety</a:t>
            </a:r>
            <a:r>
              <a:rPr lang="fr-FR" dirty="0"/>
              <a:t> zone (and not </a:t>
            </a:r>
            <a:r>
              <a:rPr lang="fr-FR" dirty="0" err="1"/>
              <a:t>his</a:t>
            </a:r>
            <a:r>
              <a:rPr lang="fr-FR" dirty="0"/>
              <a:t> body)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Improve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 </a:t>
            </a:r>
          </a:p>
          <a:p>
            <a:pPr marL="800100" lvl="1" indent="-342900">
              <a:buFont typeface="+mj-lt"/>
              <a:buAutoNum type="arabicPeriod"/>
            </a:pPr>
            <a:r>
              <a:rPr lang="fr-FR" u="sng" dirty="0"/>
              <a:t>System Overlay:</a:t>
            </a:r>
            <a:r>
              <a:rPr lang="fr-FR" dirty="0"/>
              <a:t> </a:t>
            </a:r>
            <a:r>
              <a:rPr lang="fr-FR" dirty="0" err="1"/>
              <a:t>Using</a:t>
            </a:r>
            <a:r>
              <a:rPr lang="fr-FR" dirty="0"/>
              <a:t> </a:t>
            </a:r>
            <a:r>
              <a:rPr lang="fr-FR" dirty="0" err="1"/>
              <a:t>his</a:t>
            </a:r>
            <a:r>
              <a:rPr lang="fr-FR" dirty="0"/>
              <a:t> body (and not </a:t>
            </a:r>
            <a:r>
              <a:rPr lang="fr-FR" dirty="0" err="1"/>
              <a:t>his</a:t>
            </a:r>
            <a:r>
              <a:rPr lang="fr-FR" dirty="0"/>
              <a:t> </a:t>
            </a:r>
            <a:r>
              <a:rPr lang="fr-FR" dirty="0" err="1"/>
              <a:t>safety</a:t>
            </a:r>
            <a:r>
              <a:rPr lang="fr-FR" dirty="0"/>
              <a:t> zone) the user can </a:t>
            </a:r>
            <a:r>
              <a:rPr lang="fr-FR" dirty="0" err="1"/>
              <a:t>decide</a:t>
            </a:r>
            <a:r>
              <a:rPr lang="fr-FR" dirty="0"/>
              <a:t> </a:t>
            </a:r>
            <a:r>
              <a:rPr lang="fr-FR" dirty="0" err="1"/>
              <a:t>when</a:t>
            </a:r>
            <a:r>
              <a:rPr lang="fr-FR" dirty="0"/>
              <a:t> </a:t>
            </a:r>
            <a:r>
              <a:rPr lang="fr-FR" dirty="0" err="1"/>
              <a:t>he</a:t>
            </a:r>
            <a:r>
              <a:rPr lang="fr-FR" dirty="0"/>
              <a:t> </a:t>
            </a:r>
            <a:r>
              <a:rPr lang="fr-FR" dirty="0" err="1"/>
              <a:t>wants</a:t>
            </a:r>
            <a:r>
              <a:rPr lang="fr-FR" dirty="0"/>
              <a:t> to pause or </a:t>
            </a:r>
            <a:r>
              <a:rPr lang="fr-FR" dirty="0" err="1"/>
              <a:t>unpause</a:t>
            </a:r>
            <a:r>
              <a:rPr lang="fr-FR" dirty="0"/>
              <a:t> a SC.</a:t>
            </a:r>
          </a:p>
          <a:p>
            <a:pPr marL="1257300" lvl="2" indent="-342900">
              <a:buFont typeface="+mj-lt"/>
              <a:buAutoNum type="arabicPeriod"/>
            </a:pPr>
            <a:r>
              <a:rPr lang="fr-FR" dirty="0" err="1"/>
              <a:t>Reduce</a:t>
            </a:r>
            <a:r>
              <a:rPr lang="fr-FR" dirty="0"/>
              <a:t> trust in the robot as </a:t>
            </a:r>
            <a:r>
              <a:rPr lang="fr-FR" dirty="0" err="1"/>
              <a:t>it</a:t>
            </a:r>
            <a:r>
              <a:rPr lang="fr-FR" dirty="0"/>
              <a:t> </a:t>
            </a:r>
            <a:r>
              <a:rPr lang="fr-FR" dirty="0" err="1"/>
              <a:t>does</a:t>
            </a:r>
            <a:r>
              <a:rPr lang="fr-FR" dirty="0"/>
              <a:t> not show </a:t>
            </a:r>
            <a:r>
              <a:rPr lang="fr-FR" dirty="0" err="1"/>
              <a:t>that</a:t>
            </a:r>
            <a:r>
              <a:rPr lang="fr-FR" dirty="0"/>
              <a:t> </a:t>
            </a:r>
            <a:r>
              <a:rPr lang="fr-FR" dirty="0" err="1"/>
              <a:t>it</a:t>
            </a:r>
            <a:r>
              <a:rPr lang="fr-FR" dirty="0"/>
              <a:t> </a:t>
            </a:r>
            <a:r>
              <a:rPr lang="fr-FR" dirty="0" err="1"/>
              <a:t>is</a:t>
            </a:r>
            <a:r>
              <a:rPr lang="fr-FR" dirty="0"/>
              <a:t> </a:t>
            </a:r>
            <a:r>
              <a:rPr lang="fr-FR" dirty="0" err="1"/>
              <a:t>aware</a:t>
            </a:r>
            <a:r>
              <a:rPr lang="fr-FR" dirty="0"/>
              <a:t> of user </a:t>
            </a:r>
            <a:r>
              <a:rPr lang="fr-FR" dirty="0" err="1"/>
              <a:t>safety</a:t>
            </a:r>
            <a:r>
              <a:rPr lang="fr-FR" dirty="0"/>
              <a:t> zone.</a:t>
            </a:r>
          </a:p>
          <a:p>
            <a:pPr marL="800100" lvl="1" indent="-342900">
              <a:buFont typeface="+mj-lt"/>
              <a:buAutoNum type="arabicPeriod"/>
            </a:pPr>
            <a:r>
              <a:rPr lang="fr-FR" u="sng" dirty="0"/>
              <a:t>User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him</a:t>
            </a:r>
            <a:r>
              <a:rPr lang="fr-FR" dirty="0"/>
              <a:t> </a:t>
            </a:r>
            <a:r>
              <a:rPr lang="fr-FR" dirty="0" err="1"/>
              <a:t>from</a:t>
            </a:r>
            <a:r>
              <a:rPr lang="fr-FR" dirty="0"/>
              <a:t> </a:t>
            </a:r>
            <a:r>
              <a:rPr lang="fr-FR" dirty="0" err="1"/>
              <a:t>itself</a:t>
            </a:r>
            <a:r>
              <a:rPr lang="fr-FR" dirty="0"/>
              <a:t> (</a:t>
            </a:r>
            <a:r>
              <a:rPr lang="fr-FR" dirty="0" err="1"/>
              <a:t>altruism</a:t>
            </a:r>
            <a:r>
              <a:rPr lang="fr-FR" dirty="0"/>
              <a:t>/user-</a:t>
            </a:r>
            <a:r>
              <a:rPr lang="fr-FR" dirty="0" err="1"/>
              <a:t>centered</a:t>
            </a:r>
            <a:r>
              <a:rPr lang="fr-FR" dirty="0"/>
              <a:t>)</a:t>
            </a:r>
          </a:p>
          <a:p>
            <a:pPr marL="800100" lvl="1" indent="-342900">
              <a:buFont typeface="+mj-lt"/>
              <a:buAutoNum type="arabicPeriod"/>
            </a:pPr>
            <a:r>
              <a:rPr lang="fr-FR" u="sng" dirty="0"/>
              <a:t>System Overlay:</a:t>
            </a:r>
            <a:r>
              <a:rPr lang="fr-FR" dirty="0"/>
              <a:t>  System shows the user </a:t>
            </a:r>
            <a:r>
              <a:rPr lang="fr-FR" dirty="0" err="1"/>
              <a:t>that</a:t>
            </a:r>
            <a:r>
              <a:rPr lang="fr-FR" dirty="0"/>
              <a:t> </a:t>
            </a:r>
            <a:r>
              <a:rPr lang="fr-FR" dirty="0" err="1"/>
              <a:t>it</a:t>
            </a:r>
            <a:r>
              <a:rPr lang="fr-FR" dirty="0"/>
              <a:t> </a:t>
            </a:r>
            <a:r>
              <a:rPr lang="fr-FR" dirty="0" err="1"/>
              <a:t>wants</a:t>
            </a:r>
            <a:r>
              <a:rPr lang="fr-FR" dirty="0"/>
              <a:t> to </a:t>
            </a:r>
            <a:r>
              <a:rPr lang="fr-FR" dirty="0" err="1"/>
              <a:t>protect</a:t>
            </a:r>
            <a:r>
              <a:rPr lang="fr-FR" dirty="0"/>
              <a:t> </a:t>
            </a:r>
            <a:r>
              <a:rPr lang="fr-FR" dirty="0" err="1"/>
              <a:t>itself</a:t>
            </a:r>
            <a:r>
              <a:rPr lang="fr-FR" dirty="0"/>
              <a:t> </a:t>
            </a:r>
            <a:r>
              <a:rPr lang="fr-FR" dirty="0" err="1"/>
              <a:t>from</a:t>
            </a:r>
            <a:r>
              <a:rPr lang="fr-FR" dirty="0"/>
              <a:t> </a:t>
            </a:r>
            <a:r>
              <a:rPr lang="fr-FR" dirty="0" err="1"/>
              <a:t>him</a:t>
            </a:r>
            <a:r>
              <a:rPr lang="fr-FR" dirty="0"/>
              <a:t> (</a:t>
            </a:r>
            <a:r>
              <a:rPr lang="fr-FR" dirty="0" err="1"/>
              <a:t>egoism</a:t>
            </a:r>
            <a:r>
              <a:rPr lang="fr-FR" dirty="0"/>
              <a:t>/system-</a:t>
            </a:r>
            <a:r>
              <a:rPr lang="fr-FR" dirty="0" err="1"/>
              <a:t>centered</a:t>
            </a:r>
            <a:r>
              <a:rPr lang="fr-FR" dirty="0"/>
              <a:t>/</a:t>
            </a:r>
            <a:r>
              <a:rPr lang="fr-FR" dirty="0" err="1"/>
              <a:t>repulsive</a:t>
            </a:r>
            <a:r>
              <a:rPr lang="fr-FR" dirty="0"/>
              <a:t> </a:t>
            </a:r>
            <a:r>
              <a:rPr lang="fr-FR" dirty="0" err="1"/>
              <a:t>effect</a:t>
            </a:r>
            <a:r>
              <a:rPr lang="fr-FR" dirty="0"/>
              <a:t>)</a:t>
            </a:r>
          </a:p>
        </p:txBody>
      </p:sp>
      <p:sp>
        <p:nvSpPr>
          <p:cNvPr id="22" name="Rectangle 21">
            <a:extLst>
              <a:ext uri="{FF2B5EF4-FFF2-40B4-BE49-F238E27FC236}">
                <a16:creationId xmlns:a16="http://schemas.microsoft.com/office/drawing/2014/main" id="{1315775B-BE12-4511-BC83-EE2C12771A39}"/>
              </a:ext>
            </a:extLst>
          </p:cNvPr>
          <p:cNvSpPr/>
          <p:nvPr/>
        </p:nvSpPr>
        <p:spPr>
          <a:xfrm>
            <a:off x="503467" y="4124508"/>
            <a:ext cx="2384051" cy="646331"/>
          </a:xfrm>
          <a:prstGeom prst="rect">
            <a:avLst/>
          </a:prstGeom>
        </p:spPr>
        <p:txBody>
          <a:bodyPr wrap="none">
            <a:spAutoFit/>
          </a:bodyPr>
          <a:lstStyle/>
          <a:p>
            <a:r>
              <a:rPr lang="fr-FR" dirty="0"/>
              <a:t>Robot </a:t>
            </a:r>
            <a:r>
              <a:rPr lang="fr-FR" b="1" dirty="0" err="1"/>
              <a:t>enters</a:t>
            </a:r>
            <a:r>
              <a:rPr lang="fr-FR" dirty="0"/>
              <a:t> User zone</a:t>
            </a:r>
          </a:p>
          <a:p>
            <a:r>
              <a:rPr lang="fr-FR" dirty="0">
                <a:sym typeface="Wingdings" panose="05000000000000000000" pitchFamily="2" charset="2"/>
              </a:rPr>
              <a:t>(User-</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3" name="Rectangle 22">
            <a:extLst>
              <a:ext uri="{FF2B5EF4-FFF2-40B4-BE49-F238E27FC236}">
                <a16:creationId xmlns:a16="http://schemas.microsoft.com/office/drawing/2014/main" id="{98A7B0AD-F839-48C0-AC3A-F805BE3B2C6A}"/>
              </a:ext>
            </a:extLst>
          </p:cNvPr>
          <p:cNvSpPr/>
          <p:nvPr/>
        </p:nvSpPr>
        <p:spPr>
          <a:xfrm>
            <a:off x="503466" y="4879481"/>
            <a:ext cx="2384051" cy="646331"/>
          </a:xfrm>
          <a:prstGeom prst="rect">
            <a:avLst/>
          </a:prstGeom>
        </p:spPr>
        <p:txBody>
          <a:bodyPr wrap="none">
            <a:spAutoFit/>
          </a:bodyPr>
          <a:lstStyle/>
          <a:p>
            <a:r>
              <a:rPr lang="fr-FR" dirty="0"/>
              <a:t>User </a:t>
            </a:r>
            <a:r>
              <a:rPr lang="fr-FR" b="1" dirty="0" err="1"/>
              <a:t>enters</a:t>
            </a:r>
            <a:r>
              <a:rPr lang="fr-FR" dirty="0"/>
              <a:t> Robot zone</a:t>
            </a:r>
          </a:p>
          <a:p>
            <a:r>
              <a:rPr lang="fr-FR" dirty="0">
                <a:sym typeface="Wingdings" panose="05000000000000000000" pitchFamily="2" charset="2"/>
              </a:rPr>
              <a:t>(System-</a:t>
            </a:r>
            <a:r>
              <a:rPr lang="fr-FR" dirty="0" err="1">
                <a:sym typeface="Wingdings" panose="05000000000000000000" pitchFamily="2" charset="2"/>
              </a:rPr>
              <a:t>Triggered</a:t>
            </a:r>
            <a:r>
              <a:rPr lang="fr-FR" dirty="0">
                <a:sym typeface="Wingdings" panose="05000000000000000000" pitchFamily="2" charset="2"/>
              </a:rPr>
              <a:t>) </a:t>
            </a:r>
            <a:endParaRPr lang="fr-FR" dirty="0"/>
          </a:p>
        </p:txBody>
      </p:sp>
      <p:sp>
        <p:nvSpPr>
          <p:cNvPr id="24" name="Rectangle 23">
            <a:extLst>
              <a:ext uri="{FF2B5EF4-FFF2-40B4-BE49-F238E27FC236}">
                <a16:creationId xmlns:a16="http://schemas.microsoft.com/office/drawing/2014/main" id="{D63371BF-0CF9-473A-871B-8114E3B90D23}"/>
              </a:ext>
            </a:extLst>
          </p:cNvPr>
          <p:cNvSpPr/>
          <p:nvPr/>
        </p:nvSpPr>
        <p:spPr>
          <a:xfrm>
            <a:off x="2962130" y="3653370"/>
            <a:ext cx="2369816" cy="369332"/>
          </a:xfrm>
          <a:prstGeom prst="rect">
            <a:avLst/>
          </a:prstGeom>
        </p:spPr>
        <p:txBody>
          <a:bodyPr wrap="none">
            <a:spAutoFit/>
          </a:bodyPr>
          <a:lstStyle/>
          <a:p>
            <a:r>
              <a:rPr lang="fr-FR" b="1" dirty="0"/>
              <a:t>User-</a:t>
            </a:r>
            <a:r>
              <a:rPr lang="fr-FR" b="1" dirty="0" err="1"/>
              <a:t>Centered</a:t>
            </a:r>
            <a:r>
              <a:rPr lang="fr-FR" dirty="0"/>
              <a:t> Overlay </a:t>
            </a:r>
          </a:p>
        </p:txBody>
      </p:sp>
      <p:sp>
        <p:nvSpPr>
          <p:cNvPr id="25" name="Rectangle 24">
            <a:extLst>
              <a:ext uri="{FF2B5EF4-FFF2-40B4-BE49-F238E27FC236}">
                <a16:creationId xmlns:a16="http://schemas.microsoft.com/office/drawing/2014/main" id="{31C37590-C7CC-4901-B94F-051E7009D646}"/>
              </a:ext>
            </a:extLst>
          </p:cNvPr>
          <p:cNvSpPr/>
          <p:nvPr/>
        </p:nvSpPr>
        <p:spPr>
          <a:xfrm>
            <a:off x="5445853" y="3653370"/>
            <a:ext cx="2603470" cy="369332"/>
          </a:xfrm>
          <a:prstGeom prst="rect">
            <a:avLst/>
          </a:prstGeom>
        </p:spPr>
        <p:txBody>
          <a:bodyPr wrap="none">
            <a:spAutoFit/>
          </a:bodyPr>
          <a:lstStyle/>
          <a:p>
            <a:r>
              <a:rPr lang="fr-FR" b="1" dirty="0"/>
              <a:t>System-</a:t>
            </a:r>
            <a:r>
              <a:rPr lang="fr-FR" b="1" dirty="0" err="1"/>
              <a:t>Centered</a:t>
            </a:r>
            <a:r>
              <a:rPr lang="fr-FR" dirty="0"/>
              <a:t> Overlay </a:t>
            </a:r>
          </a:p>
        </p:txBody>
      </p:sp>
      <p:sp>
        <p:nvSpPr>
          <p:cNvPr id="26" name="Rectangle 25">
            <a:extLst>
              <a:ext uri="{FF2B5EF4-FFF2-40B4-BE49-F238E27FC236}">
                <a16:creationId xmlns:a16="http://schemas.microsoft.com/office/drawing/2014/main" id="{B0F5205B-6E21-4FCB-8AF2-0C28F5317611}"/>
              </a:ext>
            </a:extLst>
          </p:cNvPr>
          <p:cNvSpPr/>
          <p:nvPr/>
        </p:nvSpPr>
        <p:spPr>
          <a:xfrm>
            <a:off x="5907755" y="4048878"/>
            <a:ext cx="1476686" cy="369332"/>
          </a:xfrm>
          <a:prstGeom prst="rect">
            <a:avLst/>
          </a:prstGeom>
        </p:spPr>
        <p:txBody>
          <a:bodyPr wrap="none">
            <a:spAutoFit/>
          </a:bodyPr>
          <a:lstStyle/>
          <a:p>
            <a:r>
              <a:rPr lang="fr-FR" i="1" dirty="0"/>
              <a:t>1 ; 2 ; 3 SC </a:t>
            </a:r>
            <a:r>
              <a:rPr lang="fr-FR" dirty="0"/>
              <a:t>x 3</a:t>
            </a:r>
          </a:p>
        </p:txBody>
      </p:sp>
      <p:sp>
        <p:nvSpPr>
          <p:cNvPr id="330" name="Rectangle 329">
            <a:extLst>
              <a:ext uri="{FF2B5EF4-FFF2-40B4-BE49-F238E27FC236}">
                <a16:creationId xmlns:a16="http://schemas.microsoft.com/office/drawing/2014/main" id="{94D941FA-3DFD-4F95-ADB1-5CCFB195013E}"/>
              </a:ext>
            </a:extLst>
          </p:cNvPr>
          <p:cNvSpPr/>
          <p:nvPr/>
        </p:nvSpPr>
        <p:spPr>
          <a:xfrm>
            <a:off x="3357754" y="4102435"/>
            <a:ext cx="1476686" cy="369332"/>
          </a:xfrm>
          <a:prstGeom prst="rect">
            <a:avLst/>
          </a:prstGeom>
        </p:spPr>
        <p:txBody>
          <a:bodyPr wrap="none">
            <a:spAutoFit/>
          </a:bodyPr>
          <a:lstStyle/>
          <a:p>
            <a:r>
              <a:rPr lang="fr-FR" i="1" dirty="0"/>
              <a:t>1 ; 2 ; 3 SC </a:t>
            </a:r>
            <a:r>
              <a:rPr lang="fr-FR" dirty="0"/>
              <a:t>x 3</a:t>
            </a:r>
          </a:p>
        </p:txBody>
      </p:sp>
      <p:sp>
        <p:nvSpPr>
          <p:cNvPr id="331" name="Rectangle 330">
            <a:extLst>
              <a:ext uri="{FF2B5EF4-FFF2-40B4-BE49-F238E27FC236}">
                <a16:creationId xmlns:a16="http://schemas.microsoft.com/office/drawing/2014/main" id="{3503D754-AE58-492B-B93C-015992984C4B}"/>
              </a:ext>
            </a:extLst>
          </p:cNvPr>
          <p:cNvSpPr/>
          <p:nvPr/>
        </p:nvSpPr>
        <p:spPr>
          <a:xfrm>
            <a:off x="3357754" y="4834042"/>
            <a:ext cx="1476686" cy="369332"/>
          </a:xfrm>
          <a:prstGeom prst="rect">
            <a:avLst/>
          </a:prstGeom>
        </p:spPr>
        <p:txBody>
          <a:bodyPr wrap="none">
            <a:spAutoFit/>
          </a:bodyPr>
          <a:lstStyle/>
          <a:p>
            <a:r>
              <a:rPr lang="fr-FR" i="1" dirty="0"/>
              <a:t>1 ; 2 ; 3 SC </a:t>
            </a:r>
            <a:r>
              <a:rPr lang="fr-FR" dirty="0"/>
              <a:t>x 3</a:t>
            </a:r>
          </a:p>
        </p:txBody>
      </p:sp>
      <p:sp>
        <p:nvSpPr>
          <p:cNvPr id="332" name="Rectangle 331">
            <a:extLst>
              <a:ext uri="{FF2B5EF4-FFF2-40B4-BE49-F238E27FC236}">
                <a16:creationId xmlns:a16="http://schemas.microsoft.com/office/drawing/2014/main" id="{F90B6D35-42D9-42AC-9DAC-375D6715356B}"/>
              </a:ext>
            </a:extLst>
          </p:cNvPr>
          <p:cNvSpPr/>
          <p:nvPr/>
        </p:nvSpPr>
        <p:spPr>
          <a:xfrm>
            <a:off x="5907755" y="4744081"/>
            <a:ext cx="1476686" cy="369332"/>
          </a:xfrm>
          <a:prstGeom prst="rect">
            <a:avLst/>
          </a:prstGeom>
        </p:spPr>
        <p:txBody>
          <a:bodyPr wrap="none">
            <a:spAutoFit/>
          </a:bodyPr>
          <a:lstStyle/>
          <a:p>
            <a:r>
              <a:rPr lang="fr-FR" i="1" dirty="0"/>
              <a:t>1 ; 2 ; 3 SC </a:t>
            </a:r>
            <a:r>
              <a:rPr lang="fr-FR" dirty="0"/>
              <a:t>x 3</a:t>
            </a:r>
          </a:p>
        </p:txBody>
      </p:sp>
      <p:grpSp>
        <p:nvGrpSpPr>
          <p:cNvPr id="2" name="Groupe 1">
            <a:extLst>
              <a:ext uri="{FF2B5EF4-FFF2-40B4-BE49-F238E27FC236}">
                <a16:creationId xmlns:a16="http://schemas.microsoft.com/office/drawing/2014/main" id="{79ECB1D3-91E8-4EE9-B7E0-01D1FF0CBC0A}"/>
              </a:ext>
            </a:extLst>
          </p:cNvPr>
          <p:cNvGrpSpPr/>
          <p:nvPr/>
        </p:nvGrpSpPr>
        <p:grpSpPr>
          <a:xfrm>
            <a:off x="2543201" y="5267222"/>
            <a:ext cx="3868047" cy="2121350"/>
            <a:chOff x="2543201" y="5267222"/>
            <a:chExt cx="3868047"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736742"/>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B344CD62-7CE4-435A-9110-24CCD40F89B8}"/>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2B181DDB-B683-4138-8570-22F5BB49B467}"/>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20035D17-B941-43FD-9B6D-1D1213CB6440}"/>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54F6F493-8CC2-433A-BB1C-69C7AA290F8A}"/>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7A11A976-E3CC-400F-B75D-BD837A6641F6}"/>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7054583"/>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7054583"/>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341" name="Rectangle 340">
            <a:extLst>
              <a:ext uri="{FF2B5EF4-FFF2-40B4-BE49-F238E27FC236}">
                <a16:creationId xmlns:a16="http://schemas.microsoft.com/office/drawing/2014/main" id="{039D457A-E350-47D8-8F3F-B936E612A417}"/>
              </a:ext>
            </a:extLst>
          </p:cNvPr>
          <p:cNvSpPr/>
          <p:nvPr/>
        </p:nvSpPr>
        <p:spPr>
          <a:xfrm>
            <a:off x="8095224" y="3913962"/>
            <a:ext cx="3348137" cy="923330"/>
          </a:xfrm>
          <a:prstGeom prst="rect">
            <a:avLst/>
          </a:prstGeom>
        </p:spPr>
        <p:txBody>
          <a:bodyPr wrap="square">
            <a:spAutoFit/>
          </a:bodyPr>
          <a:lstStyle/>
          <a:p>
            <a:r>
              <a:rPr lang="fr-FR" dirty="0" err="1"/>
              <a:t>Task</a:t>
            </a:r>
            <a:r>
              <a:rPr lang="fr-FR" dirty="0"/>
              <a:t>: User </a:t>
            </a:r>
            <a:r>
              <a:rPr lang="fr-FR" dirty="0" err="1"/>
              <a:t>rotates</a:t>
            </a:r>
            <a:r>
              <a:rPr lang="fr-FR" dirty="0"/>
              <a:t> the </a:t>
            </a:r>
            <a:r>
              <a:rPr lang="fr-FR" dirty="0" err="1"/>
              <a:t>biggest</a:t>
            </a:r>
            <a:r>
              <a:rPr lang="fr-FR" dirty="0"/>
              <a:t> mole and System triggers SC </a:t>
            </a:r>
            <a:r>
              <a:rPr lang="fr-FR" dirty="0" err="1"/>
              <a:t>under</a:t>
            </a:r>
            <a:r>
              <a:rPr lang="fr-FR" dirty="0"/>
              <a:t>.</a:t>
            </a:r>
          </a:p>
        </p:txBody>
      </p:sp>
      <p:sp>
        <p:nvSpPr>
          <p:cNvPr id="342" name="Rectangle 341">
            <a:extLst>
              <a:ext uri="{FF2B5EF4-FFF2-40B4-BE49-F238E27FC236}">
                <a16:creationId xmlns:a16="http://schemas.microsoft.com/office/drawing/2014/main" id="{0499DE68-D95C-419B-8ECA-41B203C21DB2}"/>
              </a:ext>
            </a:extLst>
          </p:cNvPr>
          <p:cNvSpPr/>
          <p:nvPr/>
        </p:nvSpPr>
        <p:spPr>
          <a:xfrm>
            <a:off x="8095223" y="4879481"/>
            <a:ext cx="3348137" cy="1200329"/>
          </a:xfrm>
          <a:prstGeom prst="rect">
            <a:avLst/>
          </a:prstGeom>
        </p:spPr>
        <p:txBody>
          <a:bodyPr wrap="square">
            <a:spAutoFit/>
          </a:bodyPr>
          <a:lstStyle/>
          <a:p>
            <a:r>
              <a:rPr lang="fr-FR" dirty="0" err="1"/>
              <a:t>Task</a:t>
            </a:r>
            <a:r>
              <a:rPr lang="fr-FR" dirty="0"/>
              <a:t>: System trigger SC </a:t>
            </a:r>
            <a:r>
              <a:rPr lang="fr-FR" dirty="0" err="1"/>
              <a:t>around</a:t>
            </a:r>
            <a:r>
              <a:rPr lang="fr-FR" dirty="0"/>
              <a:t> and the user put </a:t>
            </a:r>
            <a:r>
              <a:rPr lang="fr-FR" dirty="0" err="1"/>
              <a:t>his</a:t>
            </a:r>
            <a:r>
              <a:rPr lang="fr-FR" dirty="0"/>
              <a:t> hand </a:t>
            </a:r>
            <a:r>
              <a:rPr lang="fr-FR" dirty="0" err="1"/>
              <a:t>above</a:t>
            </a:r>
            <a:r>
              <a:rPr lang="fr-FR" dirty="0"/>
              <a:t> </a:t>
            </a:r>
            <a:r>
              <a:rPr lang="fr-FR" dirty="0" err="1"/>
              <a:t>moving</a:t>
            </a:r>
            <a:r>
              <a:rPr lang="fr-FR" dirty="0"/>
              <a:t> pins to </a:t>
            </a:r>
            <a:r>
              <a:rPr lang="fr-FR" dirty="0" err="1"/>
              <a:t>prevent</a:t>
            </a:r>
            <a:r>
              <a:rPr lang="fr-FR" dirty="0"/>
              <a:t> moles </a:t>
            </a:r>
            <a:r>
              <a:rPr lang="fr-FR" dirty="0" err="1"/>
              <a:t>from</a:t>
            </a:r>
            <a:r>
              <a:rPr lang="fr-FR" dirty="0"/>
              <a:t> </a:t>
            </a:r>
            <a:r>
              <a:rPr lang="fr-FR" dirty="0" err="1"/>
              <a:t>getting</a:t>
            </a:r>
            <a:r>
              <a:rPr lang="fr-FR" dirty="0"/>
              <a:t> out.</a:t>
            </a:r>
          </a:p>
        </p:txBody>
      </p:sp>
    </p:spTree>
    <p:extLst>
      <p:ext uri="{BB962C8B-B14F-4D97-AF65-F5344CB8AC3E}">
        <p14:creationId xmlns:p14="http://schemas.microsoft.com/office/powerpoint/2010/main" val="173273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a:extLst>
              <a:ext uri="{FF2B5EF4-FFF2-40B4-BE49-F238E27FC236}">
                <a16:creationId xmlns:a16="http://schemas.microsoft.com/office/drawing/2014/main" id="{6227E2D6-0735-4AB5-9447-0FF5472DCFBB}"/>
              </a:ext>
            </a:extLst>
          </p:cNvPr>
          <p:cNvSpPr/>
          <p:nvPr/>
        </p:nvSpPr>
        <p:spPr>
          <a:xfrm>
            <a:off x="900111" y="113929"/>
            <a:ext cx="5194820" cy="1477328"/>
          </a:xfrm>
          <a:prstGeom prst="rect">
            <a:avLst/>
          </a:prstGeom>
        </p:spPr>
        <p:txBody>
          <a:bodyPr wrap="none">
            <a:spAutoFit/>
          </a:bodyPr>
          <a:lstStyle/>
          <a:p>
            <a:r>
              <a:rPr lang="fr-FR" b="1" dirty="0" err="1"/>
              <a:t>Task</a:t>
            </a:r>
            <a:endParaRPr lang="fr-FR" b="1" dirty="0"/>
          </a:p>
          <a:p>
            <a:pPr marL="285750" indent="-285750">
              <a:buFont typeface="Arial" panose="020B0604020202020204" pitchFamily="34" charset="0"/>
              <a:buChar char="•"/>
            </a:pPr>
            <a:r>
              <a:rPr lang="fr-FR" dirty="0"/>
              <a:t>[P1 – USER ENTER] System triggers an SC</a:t>
            </a:r>
          </a:p>
          <a:p>
            <a:pPr marL="285750" indent="-285750">
              <a:buFont typeface="Arial" panose="020B0604020202020204" pitchFamily="34" charset="0"/>
              <a:buChar char="•"/>
            </a:pPr>
            <a:r>
              <a:rPr lang="fr-FR" dirty="0"/>
              <a:t>[P1 – USER ENTER] User </a:t>
            </a:r>
            <a:r>
              <a:rPr lang="fr-FR" dirty="0" err="1"/>
              <a:t>interrupts</a:t>
            </a:r>
            <a:r>
              <a:rPr lang="fr-FR" dirty="0"/>
              <a:t> </a:t>
            </a:r>
            <a:r>
              <a:rPr lang="fr-FR" dirty="0" err="1"/>
              <a:t>it</a:t>
            </a:r>
            <a:r>
              <a:rPr lang="fr-FR" dirty="0"/>
              <a:t> </a:t>
            </a:r>
            <a:r>
              <a:rPr lang="fr-FR" dirty="0" err="1"/>
              <a:t>with</a:t>
            </a:r>
            <a:r>
              <a:rPr lang="fr-FR" dirty="0"/>
              <a:t> </a:t>
            </a:r>
            <a:r>
              <a:rPr lang="fr-FR" dirty="0" err="1"/>
              <a:t>his</a:t>
            </a:r>
            <a:r>
              <a:rPr lang="fr-FR" dirty="0"/>
              <a:t> hand</a:t>
            </a:r>
          </a:p>
          <a:p>
            <a:pPr marL="285750" indent="-285750">
              <a:buFont typeface="Arial" panose="020B0604020202020204" pitchFamily="34" charset="0"/>
              <a:buChar char="•"/>
            </a:pPr>
            <a:r>
              <a:rPr lang="fr-FR" dirty="0"/>
              <a:t>[P2 – SYS ENTER] System triggers </a:t>
            </a:r>
            <a:r>
              <a:rPr lang="fr-FR" dirty="0" err="1"/>
              <a:t>other</a:t>
            </a:r>
            <a:r>
              <a:rPr lang="fr-FR" dirty="0"/>
              <a:t> SC </a:t>
            </a:r>
            <a:r>
              <a:rPr lang="fr-FR" dirty="0" err="1"/>
              <a:t>under</a:t>
            </a:r>
            <a:endParaRPr lang="fr-FR" dirty="0"/>
          </a:p>
          <a:p>
            <a:pPr marL="285750" indent="-285750">
              <a:buFont typeface="Arial" panose="020B0604020202020204" pitchFamily="34" charset="0"/>
              <a:buChar char="•"/>
            </a:pPr>
            <a:r>
              <a:rPr lang="fr-FR" dirty="0"/>
              <a:t>[P2 – USER ENTER] User </a:t>
            </a:r>
            <a:r>
              <a:rPr lang="fr-FR" dirty="0" err="1"/>
              <a:t>removes</a:t>
            </a:r>
            <a:r>
              <a:rPr lang="fr-FR" dirty="0"/>
              <a:t> </a:t>
            </a:r>
            <a:r>
              <a:rPr lang="fr-FR" dirty="0" err="1"/>
              <a:t>his</a:t>
            </a:r>
            <a:r>
              <a:rPr lang="fr-FR" dirty="0"/>
              <a:t> hand </a:t>
            </a:r>
            <a:r>
              <a:rPr lang="fr-FR" dirty="0" err="1"/>
              <a:t>slowly</a:t>
            </a:r>
            <a:endParaRPr lang="fr-FR" dirty="0"/>
          </a:p>
        </p:txBody>
      </p:sp>
    </p:spTree>
    <p:extLst>
      <p:ext uri="{BB962C8B-B14F-4D97-AF65-F5344CB8AC3E}">
        <p14:creationId xmlns:p14="http://schemas.microsoft.com/office/powerpoint/2010/main" val="171015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1178351" y="446754"/>
            <a:ext cx="12347684" cy="1200329"/>
          </a:xfrm>
          <a:prstGeom prst="rect">
            <a:avLst/>
          </a:prstGeom>
          <a:noFill/>
        </p:spPr>
        <p:txBody>
          <a:bodyPr wrap="square" rtlCol="0">
            <a:spAutoFit/>
          </a:bodyPr>
          <a:lstStyle/>
          <a:p>
            <a:r>
              <a:rPr lang="fr-FR" dirty="0"/>
              <a:t>System : Je suis dans la zone du robot et j’ai l’impression de ne pas être en contrôle.</a:t>
            </a:r>
          </a:p>
          <a:p>
            <a:r>
              <a:rPr lang="fr-FR" dirty="0"/>
              <a:t>	Urgence ? Chasse l’utilisateur ? Le pousse en dehors de la zone ? Donc, plus de stress ?</a:t>
            </a:r>
          </a:p>
          <a:p>
            <a:r>
              <a:rPr lang="fr-FR" dirty="0"/>
              <a:t>User : Le robot est dans ma zone et j’ai l’impression d’être en contrôle.</a:t>
            </a:r>
          </a:p>
          <a:p>
            <a:r>
              <a:rPr lang="fr-FR" dirty="0"/>
              <a:t>	Calme ? Ne chasse pas l’utilisateur et lui laisse le contrôle sur quand est-ce que ?</a:t>
            </a:r>
          </a:p>
        </p:txBody>
      </p:sp>
      <p:grpSp>
        <p:nvGrpSpPr>
          <p:cNvPr id="2" name="Groupe 1">
            <a:extLst>
              <a:ext uri="{FF2B5EF4-FFF2-40B4-BE49-F238E27FC236}">
                <a16:creationId xmlns:a16="http://schemas.microsoft.com/office/drawing/2014/main" id="{F07EDBD7-4120-477D-BD5A-16BF667DA55B}"/>
              </a:ext>
            </a:extLst>
          </p:cNvPr>
          <p:cNvGrpSpPr/>
          <p:nvPr/>
        </p:nvGrpSpPr>
        <p:grpSpPr>
          <a:xfrm>
            <a:off x="3900661" y="2589830"/>
            <a:ext cx="3822693" cy="2121350"/>
            <a:chOff x="2543201" y="4814726"/>
            <a:chExt cx="3822693" cy="2121350"/>
          </a:xfrm>
        </p:grpSpPr>
        <p:sp>
          <p:nvSpPr>
            <p:cNvPr id="411" name="Ellipse 410">
              <a:extLst>
                <a:ext uri="{FF2B5EF4-FFF2-40B4-BE49-F238E27FC236}">
                  <a16:creationId xmlns:a16="http://schemas.microsoft.com/office/drawing/2014/main" id="{F55BCBBD-4C8B-4941-8B6E-28A4287030EC}"/>
                </a:ext>
              </a:extLst>
            </p:cNvPr>
            <p:cNvSpPr/>
            <p:nvPr/>
          </p:nvSpPr>
          <p:spPr>
            <a:xfrm>
              <a:off x="2765864"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3052376"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3338888"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625400"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911912" y="49291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4198424" y="49291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765864"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3052376"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3338888" y="52278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625400"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911912" y="52278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4198424" y="52278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766869"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3053381"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3339893"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626405"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912917" y="55265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4199429" y="55265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765864"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3052376"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3338888"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625400"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911912" y="58252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4198424" y="58252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765864"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3052376"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3338888"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625400" y="612397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911912" y="6123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4198424" y="612397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44FAD427-7230-4AB5-A999-7D82A3D1D91A}"/>
                </a:ext>
              </a:extLst>
            </p:cNvPr>
            <p:cNvGrpSpPr/>
            <p:nvPr/>
          </p:nvGrpSpPr>
          <p:grpSpPr>
            <a:xfrm>
              <a:off x="2543201" y="5284246"/>
              <a:ext cx="1309854" cy="1309854"/>
              <a:chOff x="3584669" y="1646550"/>
              <a:chExt cx="1309854" cy="1309854"/>
            </a:xfrm>
          </p:grpSpPr>
          <p:sp>
            <p:nvSpPr>
              <p:cNvPr id="182" name="Ellipse 181">
                <a:extLst>
                  <a:ext uri="{FF2B5EF4-FFF2-40B4-BE49-F238E27FC236}">
                    <a16:creationId xmlns:a16="http://schemas.microsoft.com/office/drawing/2014/main" id="{4414740B-43FB-4386-9E0B-ED1DCEF5CF92}"/>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 name="Connecteur droit avec flèche 6">
              <a:extLst>
                <a:ext uri="{FF2B5EF4-FFF2-40B4-BE49-F238E27FC236}">
                  <a16:creationId xmlns:a16="http://schemas.microsoft.com/office/drawing/2014/main" id="{3F5CDE7E-473C-4213-8E3F-16F1660FC21D}"/>
                </a:ext>
              </a:extLst>
            </p:cNvPr>
            <p:cNvCxnSpPr>
              <a:cxnSpLocks/>
              <a:stCxn id="182" idx="2"/>
            </p:cNvCxnSpPr>
            <p:nvPr/>
          </p:nvCxnSpPr>
          <p:spPr>
            <a:xfrm>
              <a:off x="2543201" y="5939173"/>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AC8558-5219-4370-9830-04E7980E35C5}"/>
                </a:ext>
              </a:extLst>
            </p:cNvPr>
            <p:cNvSpPr/>
            <p:nvPr/>
          </p:nvSpPr>
          <p:spPr>
            <a:xfrm>
              <a:off x="2596324" y="5784624"/>
              <a:ext cx="335348" cy="184666"/>
            </a:xfrm>
            <a:prstGeom prst="rect">
              <a:avLst/>
            </a:prstGeom>
          </p:spPr>
          <p:txBody>
            <a:bodyPr wrap="none">
              <a:spAutoFit/>
            </a:bodyPr>
            <a:lstStyle/>
            <a:p>
              <a:r>
                <a:rPr lang="fr-FR" sz="600" b="1" dirty="0">
                  <a:solidFill>
                    <a:srgbClr val="FF0000"/>
                  </a:solidFill>
                </a:rPr>
                <a:t>6 cm</a:t>
              </a:r>
            </a:p>
          </p:txBody>
        </p:sp>
        <p:sp>
          <p:nvSpPr>
            <p:cNvPr id="243" name="Ellipse 242">
              <a:extLst>
                <a:ext uri="{FF2B5EF4-FFF2-40B4-BE49-F238E27FC236}">
                  <a16:creationId xmlns:a16="http://schemas.microsoft.com/office/drawing/2014/main" id="{E0EB7BA5-11E5-4298-A522-1CEF6A0F2A57}"/>
                </a:ext>
              </a:extLst>
            </p:cNvPr>
            <p:cNvSpPr/>
            <p:nvPr/>
          </p:nvSpPr>
          <p:spPr>
            <a:xfrm>
              <a:off x="4750874"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AECF06F6-25FD-4D3A-8077-3B970414A60A}"/>
                </a:ext>
              </a:extLst>
            </p:cNvPr>
            <p:cNvSpPr/>
            <p:nvPr/>
          </p:nvSpPr>
          <p:spPr>
            <a:xfrm>
              <a:off x="5037386"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F71BEB3C-796C-4908-9A91-9B8FC8D59A06}"/>
                </a:ext>
              </a:extLst>
            </p:cNvPr>
            <p:cNvSpPr/>
            <p:nvPr/>
          </p:nvSpPr>
          <p:spPr>
            <a:xfrm>
              <a:off x="5323898"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42BF52C-08EC-49E9-8445-C78AD2C74AC3}"/>
                </a:ext>
              </a:extLst>
            </p:cNvPr>
            <p:cNvSpPr/>
            <p:nvPr/>
          </p:nvSpPr>
          <p:spPr>
            <a:xfrm>
              <a:off x="5610410"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A05C8265-7FDD-42EC-BC45-BC8085E605A7}"/>
                </a:ext>
              </a:extLst>
            </p:cNvPr>
            <p:cNvSpPr/>
            <p:nvPr/>
          </p:nvSpPr>
          <p:spPr>
            <a:xfrm>
              <a:off x="5896922" y="4903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7F14CFD-BB39-4606-9913-C2B387CBF5F2}"/>
                </a:ext>
              </a:extLst>
            </p:cNvPr>
            <p:cNvSpPr/>
            <p:nvPr/>
          </p:nvSpPr>
          <p:spPr>
            <a:xfrm>
              <a:off x="4750874"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A23F5FB2-26E5-4C34-B5B0-3813706D2442}"/>
                </a:ext>
              </a:extLst>
            </p:cNvPr>
            <p:cNvSpPr/>
            <p:nvPr/>
          </p:nvSpPr>
          <p:spPr>
            <a:xfrm>
              <a:off x="5037386"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5515F3F6-95BB-42E2-A59C-7629FE2F66EC}"/>
                </a:ext>
              </a:extLst>
            </p:cNvPr>
            <p:cNvSpPr/>
            <p:nvPr/>
          </p:nvSpPr>
          <p:spPr>
            <a:xfrm>
              <a:off x="5323898" y="52017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C18C221A-0DD4-4FB5-B8C9-A5E29D6614C2}"/>
                </a:ext>
              </a:extLst>
            </p:cNvPr>
            <p:cNvSpPr/>
            <p:nvPr/>
          </p:nvSpPr>
          <p:spPr>
            <a:xfrm>
              <a:off x="5610410"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9120A126-56C2-4110-91AE-F3FE3E1FA3D1}"/>
                </a:ext>
              </a:extLst>
            </p:cNvPr>
            <p:cNvSpPr/>
            <p:nvPr/>
          </p:nvSpPr>
          <p:spPr>
            <a:xfrm>
              <a:off x="5896922" y="5201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680DFE12-E9F8-4F20-BEC2-CECE90B94FA6}"/>
                </a:ext>
              </a:extLst>
            </p:cNvPr>
            <p:cNvSpPr/>
            <p:nvPr/>
          </p:nvSpPr>
          <p:spPr>
            <a:xfrm>
              <a:off x="4751879"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EA84E8C2-85C0-4E2D-8A63-7495B02B7EBE}"/>
                </a:ext>
              </a:extLst>
            </p:cNvPr>
            <p:cNvSpPr/>
            <p:nvPr/>
          </p:nvSpPr>
          <p:spPr>
            <a:xfrm>
              <a:off x="5038391"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Ellipse 256">
              <a:extLst>
                <a:ext uri="{FF2B5EF4-FFF2-40B4-BE49-F238E27FC236}">
                  <a16:creationId xmlns:a16="http://schemas.microsoft.com/office/drawing/2014/main" id="{CB17A2EE-C2F2-4484-87EA-D4F76E866E14}"/>
                </a:ext>
              </a:extLst>
            </p:cNvPr>
            <p:cNvSpPr/>
            <p:nvPr/>
          </p:nvSpPr>
          <p:spPr>
            <a:xfrm>
              <a:off x="5324903"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0DC0D85C-054A-4FB3-9102-DF3E4AEEAF7B}"/>
                </a:ext>
              </a:extLst>
            </p:cNvPr>
            <p:cNvSpPr/>
            <p:nvPr/>
          </p:nvSpPr>
          <p:spPr>
            <a:xfrm>
              <a:off x="5611415"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FE93EE1C-BC30-4D4B-A1D1-CA5B6B44B31C}"/>
                </a:ext>
              </a:extLst>
            </p:cNvPr>
            <p:cNvSpPr/>
            <p:nvPr/>
          </p:nvSpPr>
          <p:spPr>
            <a:xfrm>
              <a:off x="5897927" y="5500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87B7D341-B0E7-43E5-9A7B-60C59C2B1FB0}"/>
                </a:ext>
              </a:extLst>
            </p:cNvPr>
            <p:cNvSpPr/>
            <p:nvPr/>
          </p:nvSpPr>
          <p:spPr>
            <a:xfrm>
              <a:off x="4750874"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F5C089AA-4E3A-4176-AF47-0DAADE7B0945}"/>
                </a:ext>
              </a:extLst>
            </p:cNvPr>
            <p:cNvSpPr/>
            <p:nvPr/>
          </p:nvSpPr>
          <p:spPr>
            <a:xfrm>
              <a:off x="5037386"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6F7608D7-C2A1-4BC4-A63C-D5B3E5582DC4}"/>
                </a:ext>
              </a:extLst>
            </p:cNvPr>
            <p:cNvSpPr/>
            <p:nvPr/>
          </p:nvSpPr>
          <p:spPr>
            <a:xfrm>
              <a:off x="5323898"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D70E39A3-67C0-4406-8545-43239664B1C3}"/>
                </a:ext>
              </a:extLst>
            </p:cNvPr>
            <p:cNvSpPr/>
            <p:nvPr/>
          </p:nvSpPr>
          <p:spPr>
            <a:xfrm>
              <a:off x="5610410"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EB50E86A-C8DC-49B8-BB47-14491A20CBEF}"/>
                </a:ext>
              </a:extLst>
            </p:cNvPr>
            <p:cNvSpPr/>
            <p:nvPr/>
          </p:nvSpPr>
          <p:spPr>
            <a:xfrm>
              <a:off x="5896922" y="5799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Ellipse 267">
              <a:extLst>
                <a:ext uri="{FF2B5EF4-FFF2-40B4-BE49-F238E27FC236}">
                  <a16:creationId xmlns:a16="http://schemas.microsoft.com/office/drawing/2014/main" id="{99716F44-D87A-479F-8AF2-0BE33E10EB58}"/>
                </a:ext>
              </a:extLst>
            </p:cNvPr>
            <p:cNvSpPr/>
            <p:nvPr/>
          </p:nvSpPr>
          <p:spPr>
            <a:xfrm>
              <a:off x="4750874"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887A3BFA-C4A3-41B4-9AA0-882FB659D83C}"/>
                </a:ext>
              </a:extLst>
            </p:cNvPr>
            <p:cNvSpPr/>
            <p:nvPr/>
          </p:nvSpPr>
          <p:spPr>
            <a:xfrm>
              <a:off x="5037386"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349EFC52-BA88-4901-8D19-89F0D0C99B06}"/>
                </a:ext>
              </a:extLst>
            </p:cNvPr>
            <p:cNvSpPr/>
            <p:nvPr/>
          </p:nvSpPr>
          <p:spPr>
            <a:xfrm>
              <a:off x="5323898"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B36A6770-9301-48D6-8C29-F58365F6C480}"/>
                </a:ext>
              </a:extLst>
            </p:cNvPr>
            <p:cNvSpPr/>
            <p:nvPr/>
          </p:nvSpPr>
          <p:spPr>
            <a:xfrm>
              <a:off x="5610410" y="609787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5A4B513D-BD82-42A3-A0DB-281E68D5AF36}"/>
                </a:ext>
              </a:extLst>
            </p:cNvPr>
            <p:cNvSpPr/>
            <p:nvPr/>
          </p:nvSpPr>
          <p:spPr>
            <a:xfrm>
              <a:off x="5896922" y="6097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1" name="Connecteur droit avec flèche 320">
              <a:extLst>
                <a:ext uri="{FF2B5EF4-FFF2-40B4-BE49-F238E27FC236}">
                  <a16:creationId xmlns:a16="http://schemas.microsoft.com/office/drawing/2014/main" id="{FD5C0423-18ED-4561-A3D1-04C144323FF5}"/>
                </a:ext>
              </a:extLst>
            </p:cNvPr>
            <p:cNvCxnSpPr>
              <a:cxnSpLocks/>
              <a:stCxn id="323" idx="2"/>
            </p:cNvCxnSpPr>
            <p:nvPr/>
          </p:nvCxnSpPr>
          <p:spPr>
            <a:xfrm flipV="1">
              <a:off x="4940600" y="5311863"/>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BD260D23-D80A-4914-805C-9A8DB76DEC79}"/>
                </a:ext>
              </a:extLst>
            </p:cNvPr>
            <p:cNvSpPr/>
            <p:nvPr/>
          </p:nvSpPr>
          <p:spPr>
            <a:xfrm>
              <a:off x="4971068" y="5168716"/>
              <a:ext cx="345210" cy="184666"/>
            </a:xfrm>
            <a:prstGeom prst="rect">
              <a:avLst/>
            </a:prstGeom>
          </p:spPr>
          <p:txBody>
            <a:bodyPr wrap="square">
              <a:spAutoFit/>
            </a:bodyPr>
            <a:lstStyle/>
            <a:p>
              <a:r>
                <a:rPr lang="fr-FR" sz="600" b="1" dirty="0">
                  <a:solidFill>
                    <a:srgbClr val="FF0000"/>
                  </a:solidFill>
                </a:rPr>
                <a:t>6 cm</a:t>
              </a:r>
            </a:p>
          </p:txBody>
        </p:sp>
        <p:sp>
          <p:nvSpPr>
            <p:cNvPr id="323" name="Ellipse 322">
              <a:extLst>
                <a:ext uri="{FF2B5EF4-FFF2-40B4-BE49-F238E27FC236}">
                  <a16:creationId xmlns:a16="http://schemas.microsoft.com/office/drawing/2014/main" id="{71CA1C3B-1506-4FE6-9C80-96E88D881B63}"/>
                </a:ext>
              </a:extLst>
            </p:cNvPr>
            <p:cNvSpPr/>
            <p:nvPr/>
          </p:nvSpPr>
          <p:spPr>
            <a:xfrm>
              <a:off x="4940600" y="4814726"/>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4" name="Rectangle 323">
              <a:extLst>
                <a:ext uri="{FF2B5EF4-FFF2-40B4-BE49-F238E27FC236}">
                  <a16:creationId xmlns:a16="http://schemas.microsoft.com/office/drawing/2014/main" id="{6190E9F2-5D57-4FCE-B024-35257670A795}"/>
                </a:ext>
              </a:extLst>
            </p:cNvPr>
            <p:cNvSpPr/>
            <p:nvPr/>
          </p:nvSpPr>
          <p:spPr>
            <a:xfrm>
              <a:off x="2866106" y="6602087"/>
              <a:ext cx="1447468"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a:t>
              </a:r>
              <a:r>
                <a:rPr lang="fr-FR" sz="1600" dirty="0" err="1">
                  <a:solidFill>
                    <a:schemeClr val="tx1"/>
                  </a:solidFill>
                </a:rPr>
                <a:t>Centered</a:t>
              </a:r>
              <a:endParaRPr lang="fr-FR" sz="1600" dirty="0">
                <a:solidFill>
                  <a:schemeClr val="tx1"/>
                </a:solidFill>
              </a:endParaRPr>
            </a:p>
          </p:txBody>
        </p:sp>
        <p:sp>
          <p:nvSpPr>
            <p:cNvPr id="325" name="Rectangle 324">
              <a:extLst>
                <a:ext uri="{FF2B5EF4-FFF2-40B4-BE49-F238E27FC236}">
                  <a16:creationId xmlns:a16="http://schemas.microsoft.com/office/drawing/2014/main" id="{5758CA12-3561-4A31-88A2-AE194556471A}"/>
                </a:ext>
              </a:extLst>
            </p:cNvPr>
            <p:cNvSpPr/>
            <p:nvPr/>
          </p:nvSpPr>
          <p:spPr>
            <a:xfrm>
              <a:off x="4737530" y="6602087"/>
              <a:ext cx="1628364"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a:t>
              </a:r>
              <a:r>
                <a:rPr lang="fr-FR" sz="1600" dirty="0" err="1">
                  <a:solidFill>
                    <a:schemeClr val="tx1"/>
                  </a:solidFill>
                </a:rPr>
                <a:t>Centered</a:t>
              </a:r>
              <a:endParaRPr lang="fr-FR" sz="1600" dirty="0">
                <a:solidFill>
                  <a:schemeClr val="tx1"/>
                </a:solidFill>
              </a:endParaRPr>
            </a:p>
          </p:txBody>
        </p:sp>
        <p:sp>
          <p:nvSpPr>
            <p:cNvPr id="334" name="Ellipse 333">
              <a:extLst>
                <a:ext uri="{FF2B5EF4-FFF2-40B4-BE49-F238E27FC236}">
                  <a16:creationId xmlns:a16="http://schemas.microsoft.com/office/drawing/2014/main" id="{8D91F994-578D-4403-B82C-E1B6458835BB}"/>
                </a:ext>
              </a:extLst>
            </p:cNvPr>
            <p:cNvSpPr/>
            <p:nvPr/>
          </p:nvSpPr>
          <p:spPr>
            <a:xfrm>
              <a:off x="4371940" y="5715557"/>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35" name="Connecteur droit avec flèche 334">
              <a:extLst>
                <a:ext uri="{FF2B5EF4-FFF2-40B4-BE49-F238E27FC236}">
                  <a16:creationId xmlns:a16="http://schemas.microsoft.com/office/drawing/2014/main" id="{67F75641-26C5-491C-9EE6-CD3C22188600}"/>
                </a:ext>
              </a:extLst>
            </p:cNvPr>
            <p:cNvCxnSpPr>
              <a:cxnSpLocks/>
            </p:cNvCxnSpPr>
            <p:nvPr/>
          </p:nvCxnSpPr>
          <p:spPr>
            <a:xfrm flipV="1">
              <a:off x="4375394" y="6225431"/>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6" name="Rectangle 335">
              <a:extLst>
                <a:ext uri="{FF2B5EF4-FFF2-40B4-BE49-F238E27FC236}">
                  <a16:creationId xmlns:a16="http://schemas.microsoft.com/office/drawing/2014/main" id="{294BD66D-9429-4EB9-A598-DEC906A24FF5}"/>
                </a:ext>
              </a:extLst>
            </p:cNvPr>
            <p:cNvSpPr/>
            <p:nvPr/>
          </p:nvSpPr>
          <p:spPr>
            <a:xfrm>
              <a:off x="4405862" y="6082284"/>
              <a:ext cx="345210" cy="184666"/>
            </a:xfrm>
            <a:prstGeom prst="rect">
              <a:avLst/>
            </a:prstGeom>
          </p:spPr>
          <p:txBody>
            <a:bodyPr wrap="square">
              <a:spAutoFit/>
            </a:bodyPr>
            <a:lstStyle/>
            <a:p>
              <a:r>
                <a:rPr lang="fr-FR" sz="600" b="1" dirty="0">
                  <a:solidFill>
                    <a:srgbClr val="FF0000"/>
                  </a:solidFill>
                </a:rPr>
                <a:t>6 cm</a:t>
              </a:r>
            </a:p>
          </p:txBody>
        </p:sp>
        <p:sp>
          <p:nvSpPr>
            <p:cNvPr id="337" name="Ellipse 336">
              <a:extLst>
                <a:ext uri="{FF2B5EF4-FFF2-40B4-BE49-F238E27FC236}">
                  <a16:creationId xmlns:a16="http://schemas.microsoft.com/office/drawing/2014/main" id="{0E92E13F-C403-4EC9-B48C-87CD3353FBDE}"/>
                </a:ext>
              </a:extLst>
            </p:cNvPr>
            <p:cNvSpPr/>
            <p:nvPr/>
          </p:nvSpPr>
          <p:spPr>
            <a:xfrm>
              <a:off x="5222297" y="5705189"/>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20" name="Image 319">
              <a:extLst>
                <a:ext uri="{FF2B5EF4-FFF2-40B4-BE49-F238E27FC236}">
                  <a16:creationId xmlns:a16="http://schemas.microsoft.com/office/drawing/2014/main" id="{B0B812B6-45A6-4D36-A633-1EFD6208E6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285770"/>
              <a:ext cx="1254620" cy="1254620"/>
            </a:xfrm>
            <a:prstGeom prst="rect">
              <a:avLst/>
            </a:prstGeom>
          </p:spPr>
        </p:pic>
      </p:grpSp>
      <p:sp>
        <p:nvSpPr>
          <p:cNvPr id="3" name="Rectangle 2">
            <a:extLst>
              <a:ext uri="{FF2B5EF4-FFF2-40B4-BE49-F238E27FC236}">
                <a16:creationId xmlns:a16="http://schemas.microsoft.com/office/drawing/2014/main" id="{FCAEAF5A-3E2C-48B6-80E9-D6C3A59002E2}"/>
              </a:ext>
            </a:extLst>
          </p:cNvPr>
          <p:cNvSpPr/>
          <p:nvPr/>
        </p:nvSpPr>
        <p:spPr>
          <a:xfrm>
            <a:off x="-8853" y="1932982"/>
            <a:ext cx="12191999" cy="369332"/>
          </a:xfrm>
          <a:prstGeom prst="rect">
            <a:avLst/>
          </a:prstGeom>
        </p:spPr>
        <p:txBody>
          <a:bodyPr wrap="square">
            <a:spAutoFit/>
          </a:bodyPr>
          <a:lstStyle/>
          <a:p>
            <a:pPr algn="ctr"/>
            <a:r>
              <a:rPr lang="fr-FR" b="1" dirty="0"/>
              <a:t>Julien : </a:t>
            </a:r>
            <a:r>
              <a:rPr lang="fr-FR" dirty="0"/>
              <a:t>« Quand c’est ma zone, j’ai confiance, pas en la machine, mais en moi. »</a:t>
            </a:r>
          </a:p>
        </p:txBody>
      </p:sp>
      <p:sp>
        <p:nvSpPr>
          <p:cNvPr id="4" name="Rectangle 3">
            <a:extLst>
              <a:ext uri="{FF2B5EF4-FFF2-40B4-BE49-F238E27FC236}">
                <a16:creationId xmlns:a16="http://schemas.microsoft.com/office/drawing/2014/main" id="{67C544E4-4A0F-45DF-9990-F94A58BE3290}"/>
              </a:ext>
            </a:extLst>
          </p:cNvPr>
          <p:cNvSpPr/>
          <p:nvPr/>
        </p:nvSpPr>
        <p:spPr>
          <a:xfrm>
            <a:off x="116732" y="2632097"/>
            <a:ext cx="3617056" cy="2669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dirty="0"/>
              <a:t>Je contrôle quand est-ce qu’un SC  peut entrer/sortir de ma zone</a:t>
            </a:r>
          </a:p>
          <a:p>
            <a:pPr marL="285750" indent="-285750">
              <a:buFont typeface="Arial" panose="020B0604020202020204" pitchFamily="34" charset="0"/>
              <a:buChar char="•"/>
            </a:pPr>
            <a:r>
              <a:rPr lang="fr-FR" dirty="0"/>
              <a:t>Le système est altruiste et considère ma zone de sécurité avant la sienne</a:t>
            </a:r>
          </a:p>
          <a:p>
            <a:pPr marL="285750" indent="-285750">
              <a:buFont typeface="Arial" panose="020B0604020202020204" pitchFamily="34" charset="0"/>
              <a:buChar char="•"/>
            </a:pPr>
            <a:r>
              <a:rPr lang="fr-FR" dirty="0"/>
              <a:t>Effet non-répulsive (le robot va rentrer dans ma zone de sécurité): J’autorise le robot à violer ma zone de sécurité</a:t>
            </a:r>
          </a:p>
        </p:txBody>
      </p:sp>
      <p:sp>
        <p:nvSpPr>
          <p:cNvPr id="76" name="Rectangle 75">
            <a:extLst>
              <a:ext uri="{FF2B5EF4-FFF2-40B4-BE49-F238E27FC236}">
                <a16:creationId xmlns:a16="http://schemas.microsoft.com/office/drawing/2014/main" id="{74EB2FA8-FEC1-4283-93D2-601AC5554F18}"/>
              </a:ext>
            </a:extLst>
          </p:cNvPr>
          <p:cNvSpPr/>
          <p:nvPr/>
        </p:nvSpPr>
        <p:spPr>
          <a:xfrm>
            <a:off x="7894911" y="2632097"/>
            <a:ext cx="4031200" cy="26694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Je contrôle quand est-ce que mon corps peut entrer/sortir de la zone du SC</a:t>
            </a:r>
          </a:p>
          <a:p>
            <a:pPr marL="285750" indent="-285750">
              <a:buFont typeface="Arial" panose="020B0604020202020204" pitchFamily="34" charset="0"/>
              <a:buChar char="•"/>
            </a:pPr>
            <a:r>
              <a:rPr lang="fr-FR" dirty="0"/>
              <a:t>Le système est égoïste et considère sa zone de sécurité avant la mienne</a:t>
            </a:r>
          </a:p>
          <a:p>
            <a:pPr marL="285750" indent="-285750">
              <a:buFont typeface="Arial" panose="020B0604020202020204" pitchFamily="34" charset="0"/>
              <a:buChar char="•"/>
            </a:pPr>
            <a:r>
              <a:rPr lang="fr-FR" dirty="0"/>
              <a:t>Effet répulsive (mon corps va rentrer dans la zone de sécurité) : Je viole la zone de sécurité du robot</a:t>
            </a:r>
          </a:p>
        </p:txBody>
      </p:sp>
      <p:sp>
        <p:nvSpPr>
          <p:cNvPr id="78" name="Rectangle 77">
            <a:extLst>
              <a:ext uri="{FF2B5EF4-FFF2-40B4-BE49-F238E27FC236}">
                <a16:creationId xmlns:a16="http://schemas.microsoft.com/office/drawing/2014/main" id="{0156DF90-D5EA-4AB4-8699-4717011F2260}"/>
              </a:ext>
            </a:extLst>
          </p:cNvPr>
          <p:cNvSpPr/>
          <p:nvPr/>
        </p:nvSpPr>
        <p:spPr>
          <a:xfrm>
            <a:off x="288311" y="5814323"/>
            <a:ext cx="5697710" cy="914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Lorsque j’interagi avec le robot, je ressens:</a:t>
            </a:r>
          </a:p>
          <a:p>
            <a:pPr algn="ctr"/>
            <a:r>
              <a:rPr lang="fr-FR" dirty="0">
                <a:solidFill>
                  <a:schemeClr val="tx1"/>
                </a:solidFill>
              </a:rPr>
              <a:t>+ Confiance, + Confort, + Contrôle </a:t>
            </a:r>
          </a:p>
          <a:p>
            <a:pPr algn="ctr"/>
            <a:r>
              <a:rPr lang="fr-FR" dirty="0">
                <a:solidFill>
                  <a:schemeClr val="tx1"/>
                </a:solidFill>
              </a:rPr>
              <a:t>+ Prévision, + Transparence  + Expérience/Familiarité?</a:t>
            </a:r>
          </a:p>
        </p:txBody>
      </p:sp>
    </p:spTree>
    <p:extLst>
      <p:ext uri="{BB962C8B-B14F-4D97-AF65-F5344CB8AC3E}">
        <p14:creationId xmlns:p14="http://schemas.microsoft.com/office/powerpoint/2010/main" val="22125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ZoneTexte 178">
            <a:extLst>
              <a:ext uri="{FF2B5EF4-FFF2-40B4-BE49-F238E27FC236}">
                <a16:creationId xmlns:a16="http://schemas.microsoft.com/office/drawing/2014/main" id="{1A94EE73-3079-440C-BC32-5F2FFF79E10C}"/>
              </a:ext>
            </a:extLst>
          </p:cNvPr>
          <p:cNvSpPr txBox="1"/>
          <p:nvPr/>
        </p:nvSpPr>
        <p:spPr>
          <a:xfrm>
            <a:off x="0" y="0"/>
            <a:ext cx="12347684" cy="3785652"/>
          </a:xfrm>
          <a:prstGeom prst="rect">
            <a:avLst/>
          </a:prstGeom>
          <a:noFill/>
        </p:spPr>
        <p:txBody>
          <a:bodyPr wrap="square" rtlCol="0">
            <a:spAutoFit/>
          </a:bodyPr>
          <a:lstStyle/>
          <a:p>
            <a:pPr marL="285750" indent="-285750">
              <a:buFont typeface="Arial" panose="020B0604020202020204" pitchFamily="34" charset="0"/>
              <a:buChar char="•"/>
            </a:pPr>
            <a:r>
              <a:rPr lang="fr-FR" sz="1600" b="1" dirty="0" err="1"/>
              <a:t>Problem</a:t>
            </a:r>
            <a:r>
              <a:rPr lang="fr-FR" sz="1600" dirty="0"/>
              <a:t>: </a:t>
            </a:r>
          </a:p>
          <a:p>
            <a:pPr marL="800100" lvl="1" indent="-342900">
              <a:buFont typeface="+mj-lt"/>
              <a:buAutoNum type="arabicPeriod"/>
            </a:pPr>
            <a:r>
              <a:rPr lang="fr-FR" sz="1600" dirty="0" err="1"/>
              <a:t>Pausing</a:t>
            </a:r>
            <a:r>
              <a:rPr lang="fr-FR" sz="1600" dirty="0"/>
              <a:t> pins </a:t>
            </a:r>
            <a:r>
              <a:rPr lang="fr-FR" sz="1600" dirty="0" err="1"/>
              <a:t>under</a:t>
            </a:r>
            <a:r>
              <a:rPr lang="fr-FR" sz="1600" dirty="0"/>
              <a:t> user body causes SCI </a:t>
            </a:r>
            <a:r>
              <a:rPr lang="fr-FR" sz="1600" dirty="0" err="1"/>
              <a:t>incoherence</a:t>
            </a:r>
            <a:r>
              <a:rPr lang="fr-FR" sz="1600" dirty="0"/>
              <a:t> (i.e. </a:t>
            </a:r>
            <a:r>
              <a:rPr lang="fr-FR" sz="1600" dirty="0" err="1"/>
              <a:t>view</a:t>
            </a:r>
            <a:r>
              <a:rPr lang="fr-FR" sz="1600" dirty="0"/>
              <a:t> not </a:t>
            </a:r>
            <a:r>
              <a:rPr lang="fr-FR" sz="1600" dirty="0" err="1"/>
              <a:t>matching</a:t>
            </a:r>
            <a:r>
              <a:rPr lang="fr-FR" sz="1600" dirty="0"/>
              <a:t> model).</a:t>
            </a:r>
          </a:p>
          <a:p>
            <a:pPr marL="800100" lvl="1" indent="-342900">
              <a:buFont typeface="+mj-lt"/>
              <a:buAutoNum type="arabicPeriod"/>
            </a:pPr>
            <a:r>
              <a:rPr lang="fr-FR" sz="1600" dirty="0"/>
              <a:t>Need to </a:t>
            </a:r>
            <a:r>
              <a:rPr lang="fr-FR" sz="1600" dirty="0" err="1"/>
              <a:t>notify</a:t>
            </a:r>
            <a:r>
              <a:rPr lang="fr-FR" sz="1600" dirty="0"/>
              <a:t> the user or </a:t>
            </a:r>
            <a:r>
              <a:rPr lang="fr-FR" sz="1600" dirty="0" err="1"/>
              <a:t>we</a:t>
            </a:r>
            <a:r>
              <a:rPr lang="fr-FR" sz="1600" dirty="0"/>
              <a:t> </a:t>
            </a:r>
            <a:r>
              <a:rPr lang="fr-FR" sz="1600" dirty="0" err="1"/>
              <a:t>will</a:t>
            </a:r>
            <a:r>
              <a:rPr lang="fr-FR" sz="1600" dirty="0"/>
              <a:t> </a:t>
            </a:r>
            <a:r>
              <a:rPr lang="fr-FR" sz="1600" dirty="0" err="1"/>
              <a:t>waste</a:t>
            </a:r>
            <a:r>
              <a:rPr lang="fr-FR" sz="1600" dirty="0"/>
              <a:t> </a:t>
            </a:r>
            <a:r>
              <a:rPr lang="fr-FR" sz="1600" dirty="0" err="1"/>
              <a:t>his</a:t>
            </a:r>
            <a:r>
              <a:rPr lang="fr-FR" sz="1600" dirty="0"/>
              <a:t> time and effort (frustration, </a:t>
            </a:r>
            <a:r>
              <a:rPr lang="fr-FR" sz="1600" dirty="0" err="1"/>
              <a:t>task</a:t>
            </a:r>
            <a:r>
              <a:rPr lang="fr-FR" sz="1600" dirty="0"/>
              <a:t> </a:t>
            </a:r>
            <a:r>
              <a:rPr lang="fr-FR" sz="1600" dirty="0" err="1"/>
              <a:t>error</a:t>
            </a:r>
            <a:r>
              <a:rPr lang="fr-FR" sz="1600" dirty="0"/>
              <a:t>)…</a:t>
            </a:r>
          </a:p>
          <a:p>
            <a:pPr marL="800100" lvl="1" indent="-342900">
              <a:buFont typeface="+mj-lt"/>
              <a:buAutoNum type="arabicPeriod"/>
            </a:pPr>
            <a:r>
              <a:rPr lang="fr-FR" sz="1600" dirty="0"/>
              <a:t>User </a:t>
            </a:r>
            <a:r>
              <a:rPr lang="fr-FR" sz="1600" dirty="0" err="1"/>
              <a:t>does</a:t>
            </a:r>
            <a:r>
              <a:rPr lang="fr-FR" sz="1600" dirty="0"/>
              <a:t> not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not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simply</a:t>
            </a:r>
            <a:r>
              <a:rPr lang="fr-FR" sz="1600" dirty="0"/>
              <a:t> </a:t>
            </a:r>
            <a:r>
              <a:rPr lang="fr-FR" sz="1600" dirty="0" err="1"/>
              <a:t>remove</a:t>
            </a:r>
            <a:r>
              <a:rPr lang="fr-FR" sz="1600" dirty="0"/>
              <a:t> </a:t>
            </a:r>
            <a:r>
              <a:rPr lang="fr-FR" sz="1600" dirty="0" err="1"/>
              <a:t>his</a:t>
            </a:r>
            <a:r>
              <a:rPr lang="fr-FR" sz="1600" dirty="0"/>
              <a:t> hand.</a:t>
            </a:r>
          </a:p>
          <a:p>
            <a:pPr marL="800100" lvl="1" indent="-342900">
              <a:buFont typeface="+mj-lt"/>
              <a:buAutoNum type="arabicPeriod"/>
            </a:pPr>
            <a:r>
              <a:rPr lang="fr-FR" sz="1600" dirty="0"/>
              <a:t>User </a:t>
            </a:r>
            <a:r>
              <a:rPr lang="fr-FR" sz="1600" dirty="0" err="1"/>
              <a:t>does</a:t>
            </a:r>
            <a:r>
              <a:rPr lang="fr-FR" sz="1600" dirty="0"/>
              <a:t> care about </a:t>
            </a:r>
            <a:r>
              <a:rPr lang="fr-FR" sz="1600" dirty="0" err="1"/>
              <a:t>paused</a:t>
            </a:r>
            <a:r>
              <a:rPr lang="fr-FR" sz="1600" dirty="0"/>
              <a:t> SC,  </a:t>
            </a:r>
            <a:r>
              <a:rPr lang="fr-FR" sz="1600" dirty="0" err="1"/>
              <a:t>he</a:t>
            </a:r>
            <a:r>
              <a:rPr lang="fr-FR" sz="1600" dirty="0"/>
              <a:t> </a:t>
            </a:r>
            <a:r>
              <a:rPr lang="fr-FR" sz="1600" dirty="0" err="1"/>
              <a:t>will</a:t>
            </a:r>
            <a:r>
              <a:rPr lang="fr-FR" sz="1600" dirty="0"/>
              <a:t> </a:t>
            </a:r>
            <a:r>
              <a:rPr lang="fr-FR" sz="1600" dirty="0" err="1"/>
              <a:t>take</a:t>
            </a:r>
            <a:r>
              <a:rPr lang="fr-FR" sz="1600" dirty="0"/>
              <a:t> the time to </a:t>
            </a:r>
            <a:r>
              <a:rPr lang="fr-FR" sz="1600" dirty="0" err="1"/>
              <a:t>understand</a:t>
            </a:r>
            <a:r>
              <a:rPr lang="fr-FR" sz="1600" dirty="0"/>
              <a:t> </a:t>
            </a:r>
            <a:r>
              <a:rPr lang="fr-FR" sz="1600" dirty="0" err="1"/>
              <a:t>why</a:t>
            </a:r>
            <a:r>
              <a:rPr lang="fr-FR" sz="1600" dirty="0"/>
              <a:t> SC </a:t>
            </a:r>
            <a:r>
              <a:rPr lang="fr-FR" sz="1600" dirty="0" err="1"/>
              <a:t>is</a:t>
            </a:r>
            <a:r>
              <a:rPr lang="fr-FR" sz="1600" dirty="0"/>
              <a:t> </a:t>
            </a:r>
            <a:r>
              <a:rPr lang="fr-FR" sz="1600" dirty="0" err="1"/>
              <a:t>paused</a:t>
            </a:r>
            <a:r>
              <a:rPr lang="fr-FR" sz="1600" dirty="0"/>
              <a:t> and </a:t>
            </a:r>
            <a:r>
              <a:rPr lang="fr-FR" sz="1600" dirty="0" err="1"/>
              <a:t>then</a:t>
            </a:r>
            <a:r>
              <a:rPr lang="fr-FR" sz="1600" dirty="0"/>
              <a:t> </a:t>
            </a:r>
            <a:r>
              <a:rPr lang="fr-FR" sz="1600" dirty="0" err="1"/>
              <a:t>remove</a:t>
            </a:r>
            <a:r>
              <a:rPr lang="fr-FR" sz="1600" dirty="0"/>
              <a:t> </a:t>
            </a:r>
            <a:r>
              <a:rPr lang="fr-FR" sz="1600" dirty="0" err="1"/>
              <a:t>his</a:t>
            </a:r>
            <a:r>
              <a:rPr lang="fr-FR" sz="1600" dirty="0"/>
              <a:t> hand.</a:t>
            </a:r>
          </a:p>
          <a:p>
            <a:pPr marL="342900" indent="-342900">
              <a:buFont typeface="Arial" panose="020B0604020202020204" pitchFamily="34" charset="0"/>
              <a:buChar char="•"/>
            </a:pPr>
            <a:r>
              <a:rPr lang="fr-FR" sz="1600" b="1" dirty="0"/>
              <a:t>State of art: </a:t>
            </a:r>
          </a:p>
          <a:p>
            <a:pPr marL="800100" lvl="1" indent="-342900">
              <a:buFont typeface="+mj-lt"/>
              <a:buAutoNum type="arabicPeriod"/>
            </a:pPr>
            <a:r>
              <a:rPr lang="fr-FR" sz="1600" dirty="0" err="1"/>
              <a:t>Previous</a:t>
            </a:r>
            <a:r>
              <a:rPr lang="fr-FR" sz="1600" dirty="0"/>
              <a:t> </a:t>
            </a:r>
            <a:r>
              <a:rPr lang="fr-FR" sz="1600" dirty="0" err="1"/>
              <a:t>work</a:t>
            </a:r>
            <a:r>
              <a:rPr lang="fr-FR" sz="1600" dirty="0"/>
              <a:t> have </a:t>
            </a:r>
            <a:r>
              <a:rPr lang="fr-FR" sz="1600" dirty="0" err="1"/>
              <a:t>used</a:t>
            </a:r>
            <a:r>
              <a:rPr lang="fr-FR" sz="1600" dirty="0"/>
              <a:t> AR (</a:t>
            </a:r>
            <a:r>
              <a:rPr lang="fr-FR" sz="1600" dirty="0" err="1"/>
              <a:t>projected</a:t>
            </a:r>
            <a:r>
              <a:rPr lang="fr-FR" sz="1600" dirty="0"/>
              <a:t>, </a:t>
            </a:r>
            <a:r>
              <a:rPr lang="fr-FR" sz="1600" dirty="0" err="1"/>
              <a:t>headmounted</a:t>
            </a:r>
            <a:r>
              <a:rPr lang="fr-FR" sz="1600" dirty="0"/>
              <a:t>, </a:t>
            </a:r>
            <a:r>
              <a:rPr lang="fr-FR" sz="1600" dirty="0" err="1"/>
              <a:t>handheld</a:t>
            </a:r>
            <a:r>
              <a:rPr lang="fr-FR" sz="1600" dirty="0"/>
              <a:t>) to </a:t>
            </a:r>
            <a:r>
              <a:rPr lang="fr-FR" sz="1600" dirty="0" err="1"/>
              <a:t>communicate</a:t>
            </a:r>
            <a:r>
              <a:rPr lang="fr-FR" sz="1600" dirty="0"/>
              <a:t> robot </a:t>
            </a:r>
            <a:r>
              <a:rPr lang="fr-FR" sz="1600" dirty="0" err="1"/>
              <a:t>intent</a:t>
            </a:r>
            <a:r>
              <a:rPr lang="fr-FR" sz="1600" dirty="0"/>
              <a:t> to user.</a:t>
            </a:r>
          </a:p>
          <a:p>
            <a:pPr marL="800100" lvl="1" indent="-342900">
              <a:buFont typeface="+mj-lt"/>
              <a:buAutoNum type="arabicPeriod"/>
            </a:pPr>
            <a:r>
              <a:rPr lang="fr-FR" sz="1600" dirty="0"/>
              <a:t>AR overlays </a:t>
            </a:r>
            <a:r>
              <a:rPr lang="fr-FR" sz="1600" dirty="0" err="1"/>
              <a:t>visualizing</a:t>
            </a:r>
            <a:r>
              <a:rPr lang="fr-FR" sz="1600" dirty="0"/>
              <a:t> </a:t>
            </a:r>
            <a:r>
              <a:rPr lang="fr-FR" sz="1600" dirty="0" err="1"/>
              <a:t>safety</a:t>
            </a:r>
            <a:r>
              <a:rPr lang="fr-FR" sz="1600" dirty="0"/>
              <a:t> zones and motion </a:t>
            </a:r>
            <a:r>
              <a:rPr lang="fr-FR" sz="1600" dirty="0" err="1"/>
              <a:t>trajectories</a:t>
            </a:r>
            <a:r>
              <a:rPr lang="fr-FR" sz="1600" dirty="0"/>
              <a:t> help </a:t>
            </a:r>
            <a:r>
              <a:rPr lang="fr-FR" sz="1600" dirty="0" err="1"/>
              <a:t>improve</a:t>
            </a:r>
            <a:r>
              <a:rPr lang="fr-FR" sz="1600" dirty="0"/>
              <a:t> </a:t>
            </a:r>
            <a:r>
              <a:rPr lang="fr-FR" sz="1600" dirty="0" err="1"/>
              <a:t>human</a:t>
            </a:r>
            <a:r>
              <a:rPr lang="fr-FR" sz="1600" dirty="0"/>
              <a:t> trust in </a:t>
            </a:r>
            <a:r>
              <a:rPr lang="fr-FR" sz="1600" dirty="0" err="1"/>
              <a:t>human</a:t>
            </a:r>
            <a:r>
              <a:rPr lang="fr-FR" sz="1600" dirty="0"/>
              <a:t>-like robots (arm, body).</a:t>
            </a:r>
          </a:p>
          <a:p>
            <a:pPr marL="285750" indent="-285750">
              <a:buFont typeface="Arial" panose="020B0604020202020204" pitchFamily="34" charset="0"/>
              <a:buChar char="•"/>
            </a:pPr>
            <a:r>
              <a:rPr lang="fr-FR" sz="1600" b="1" dirty="0"/>
              <a:t>Issue:</a:t>
            </a:r>
          </a:p>
          <a:p>
            <a:pPr marL="800100" lvl="1" indent="-342900">
              <a:buFont typeface="+mj-lt"/>
              <a:buAutoNum type="arabicPeriod"/>
            </a:pPr>
            <a:r>
              <a:rPr lang="fr-FR" sz="1600" dirty="0"/>
              <a:t>Augmentation </a:t>
            </a:r>
            <a:r>
              <a:rPr lang="fr-FR" sz="1600" dirty="0" err="1"/>
              <a:t>usually</a:t>
            </a:r>
            <a:r>
              <a:rPr lang="fr-FR" sz="1600" dirty="0"/>
              <a:t> </a:t>
            </a:r>
            <a:r>
              <a:rPr lang="fr-FR" sz="1600" dirty="0" err="1"/>
              <a:t>happens</a:t>
            </a:r>
            <a:r>
              <a:rPr lang="fr-FR" sz="1600" dirty="0"/>
              <a:t> onto </a:t>
            </a:r>
            <a:r>
              <a:rPr lang="fr-FR" sz="1600" dirty="0" err="1"/>
              <a:t>unusued</a:t>
            </a:r>
            <a:r>
              <a:rPr lang="fr-FR" sz="1600" dirty="0"/>
              <a:t> or </a:t>
            </a:r>
            <a:r>
              <a:rPr lang="fr-FR" sz="1600" dirty="0" err="1"/>
              <a:t>blank</a:t>
            </a:r>
            <a:r>
              <a:rPr lang="fr-FR" sz="1600" dirty="0"/>
              <a:t> </a:t>
            </a:r>
            <a:r>
              <a:rPr lang="fr-FR" sz="1600" dirty="0" err="1"/>
              <a:t>spaces</a:t>
            </a:r>
            <a:r>
              <a:rPr lang="fr-FR" sz="1600" dirty="0"/>
              <a:t> (</a:t>
            </a:r>
            <a:r>
              <a:rPr lang="fr-FR" sz="1600" dirty="0" err="1"/>
              <a:t>environment</a:t>
            </a:r>
            <a:r>
              <a:rPr lang="fr-FR" sz="1600" dirty="0"/>
              <a:t> </a:t>
            </a:r>
            <a:r>
              <a:rPr lang="fr-FR" sz="1600" dirty="0" err="1"/>
              <a:t>around</a:t>
            </a:r>
            <a:r>
              <a:rPr lang="fr-FR" sz="1600" dirty="0"/>
              <a:t> robot, or onto </a:t>
            </a:r>
            <a:r>
              <a:rPr lang="fr-FR" sz="1600" dirty="0" err="1"/>
              <a:t>blank</a:t>
            </a:r>
            <a:r>
              <a:rPr lang="fr-FR" sz="1600" dirty="0"/>
              <a:t> robot parts).</a:t>
            </a:r>
          </a:p>
          <a:p>
            <a:pPr marL="800100" lvl="1" indent="-342900">
              <a:buFont typeface="+mj-lt"/>
              <a:buAutoNum type="arabicPeriod"/>
            </a:pPr>
            <a:r>
              <a:rPr lang="fr-FR" sz="1600" dirty="0" err="1"/>
              <a:t>However</a:t>
            </a:r>
            <a:r>
              <a:rPr lang="fr-FR" sz="1600" dirty="0"/>
              <a:t>, </a:t>
            </a:r>
            <a:r>
              <a:rPr lang="fr-FR" sz="1600" dirty="0" err="1"/>
              <a:t>augmenting</a:t>
            </a:r>
            <a:r>
              <a:rPr lang="fr-FR" sz="1600" dirty="0"/>
              <a:t> an SCI </a:t>
            </a:r>
            <a:r>
              <a:rPr lang="fr-FR" sz="1600" dirty="0" err="1"/>
              <a:t>with</a:t>
            </a:r>
            <a:r>
              <a:rPr lang="fr-FR" sz="1600" dirty="0"/>
              <a:t> </a:t>
            </a:r>
            <a:r>
              <a:rPr lang="fr-FR" sz="1600" dirty="0" err="1"/>
              <a:t>our</a:t>
            </a:r>
            <a:r>
              <a:rPr lang="fr-FR" sz="1600" dirty="0"/>
              <a:t> </a:t>
            </a:r>
            <a:r>
              <a:rPr lang="fr-FR" sz="1600" dirty="0" err="1"/>
              <a:t>safety</a:t>
            </a:r>
            <a:r>
              <a:rPr lang="fr-FR" sz="1600" dirty="0"/>
              <a:t> overlay </a:t>
            </a:r>
            <a:r>
              <a:rPr lang="fr-FR" sz="1600" dirty="0" err="1"/>
              <a:t>means</a:t>
            </a:r>
            <a:r>
              <a:rPr lang="fr-FR" sz="1600" dirty="0"/>
              <a:t> </a:t>
            </a:r>
            <a:r>
              <a:rPr lang="fr-FR" sz="1600" dirty="0" err="1"/>
              <a:t>projecting</a:t>
            </a:r>
            <a:r>
              <a:rPr lang="fr-FR" sz="1600" dirty="0"/>
              <a:t> </a:t>
            </a:r>
            <a:r>
              <a:rPr lang="fr-FR" sz="1600" dirty="0" err="1"/>
              <a:t>visual</a:t>
            </a:r>
            <a:r>
              <a:rPr lang="fr-FR" sz="1600" dirty="0"/>
              <a:t> information onto </a:t>
            </a:r>
            <a:r>
              <a:rPr lang="fr-FR" sz="1600" dirty="0" err="1"/>
              <a:t>it</a:t>
            </a:r>
            <a:r>
              <a:rPr lang="fr-FR" sz="1600" dirty="0"/>
              <a:t> surface </a:t>
            </a:r>
            <a:r>
              <a:rPr lang="fr-FR" sz="1600" dirty="0" err="1"/>
              <a:t>whereas</a:t>
            </a:r>
            <a:r>
              <a:rPr lang="fr-FR" sz="1600" dirty="0"/>
              <a:t> </a:t>
            </a:r>
            <a:r>
              <a:rPr lang="fr-FR" sz="1600" dirty="0" err="1"/>
              <a:t>visual</a:t>
            </a:r>
            <a:r>
              <a:rPr lang="fr-FR" sz="1600" dirty="0"/>
              <a:t> information </a:t>
            </a:r>
            <a:r>
              <a:rPr lang="fr-FR" sz="1600" dirty="0" err="1"/>
              <a:t>may</a:t>
            </a:r>
            <a:r>
              <a:rPr lang="fr-FR" sz="1600" dirty="0"/>
              <a:t> </a:t>
            </a:r>
            <a:r>
              <a:rPr lang="fr-FR" sz="1600" dirty="0" err="1"/>
              <a:t>be</a:t>
            </a:r>
            <a:r>
              <a:rPr lang="fr-FR" sz="1600" dirty="0"/>
              <a:t> </a:t>
            </a:r>
            <a:r>
              <a:rPr lang="fr-FR" sz="1600" dirty="0" err="1"/>
              <a:t>already</a:t>
            </a:r>
            <a:r>
              <a:rPr lang="fr-FR" sz="1600" dirty="0"/>
              <a:t> </a:t>
            </a:r>
            <a:r>
              <a:rPr lang="fr-FR" sz="1600" dirty="0" err="1"/>
              <a:t>present</a:t>
            </a:r>
            <a:r>
              <a:rPr lang="fr-FR" sz="1600" dirty="0"/>
              <a:t>. </a:t>
            </a:r>
          </a:p>
          <a:p>
            <a:pPr marL="800100" lvl="1" indent="-342900">
              <a:buFont typeface="+mj-lt"/>
              <a:buAutoNum type="arabicPeriod"/>
            </a:pPr>
            <a:r>
              <a:rPr lang="fr-FR" sz="1600" dirty="0" err="1"/>
              <a:t>Such</a:t>
            </a:r>
            <a:r>
              <a:rPr lang="fr-FR" sz="1600" dirty="0"/>
              <a:t> </a:t>
            </a:r>
            <a:r>
              <a:rPr lang="fr-FR" sz="1600" dirty="0" err="1"/>
              <a:t>visual</a:t>
            </a:r>
            <a:r>
              <a:rPr lang="fr-FR" sz="1600" dirty="0"/>
              <a:t> </a:t>
            </a:r>
            <a:r>
              <a:rPr lang="fr-FR" sz="1600" dirty="0" err="1"/>
              <a:t>occupancy</a:t>
            </a:r>
            <a:r>
              <a:rPr lang="fr-FR" sz="1600" dirty="0"/>
              <a:t> causes an </a:t>
            </a:r>
            <a:r>
              <a:rPr lang="fr-FR" sz="1600" dirty="0" err="1"/>
              <a:t>additionnal</a:t>
            </a:r>
            <a:r>
              <a:rPr lang="fr-FR" sz="1600" dirty="0"/>
              <a:t> </a:t>
            </a:r>
            <a:r>
              <a:rPr lang="fr-FR" sz="1600" dirty="0" err="1"/>
              <a:t>lost</a:t>
            </a:r>
            <a:r>
              <a:rPr lang="fr-FR" sz="1600" dirty="0"/>
              <a:t> of </a:t>
            </a:r>
            <a:r>
              <a:rPr lang="fr-FR" sz="1600" dirty="0" err="1"/>
              <a:t>context</a:t>
            </a:r>
            <a:r>
              <a:rPr lang="fr-FR" sz="1600" dirty="0"/>
              <a:t> and </a:t>
            </a:r>
            <a:r>
              <a:rPr lang="fr-FR" sz="1600" dirty="0" err="1"/>
              <a:t>thus</a:t>
            </a:r>
            <a:r>
              <a:rPr lang="fr-FR" sz="1600" dirty="0"/>
              <a:t> </a:t>
            </a:r>
            <a:r>
              <a:rPr lang="fr-FR" sz="1600" dirty="0" err="1"/>
              <a:t>increases</a:t>
            </a:r>
            <a:r>
              <a:rPr lang="fr-FR" sz="1600" dirty="0"/>
              <a:t> </a:t>
            </a:r>
            <a:r>
              <a:rPr lang="fr-FR" sz="1600" dirty="0" err="1"/>
              <a:t>error</a:t>
            </a:r>
            <a:r>
              <a:rPr lang="fr-FR" sz="1600" dirty="0"/>
              <a:t> rate and mental effort in user </a:t>
            </a:r>
            <a:r>
              <a:rPr lang="fr-FR" sz="1600" dirty="0" err="1"/>
              <a:t>decision-making</a:t>
            </a:r>
            <a:endParaRPr lang="fr-FR" sz="1600" dirty="0"/>
          </a:p>
          <a:p>
            <a:pPr marL="285750" indent="-285750">
              <a:buFont typeface="Arial" panose="020B0604020202020204" pitchFamily="34" charset="0"/>
              <a:buChar char="•"/>
            </a:pPr>
            <a:r>
              <a:rPr lang="fr-FR" sz="1600" b="1" dirty="0" err="1"/>
              <a:t>Proposal</a:t>
            </a:r>
            <a:r>
              <a:rPr lang="fr-FR" sz="1600" b="1" dirty="0"/>
              <a:t>: </a:t>
            </a:r>
            <a:r>
              <a:rPr lang="fr-FR" sz="1600" dirty="0"/>
              <a:t>A surface-</a:t>
            </a:r>
            <a:r>
              <a:rPr lang="fr-FR" sz="1600" dirty="0" err="1"/>
              <a:t>based</a:t>
            </a:r>
            <a:r>
              <a:rPr lang="fr-FR" sz="1600" dirty="0"/>
              <a:t> </a:t>
            </a:r>
            <a:r>
              <a:rPr lang="fr-FR" sz="1600" dirty="0" err="1"/>
              <a:t>safety</a:t>
            </a:r>
            <a:r>
              <a:rPr lang="fr-FR" sz="1600" dirty="0"/>
              <a:t> overlay </a:t>
            </a:r>
            <a:r>
              <a:rPr lang="fr-FR" sz="1600" dirty="0" err="1"/>
              <a:t>using</a:t>
            </a:r>
            <a:r>
              <a:rPr lang="fr-FR" sz="1600" dirty="0"/>
              <a:t> divergent </a:t>
            </a:r>
            <a:r>
              <a:rPr lang="fr-FR" sz="1600" dirty="0" err="1"/>
              <a:t>color</a:t>
            </a:r>
            <a:r>
              <a:rPr lang="fr-FR" sz="1600" dirty="0"/>
              <a:t> mapping (</a:t>
            </a:r>
            <a:r>
              <a:rPr lang="fr-FR" sz="1600" dirty="0" err="1"/>
              <a:t>inspired</a:t>
            </a:r>
            <a:r>
              <a:rPr lang="fr-FR" sz="1600" dirty="0"/>
              <a:t> by </a:t>
            </a:r>
            <a:r>
              <a:rPr lang="fr-FR" sz="1600" dirty="0" err="1"/>
              <a:t>visualization</a:t>
            </a:r>
            <a:r>
              <a:rPr lang="fr-FR" sz="1600" dirty="0"/>
              <a:t> techniques in surface </a:t>
            </a:r>
            <a:r>
              <a:rPr lang="fr-FR" sz="1600" dirty="0" err="1"/>
              <a:t>analysis</a:t>
            </a:r>
            <a:r>
              <a:rPr lang="fr-FR" sz="1600" dirty="0"/>
              <a:t>)</a:t>
            </a:r>
          </a:p>
          <a:p>
            <a:pPr marL="285750" indent="-285750">
              <a:buFont typeface="Arial" panose="020B0604020202020204" pitchFamily="34" charset="0"/>
              <a:buChar char="•"/>
            </a:pPr>
            <a:r>
              <a:rPr lang="fr-FR" sz="1600" b="1" dirty="0"/>
              <a:t>Question</a:t>
            </a:r>
            <a:r>
              <a:rPr lang="fr-FR" sz="1600" dirty="0"/>
              <a:t>: </a:t>
            </a:r>
            <a:r>
              <a:rPr lang="fr-FR" sz="1600" dirty="0" err="1"/>
              <a:t>Which</a:t>
            </a:r>
            <a:r>
              <a:rPr lang="fr-FR" sz="1600" dirty="0"/>
              <a:t> overlay </a:t>
            </a:r>
            <a:r>
              <a:rPr lang="fr-FR" sz="1600" dirty="0" err="1"/>
              <a:t>better</a:t>
            </a:r>
            <a:r>
              <a:rPr lang="fr-FR" sz="1600" dirty="0"/>
              <a:t> </a:t>
            </a:r>
            <a:r>
              <a:rPr lang="fr-FR" sz="1600" dirty="0" err="1"/>
              <a:t>minimize</a:t>
            </a:r>
            <a:r>
              <a:rPr lang="fr-FR" sz="1600" dirty="0"/>
              <a:t> </a:t>
            </a:r>
            <a:r>
              <a:rPr lang="fr-FR" sz="1600" dirty="0" err="1"/>
              <a:t>occupancy</a:t>
            </a:r>
            <a:r>
              <a:rPr lang="fr-FR" sz="1600" dirty="0"/>
              <a:t> and </a:t>
            </a:r>
            <a:r>
              <a:rPr lang="fr-FR" sz="1600" dirty="0" err="1"/>
              <a:t>maximize</a:t>
            </a:r>
            <a:r>
              <a:rPr lang="fr-FR" sz="1600" dirty="0"/>
              <a:t> </a:t>
            </a:r>
            <a:r>
              <a:rPr lang="fr-FR" sz="1600" dirty="0" err="1"/>
              <a:t>understandability</a:t>
            </a:r>
            <a:r>
              <a:rPr lang="fr-FR" sz="1600" dirty="0"/>
              <a:t> </a:t>
            </a:r>
            <a:r>
              <a:rPr lang="fr-FR" sz="1600" dirty="0" err="1"/>
              <a:t>while</a:t>
            </a:r>
            <a:r>
              <a:rPr lang="fr-FR" sz="1600" dirty="0"/>
              <a:t> </a:t>
            </a:r>
            <a:r>
              <a:rPr lang="fr-FR" sz="1600" dirty="0" err="1"/>
              <a:t>above</a:t>
            </a:r>
            <a:r>
              <a:rPr lang="fr-FR" sz="1600" dirty="0"/>
              <a:t> an application?</a:t>
            </a:r>
          </a:p>
        </p:txBody>
      </p:sp>
      <p:grpSp>
        <p:nvGrpSpPr>
          <p:cNvPr id="9" name="Groupe 8">
            <a:extLst>
              <a:ext uri="{FF2B5EF4-FFF2-40B4-BE49-F238E27FC236}">
                <a16:creationId xmlns:a16="http://schemas.microsoft.com/office/drawing/2014/main" id="{62F43AF9-75AA-43D8-A678-323904216F93}"/>
              </a:ext>
            </a:extLst>
          </p:cNvPr>
          <p:cNvGrpSpPr/>
          <p:nvPr/>
        </p:nvGrpSpPr>
        <p:grpSpPr>
          <a:xfrm>
            <a:off x="4148423" y="3431125"/>
            <a:ext cx="1862799" cy="2227720"/>
            <a:chOff x="4148423" y="3431125"/>
            <a:chExt cx="1862799" cy="2227720"/>
          </a:xfrm>
        </p:grpSpPr>
        <p:grpSp>
          <p:nvGrpSpPr>
            <p:cNvPr id="187" name="Groupe 186">
              <a:extLst>
                <a:ext uri="{FF2B5EF4-FFF2-40B4-BE49-F238E27FC236}">
                  <a16:creationId xmlns:a16="http://schemas.microsoft.com/office/drawing/2014/main" id="{0B44A06B-E331-49D0-B777-1206B7753DB0}"/>
                </a:ext>
              </a:extLst>
            </p:cNvPr>
            <p:cNvGrpSpPr/>
            <p:nvPr/>
          </p:nvGrpSpPr>
          <p:grpSpPr>
            <a:xfrm>
              <a:off x="4350848" y="3431125"/>
              <a:ext cx="1660374" cy="1422630"/>
              <a:chOff x="2284743" y="1223034"/>
              <a:chExt cx="1660374" cy="1422630"/>
            </a:xfrm>
          </p:grpSpPr>
          <p:sp>
            <p:nvSpPr>
              <p:cNvPr id="369" name="Ellipse 368">
                <a:extLst>
                  <a:ext uri="{FF2B5EF4-FFF2-40B4-BE49-F238E27FC236}">
                    <a16:creationId xmlns:a16="http://schemas.microsoft.com/office/drawing/2014/main" id="{E806E2C6-8DFD-422B-97E7-9C944AA72405}"/>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7A0919B6-1DA8-4986-88E4-01E5B7E86A80}"/>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DFEE1D5A-FA76-4050-8954-B2340096F02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9944142A-52B3-4AD3-956F-B086E74A4116}"/>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a:extLst>
                  <a:ext uri="{FF2B5EF4-FFF2-40B4-BE49-F238E27FC236}">
                    <a16:creationId xmlns:a16="http://schemas.microsoft.com/office/drawing/2014/main" id="{98F40C07-8842-4A81-8727-7BD8F6A72B1B}"/>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390E0359-4F23-46BB-B229-569B23652898}"/>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2E2E8EE9-516F-4D47-A22B-5DCF160E3B0C}"/>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A9C0E18B-B164-4DD4-91C8-F74B3BCD1F7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3FD60CC6-3D98-4614-AD22-56D1CD0D56D7}"/>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7CE906DA-0BFC-4432-9F95-024F7F8DF6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Ellipse 384">
                <a:extLst>
                  <a:ext uri="{FF2B5EF4-FFF2-40B4-BE49-F238E27FC236}">
                    <a16:creationId xmlns:a16="http://schemas.microsoft.com/office/drawing/2014/main" id="{A8AB2C47-6E3D-44E7-AA44-97137810CA6C}"/>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740058BA-1083-4744-93D1-71A06F3963DA}"/>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1A261141-84D0-472A-A662-C8E25AD260A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a:extLst>
                  <a:ext uri="{FF2B5EF4-FFF2-40B4-BE49-F238E27FC236}">
                    <a16:creationId xmlns:a16="http://schemas.microsoft.com/office/drawing/2014/main" id="{4987DC65-2F9B-4420-ABAB-2A64C7EEEFFA}"/>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5FA3FB5A-9593-40A9-9E45-25667062649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116525C9-A5C3-4806-87BA-CFC4D460336D}"/>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514438FA-47D4-4D85-A3F7-38A810171E37}"/>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6B7E0C67-7965-4280-A95A-B03205F8FE95}"/>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37374D4F-11D7-471F-9BFC-D766F08FCD0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561C3C97-6EE7-406D-9391-52DCC3CCFB54}"/>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E62D6283-DCD2-4855-BC39-167D58E771D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42986650-9EFE-4A45-A138-0163778C6174}"/>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7" name="Ellipse 396">
                <a:extLst>
                  <a:ext uri="{FF2B5EF4-FFF2-40B4-BE49-F238E27FC236}">
                    <a16:creationId xmlns:a16="http://schemas.microsoft.com/office/drawing/2014/main" id="{0B04555F-3BCC-4592-AAF7-B9C632BB3DFA}"/>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01CC735A-AF80-45A0-989B-02ADA2893733}"/>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a:extLst>
                  <a:ext uri="{FF2B5EF4-FFF2-40B4-BE49-F238E27FC236}">
                    <a16:creationId xmlns:a16="http://schemas.microsoft.com/office/drawing/2014/main" id="{9B1D87CB-C2F1-46CF-BAE4-8D645ED14449}"/>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B5A015C9-C4B6-4AB9-9C2A-A64105A8BD82}"/>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6A80D8BE-9D81-4755-A623-56F406F4C153}"/>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00D2E8D7-F852-49A2-A6D8-3017C98E32A7}"/>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B4BFF676-1304-42C9-8111-FE9FE800C4CD}"/>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04D7D27E-3C29-442D-A47C-F31B7C9DC820}"/>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8" name="Ellipse 187">
              <a:extLst>
                <a:ext uri="{FF2B5EF4-FFF2-40B4-BE49-F238E27FC236}">
                  <a16:creationId xmlns:a16="http://schemas.microsoft.com/office/drawing/2014/main" id="{96FD8E61-5836-48EB-BECF-34B5C55FF226}"/>
                </a:ext>
              </a:extLst>
            </p:cNvPr>
            <p:cNvSpPr/>
            <p:nvPr/>
          </p:nvSpPr>
          <p:spPr>
            <a:xfrm>
              <a:off x="4148423"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9" name="Image 188">
              <a:extLst>
                <a:ext uri="{FF2B5EF4-FFF2-40B4-BE49-F238E27FC236}">
                  <a16:creationId xmlns:a16="http://schemas.microsoft.com/office/drawing/2014/main" id="{627C22E8-D9C2-40EF-B3A6-203A37F71B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76040" y="4035576"/>
              <a:ext cx="1254620" cy="1254620"/>
            </a:xfrm>
            <a:prstGeom prst="rect">
              <a:avLst/>
            </a:prstGeom>
          </p:spPr>
        </p:pic>
        <p:grpSp>
          <p:nvGrpSpPr>
            <p:cNvPr id="190" name="Groupe 189">
              <a:extLst>
                <a:ext uri="{FF2B5EF4-FFF2-40B4-BE49-F238E27FC236}">
                  <a16:creationId xmlns:a16="http://schemas.microsoft.com/office/drawing/2014/main" id="{2ECC75C7-DE41-416A-9BEA-CF16F20CCCC7}"/>
                </a:ext>
              </a:extLst>
            </p:cNvPr>
            <p:cNvGrpSpPr/>
            <p:nvPr/>
          </p:nvGrpSpPr>
          <p:grpSpPr>
            <a:xfrm>
              <a:off x="4350848" y="4327237"/>
              <a:ext cx="227814" cy="227814"/>
              <a:chOff x="4065285" y="2692214"/>
              <a:chExt cx="227814" cy="227814"/>
            </a:xfrm>
          </p:grpSpPr>
          <p:sp>
            <p:nvSpPr>
              <p:cNvPr id="363" name="Ellipse 362">
                <a:extLst>
                  <a:ext uri="{FF2B5EF4-FFF2-40B4-BE49-F238E27FC236}">
                    <a16:creationId xmlns:a16="http://schemas.microsoft.com/office/drawing/2014/main" id="{FD222D26-F52A-4631-8462-0E79F540C891}"/>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Ellipse 367">
                <a:extLst>
                  <a:ext uri="{FF2B5EF4-FFF2-40B4-BE49-F238E27FC236}">
                    <a16:creationId xmlns:a16="http://schemas.microsoft.com/office/drawing/2014/main" id="{DB8F8B68-EC74-474A-B615-D4E41BC76E5F}"/>
                  </a:ext>
                </a:extLst>
              </p:cNvPr>
              <p:cNvSpPr/>
              <p:nvPr/>
            </p:nvSpPr>
            <p:spPr>
              <a:xfrm>
                <a:off x="4088283" y="2715212"/>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1" name="Groupe 190">
              <a:extLst>
                <a:ext uri="{FF2B5EF4-FFF2-40B4-BE49-F238E27FC236}">
                  <a16:creationId xmlns:a16="http://schemas.microsoft.com/office/drawing/2014/main" id="{F3710E2D-11D6-4D14-A78C-F02736D4C45A}"/>
                </a:ext>
              </a:extLst>
            </p:cNvPr>
            <p:cNvGrpSpPr/>
            <p:nvPr/>
          </p:nvGrpSpPr>
          <p:grpSpPr>
            <a:xfrm>
              <a:off x="4926158" y="4334280"/>
              <a:ext cx="227814" cy="227814"/>
              <a:chOff x="4065285" y="2692214"/>
              <a:chExt cx="227814" cy="227814"/>
            </a:xfrm>
          </p:grpSpPr>
          <p:sp>
            <p:nvSpPr>
              <p:cNvPr id="360" name="Ellipse 359">
                <a:extLst>
                  <a:ext uri="{FF2B5EF4-FFF2-40B4-BE49-F238E27FC236}">
                    <a16:creationId xmlns:a16="http://schemas.microsoft.com/office/drawing/2014/main" id="{88E4C15F-769E-4753-9CD4-EE3E3C9F8725}"/>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2D7FAE9-5D73-4FEC-BD8A-AF9300CFDFEE}"/>
                  </a:ext>
                </a:extLst>
              </p:cNvPr>
              <p:cNvSpPr/>
              <p:nvPr/>
            </p:nvSpPr>
            <p:spPr>
              <a:xfrm>
                <a:off x="4088283" y="2715212"/>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92" name="Groupe 191">
              <a:extLst>
                <a:ext uri="{FF2B5EF4-FFF2-40B4-BE49-F238E27FC236}">
                  <a16:creationId xmlns:a16="http://schemas.microsoft.com/office/drawing/2014/main" id="{35F152E9-ACEF-4BE2-86F6-97D6B2262364}"/>
                </a:ext>
              </a:extLst>
            </p:cNvPr>
            <p:cNvGrpSpPr/>
            <p:nvPr/>
          </p:nvGrpSpPr>
          <p:grpSpPr>
            <a:xfrm>
              <a:off x="4637360" y="4035576"/>
              <a:ext cx="227814" cy="227814"/>
              <a:chOff x="4065285" y="2692214"/>
              <a:chExt cx="227814" cy="227814"/>
            </a:xfrm>
            <a:solidFill>
              <a:schemeClr val="accent2"/>
            </a:solidFill>
          </p:grpSpPr>
          <p:sp>
            <p:nvSpPr>
              <p:cNvPr id="354" name="Ellipse 353">
                <a:extLst>
                  <a:ext uri="{FF2B5EF4-FFF2-40B4-BE49-F238E27FC236}">
                    <a16:creationId xmlns:a16="http://schemas.microsoft.com/office/drawing/2014/main" id="{7A7FFAC3-C9F6-4806-8FBC-74D338067935}"/>
                  </a:ext>
                </a:extLst>
              </p:cNvPr>
              <p:cNvSpPr/>
              <p:nvPr/>
            </p:nvSpPr>
            <p:spPr>
              <a:xfrm>
                <a:off x="4065285" y="2692214"/>
                <a:ext cx="227814" cy="22781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3836DE37-4E78-4973-8A3D-4EA895126423}"/>
                  </a:ext>
                </a:extLst>
              </p:cNvPr>
              <p:cNvSpPr/>
              <p:nvPr/>
            </p:nvSpPr>
            <p:spPr>
              <a:xfrm>
                <a:off x="4088283" y="2715212"/>
                <a:ext cx="181818" cy="181818"/>
              </a:xfrm>
              <a:prstGeom prst="ellipse">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3" name="Rectangle 212">
              <a:extLst>
                <a:ext uri="{FF2B5EF4-FFF2-40B4-BE49-F238E27FC236}">
                  <a16:creationId xmlns:a16="http://schemas.microsoft.com/office/drawing/2014/main" id="{18853227-1AE2-4B79-852E-80E3ED50B41A}"/>
                </a:ext>
              </a:extLst>
            </p:cNvPr>
            <p:cNvSpPr/>
            <p:nvPr/>
          </p:nvSpPr>
          <p:spPr>
            <a:xfrm>
              <a:off x="4384976"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Fill</a:t>
              </a:r>
            </a:p>
          </p:txBody>
        </p:sp>
      </p:grpSp>
      <p:grpSp>
        <p:nvGrpSpPr>
          <p:cNvPr id="11" name="Groupe 10">
            <a:extLst>
              <a:ext uri="{FF2B5EF4-FFF2-40B4-BE49-F238E27FC236}">
                <a16:creationId xmlns:a16="http://schemas.microsoft.com/office/drawing/2014/main" id="{75A99BA0-A1FE-426A-859E-B322C6041F21}"/>
              </a:ext>
            </a:extLst>
          </p:cNvPr>
          <p:cNvGrpSpPr/>
          <p:nvPr/>
        </p:nvGrpSpPr>
        <p:grpSpPr>
          <a:xfrm>
            <a:off x="6153161" y="3429000"/>
            <a:ext cx="1862799" cy="2222802"/>
            <a:chOff x="6153161" y="3429000"/>
            <a:chExt cx="1862799" cy="2222802"/>
          </a:xfrm>
        </p:grpSpPr>
        <p:grpSp>
          <p:nvGrpSpPr>
            <p:cNvPr id="202" name="Groupe 201">
              <a:extLst>
                <a:ext uri="{FF2B5EF4-FFF2-40B4-BE49-F238E27FC236}">
                  <a16:creationId xmlns:a16="http://schemas.microsoft.com/office/drawing/2014/main" id="{4ECA2DED-A95F-4E39-B3FA-467660531FB4}"/>
                </a:ext>
              </a:extLst>
            </p:cNvPr>
            <p:cNvGrpSpPr/>
            <p:nvPr/>
          </p:nvGrpSpPr>
          <p:grpSpPr>
            <a:xfrm>
              <a:off x="6355586" y="3429000"/>
              <a:ext cx="1660374" cy="1422630"/>
              <a:chOff x="2284743" y="1223034"/>
              <a:chExt cx="1660374" cy="1422630"/>
            </a:xfrm>
          </p:grpSpPr>
          <p:sp>
            <p:nvSpPr>
              <p:cNvPr id="220" name="Ellipse 219">
                <a:extLst>
                  <a:ext uri="{FF2B5EF4-FFF2-40B4-BE49-F238E27FC236}">
                    <a16:creationId xmlns:a16="http://schemas.microsoft.com/office/drawing/2014/main" id="{C6895347-A412-4168-B3E5-2107138CB708}"/>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734FA2ED-E3F1-4384-BDB9-077C5632F479}"/>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6ED87CAF-8AD8-4B37-822F-54052A6ED54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B7068106-5704-4D1E-ADEB-E1A25AECAB8E}"/>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F8060259-BEC5-456E-8CE0-49994CE7AFBE}"/>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D3AB67B0-A251-46D5-A60E-7C54A9813513}"/>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E5EF1A61-BB82-4B3F-AA7D-9F734CA5BF33}"/>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970C10E9-7A39-4375-B91C-ED6386CB010B}"/>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79A63F6F-2370-4010-892E-0D98F20B22B0}"/>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F496963C-51C0-4667-9051-4A46C0A679AF}"/>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1B5F1E4B-5C0C-48D6-A248-791E69640549}"/>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214B9437-2DC8-4352-A8FF-A46908CD12D2}"/>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8E33EA8F-C7FD-43FA-99BD-643E7E296FB8}"/>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2392E65D-A90C-4FD3-A41F-2C7E746211B0}"/>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091D57E-94EA-47C1-B40B-076D99A6872C}"/>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9D0F8700-794A-444E-8BCE-D8CE26B99850}"/>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4CA911B2-0E2D-4A5B-9ED4-DA20018D6D0C}"/>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B8688EA5-07F4-447E-9330-10EF40CA8E9F}"/>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D0ADBF49-85CB-43DF-9E67-F42B4888E585}"/>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D15BE131-A5C7-41E3-9542-768906F59AF6}"/>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0D3413ED-F362-4F45-8856-B7E2982E0D30}"/>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ED891DC4-A255-4D47-92C3-E479E9811F25}"/>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9EB25569-7DE5-4594-8446-63D6650BC51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74B0BE0D-40F1-4936-8C1A-B1A501BF3C9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485B9E4C-E633-4BB7-8019-84509F255D07}"/>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98705976-AA32-4E5F-BC9C-ADC34BA68235}"/>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F505BED8-210C-4FF7-86F4-A78680D0206E}"/>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884A2A5A-18EE-4A76-928E-25F58D6EA7D3}"/>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87A7D13E-8D26-4105-99B5-E8208EAC480E}"/>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2E5DF222-DA2D-4607-9DFF-5137543AEE04}"/>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3" name="Forme libre : forme 202">
              <a:extLst>
                <a:ext uri="{FF2B5EF4-FFF2-40B4-BE49-F238E27FC236}">
                  <a16:creationId xmlns:a16="http://schemas.microsoft.com/office/drawing/2014/main" id="{68196EC7-3971-43E1-8256-64FB61FF6C62}"/>
                </a:ext>
              </a:extLst>
            </p:cNvPr>
            <p:cNvSpPr/>
            <p:nvPr/>
          </p:nvSpPr>
          <p:spPr>
            <a:xfrm>
              <a:off x="6307673" y="4004540"/>
              <a:ext cx="896464" cy="591820"/>
            </a:xfrm>
            <a:custGeom>
              <a:avLst/>
              <a:gdLst>
                <a:gd name="connsiteX0" fmla="*/ 430530 w 887730"/>
                <a:gd name="connsiteY0" fmla="*/ 0 h 594360"/>
                <a:gd name="connsiteX1" fmla="*/ 339090 w 887730"/>
                <a:gd name="connsiteY1" fmla="*/ 20955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24765 w 887730"/>
                <a:gd name="connsiteY2" fmla="*/ 356235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30530 w 887730"/>
                <a:gd name="connsiteY0" fmla="*/ 0 h 594360"/>
                <a:gd name="connsiteX1" fmla="*/ 327660 w 887730"/>
                <a:gd name="connsiteY1" fmla="*/ 41910 h 594360"/>
                <a:gd name="connsiteX2" fmla="*/ 15240 w 887730"/>
                <a:gd name="connsiteY2" fmla="*/ 358140 h 594360"/>
                <a:gd name="connsiteX3" fmla="*/ 0 w 887730"/>
                <a:gd name="connsiteY3" fmla="*/ 539115 h 594360"/>
                <a:gd name="connsiteX4" fmla="*/ 165735 w 887730"/>
                <a:gd name="connsiteY4" fmla="*/ 590550 h 594360"/>
                <a:gd name="connsiteX5" fmla="*/ 169545 w 887730"/>
                <a:gd name="connsiteY5" fmla="*/ 590550 h 594360"/>
                <a:gd name="connsiteX6" fmla="*/ 758190 w 887730"/>
                <a:gd name="connsiteY6" fmla="*/ 594360 h 594360"/>
                <a:gd name="connsiteX7" fmla="*/ 887730 w 887730"/>
                <a:gd name="connsiteY7" fmla="*/ 542925 h 594360"/>
                <a:gd name="connsiteX8" fmla="*/ 874395 w 887730"/>
                <a:gd name="connsiteY8" fmla="*/ 379095 h 594360"/>
                <a:gd name="connsiteX9" fmla="*/ 558165 w 887730"/>
                <a:gd name="connsiteY9" fmla="*/ 36195 h 594360"/>
                <a:gd name="connsiteX10" fmla="*/ 430530 w 887730"/>
                <a:gd name="connsiteY10" fmla="*/ 0 h 594360"/>
                <a:gd name="connsiteX0" fmla="*/ 423877 w 881077"/>
                <a:gd name="connsiteY0" fmla="*/ 0 h 594360"/>
                <a:gd name="connsiteX1" fmla="*/ 321007 w 881077"/>
                <a:gd name="connsiteY1" fmla="*/ 41910 h 594360"/>
                <a:gd name="connsiteX2" fmla="*/ 8587 w 881077"/>
                <a:gd name="connsiteY2" fmla="*/ 358140 h 594360"/>
                <a:gd name="connsiteX3" fmla="*/ 14302 w 881077"/>
                <a:gd name="connsiteY3" fmla="*/ 527685 h 594360"/>
                <a:gd name="connsiteX4" fmla="*/ 159082 w 881077"/>
                <a:gd name="connsiteY4" fmla="*/ 590550 h 594360"/>
                <a:gd name="connsiteX5" fmla="*/ 162892 w 881077"/>
                <a:gd name="connsiteY5" fmla="*/ 590550 h 594360"/>
                <a:gd name="connsiteX6" fmla="*/ 751537 w 881077"/>
                <a:gd name="connsiteY6" fmla="*/ 594360 h 594360"/>
                <a:gd name="connsiteX7" fmla="*/ 881077 w 881077"/>
                <a:gd name="connsiteY7" fmla="*/ 542925 h 594360"/>
                <a:gd name="connsiteX8" fmla="*/ 867742 w 881077"/>
                <a:gd name="connsiteY8" fmla="*/ 379095 h 594360"/>
                <a:gd name="connsiteX9" fmla="*/ 551512 w 881077"/>
                <a:gd name="connsiteY9" fmla="*/ 36195 h 594360"/>
                <a:gd name="connsiteX10" fmla="*/ 423877 w 881077"/>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89044"/>
                <a:gd name="connsiteY0" fmla="*/ 0 h 594360"/>
                <a:gd name="connsiteX1" fmla="*/ 328974 w 889044"/>
                <a:gd name="connsiteY1" fmla="*/ 41910 h 594360"/>
                <a:gd name="connsiteX2" fmla="*/ 16554 w 889044"/>
                <a:gd name="connsiteY2" fmla="*/ 358140 h 594360"/>
                <a:gd name="connsiteX3" fmla="*/ 22269 w 889044"/>
                <a:gd name="connsiteY3" fmla="*/ 527685 h 594360"/>
                <a:gd name="connsiteX4" fmla="*/ 167049 w 889044"/>
                <a:gd name="connsiteY4" fmla="*/ 590550 h 594360"/>
                <a:gd name="connsiteX5" fmla="*/ 170859 w 889044"/>
                <a:gd name="connsiteY5" fmla="*/ 590550 h 594360"/>
                <a:gd name="connsiteX6" fmla="*/ 759504 w 889044"/>
                <a:gd name="connsiteY6" fmla="*/ 594360 h 594360"/>
                <a:gd name="connsiteX7" fmla="*/ 889044 w 889044"/>
                <a:gd name="connsiteY7" fmla="*/ 542925 h 594360"/>
                <a:gd name="connsiteX8" fmla="*/ 875709 w 889044"/>
                <a:gd name="connsiteY8" fmla="*/ 379095 h 594360"/>
                <a:gd name="connsiteX9" fmla="*/ 559479 w 889044"/>
                <a:gd name="connsiteY9" fmla="*/ 36195 h 594360"/>
                <a:gd name="connsiteX10" fmla="*/ 431844 w 889044"/>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97783"/>
                <a:gd name="connsiteY0" fmla="*/ 0 h 594360"/>
                <a:gd name="connsiteX1" fmla="*/ 328974 w 897783"/>
                <a:gd name="connsiteY1" fmla="*/ 41910 h 594360"/>
                <a:gd name="connsiteX2" fmla="*/ 16554 w 897783"/>
                <a:gd name="connsiteY2" fmla="*/ 358140 h 594360"/>
                <a:gd name="connsiteX3" fmla="*/ 22269 w 897783"/>
                <a:gd name="connsiteY3" fmla="*/ 527685 h 594360"/>
                <a:gd name="connsiteX4" fmla="*/ 167049 w 897783"/>
                <a:gd name="connsiteY4" fmla="*/ 590550 h 594360"/>
                <a:gd name="connsiteX5" fmla="*/ 170859 w 897783"/>
                <a:gd name="connsiteY5" fmla="*/ 590550 h 594360"/>
                <a:gd name="connsiteX6" fmla="*/ 759504 w 897783"/>
                <a:gd name="connsiteY6" fmla="*/ 594360 h 594360"/>
                <a:gd name="connsiteX7" fmla="*/ 889044 w 897783"/>
                <a:gd name="connsiteY7" fmla="*/ 542925 h 594360"/>
                <a:gd name="connsiteX8" fmla="*/ 875709 w 897783"/>
                <a:gd name="connsiteY8" fmla="*/ 379095 h 594360"/>
                <a:gd name="connsiteX9" fmla="*/ 559479 w 897783"/>
                <a:gd name="connsiteY9" fmla="*/ 36195 h 594360"/>
                <a:gd name="connsiteX10" fmla="*/ 431844 w 897783"/>
                <a:gd name="connsiteY10" fmla="*/ 0 h 594360"/>
                <a:gd name="connsiteX0" fmla="*/ 431844 w 883775"/>
                <a:gd name="connsiteY0" fmla="*/ 0 h 594360"/>
                <a:gd name="connsiteX1" fmla="*/ 328974 w 883775"/>
                <a:gd name="connsiteY1" fmla="*/ 41910 h 594360"/>
                <a:gd name="connsiteX2" fmla="*/ 16554 w 883775"/>
                <a:gd name="connsiteY2" fmla="*/ 358140 h 594360"/>
                <a:gd name="connsiteX3" fmla="*/ 22269 w 883775"/>
                <a:gd name="connsiteY3" fmla="*/ 527685 h 594360"/>
                <a:gd name="connsiteX4" fmla="*/ 167049 w 883775"/>
                <a:gd name="connsiteY4" fmla="*/ 590550 h 594360"/>
                <a:gd name="connsiteX5" fmla="*/ 170859 w 883775"/>
                <a:gd name="connsiteY5" fmla="*/ 590550 h 594360"/>
                <a:gd name="connsiteX6" fmla="*/ 759504 w 883775"/>
                <a:gd name="connsiteY6" fmla="*/ 594360 h 594360"/>
                <a:gd name="connsiteX7" fmla="*/ 869994 w 883775"/>
                <a:gd name="connsiteY7" fmla="*/ 527685 h 594360"/>
                <a:gd name="connsiteX8" fmla="*/ 875709 w 883775"/>
                <a:gd name="connsiteY8" fmla="*/ 379095 h 594360"/>
                <a:gd name="connsiteX9" fmla="*/ 559479 w 883775"/>
                <a:gd name="connsiteY9" fmla="*/ 36195 h 594360"/>
                <a:gd name="connsiteX10" fmla="*/ 431844 w 883775"/>
                <a:gd name="connsiteY10" fmla="*/ 0 h 594360"/>
                <a:gd name="connsiteX0" fmla="*/ 431844 w 894675"/>
                <a:gd name="connsiteY0" fmla="*/ 0 h 594360"/>
                <a:gd name="connsiteX1" fmla="*/ 328974 w 894675"/>
                <a:gd name="connsiteY1" fmla="*/ 41910 h 594360"/>
                <a:gd name="connsiteX2" fmla="*/ 16554 w 894675"/>
                <a:gd name="connsiteY2" fmla="*/ 358140 h 594360"/>
                <a:gd name="connsiteX3" fmla="*/ 22269 w 894675"/>
                <a:gd name="connsiteY3" fmla="*/ 527685 h 594360"/>
                <a:gd name="connsiteX4" fmla="*/ 167049 w 894675"/>
                <a:gd name="connsiteY4" fmla="*/ 590550 h 594360"/>
                <a:gd name="connsiteX5" fmla="*/ 170859 w 894675"/>
                <a:gd name="connsiteY5" fmla="*/ 590550 h 594360"/>
                <a:gd name="connsiteX6" fmla="*/ 759504 w 894675"/>
                <a:gd name="connsiteY6" fmla="*/ 594360 h 594360"/>
                <a:gd name="connsiteX7" fmla="*/ 885234 w 894675"/>
                <a:gd name="connsiteY7" fmla="*/ 533400 h 594360"/>
                <a:gd name="connsiteX8" fmla="*/ 875709 w 894675"/>
                <a:gd name="connsiteY8" fmla="*/ 379095 h 594360"/>
                <a:gd name="connsiteX9" fmla="*/ 559479 w 894675"/>
                <a:gd name="connsiteY9" fmla="*/ 36195 h 594360"/>
                <a:gd name="connsiteX10" fmla="*/ 431844 w 894675"/>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31844 w 896464"/>
                <a:gd name="connsiteY0" fmla="*/ 0 h 594360"/>
                <a:gd name="connsiteX1" fmla="*/ 328974 w 896464"/>
                <a:gd name="connsiteY1" fmla="*/ 41910 h 594360"/>
                <a:gd name="connsiteX2" fmla="*/ 16554 w 896464"/>
                <a:gd name="connsiteY2" fmla="*/ 358140 h 594360"/>
                <a:gd name="connsiteX3" fmla="*/ 22269 w 896464"/>
                <a:gd name="connsiteY3" fmla="*/ 527685 h 594360"/>
                <a:gd name="connsiteX4" fmla="*/ 167049 w 896464"/>
                <a:gd name="connsiteY4" fmla="*/ 590550 h 594360"/>
                <a:gd name="connsiteX5" fmla="*/ 170859 w 896464"/>
                <a:gd name="connsiteY5" fmla="*/ 590550 h 594360"/>
                <a:gd name="connsiteX6" fmla="*/ 759504 w 896464"/>
                <a:gd name="connsiteY6" fmla="*/ 594360 h 594360"/>
                <a:gd name="connsiteX7" fmla="*/ 885234 w 896464"/>
                <a:gd name="connsiteY7" fmla="*/ 533400 h 594360"/>
                <a:gd name="connsiteX8" fmla="*/ 883329 w 896464"/>
                <a:gd name="connsiteY8" fmla="*/ 379095 h 594360"/>
                <a:gd name="connsiteX9" fmla="*/ 559479 w 896464"/>
                <a:gd name="connsiteY9" fmla="*/ 36195 h 594360"/>
                <a:gd name="connsiteX10" fmla="*/ 431844 w 896464"/>
                <a:gd name="connsiteY10" fmla="*/ 0 h 59436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64864 w 896464"/>
                <a:gd name="connsiteY0" fmla="*/ 0 h 601980"/>
                <a:gd name="connsiteX1" fmla="*/ 328974 w 896464"/>
                <a:gd name="connsiteY1" fmla="*/ 49530 h 601980"/>
                <a:gd name="connsiteX2" fmla="*/ 16554 w 896464"/>
                <a:gd name="connsiteY2" fmla="*/ 365760 h 601980"/>
                <a:gd name="connsiteX3" fmla="*/ 22269 w 896464"/>
                <a:gd name="connsiteY3" fmla="*/ 535305 h 601980"/>
                <a:gd name="connsiteX4" fmla="*/ 167049 w 896464"/>
                <a:gd name="connsiteY4" fmla="*/ 598170 h 601980"/>
                <a:gd name="connsiteX5" fmla="*/ 170859 w 896464"/>
                <a:gd name="connsiteY5" fmla="*/ 598170 h 601980"/>
                <a:gd name="connsiteX6" fmla="*/ 759504 w 896464"/>
                <a:gd name="connsiteY6" fmla="*/ 601980 h 601980"/>
                <a:gd name="connsiteX7" fmla="*/ 885234 w 896464"/>
                <a:gd name="connsiteY7" fmla="*/ 541020 h 601980"/>
                <a:gd name="connsiteX8" fmla="*/ 883329 w 896464"/>
                <a:gd name="connsiteY8" fmla="*/ 386715 h 601980"/>
                <a:gd name="connsiteX9" fmla="*/ 559479 w 896464"/>
                <a:gd name="connsiteY9" fmla="*/ 43815 h 601980"/>
                <a:gd name="connsiteX10" fmla="*/ 464864 w 896464"/>
                <a:gd name="connsiteY10" fmla="*/ 0 h 60198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6704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801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7658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 name="connsiteX0" fmla="*/ 459784 w 896464"/>
                <a:gd name="connsiteY0" fmla="*/ 0 h 591820"/>
                <a:gd name="connsiteX1" fmla="*/ 328974 w 896464"/>
                <a:gd name="connsiteY1" fmla="*/ 39370 h 591820"/>
                <a:gd name="connsiteX2" fmla="*/ 16554 w 896464"/>
                <a:gd name="connsiteY2" fmla="*/ 355600 h 591820"/>
                <a:gd name="connsiteX3" fmla="*/ 22269 w 896464"/>
                <a:gd name="connsiteY3" fmla="*/ 525145 h 591820"/>
                <a:gd name="connsiteX4" fmla="*/ 109899 w 896464"/>
                <a:gd name="connsiteY4" fmla="*/ 584200 h 591820"/>
                <a:gd name="connsiteX5" fmla="*/ 170859 w 896464"/>
                <a:gd name="connsiteY5" fmla="*/ 588010 h 591820"/>
                <a:gd name="connsiteX6" fmla="*/ 759504 w 896464"/>
                <a:gd name="connsiteY6" fmla="*/ 591820 h 591820"/>
                <a:gd name="connsiteX7" fmla="*/ 885234 w 896464"/>
                <a:gd name="connsiteY7" fmla="*/ 530860 h 591820"/>
                <a:gd name="connsiteX8" fmla="*/ 883329 w 896464"/>
                <a:gd name="connsiteY8" fmla="*/ 376555 h 591820"/>
                <a:gd name="connsiteX9" fmla="*/ 559479 w 896464"/>
                <a:gd name="connsiteY9" fmla="*/ 33655 h 591820"/>
                <a:gd name="connsiteX10" fmla="*/ 459784 w 896464"/>
                <a:gd name="connsiteY10" fmla="*/ 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464" h="591820">
                  <a:moveTo>
                    <a:pt x="459784" y="0"/>
                  </a:moveTo>
                  <a:cubicBezTo>
                    <a:pt x="397554" y="13970"/>
                    <a:pt x="346119" y="21590"/>
                    <a:pt x="328974" y="39370"/>
                  </a:cubicBezTo>
                  <a:cubicBezTo>
                    <a:pt x="201339" y="147955"/>
                    <a:pt x="41319" y="300355"/>
                    <a:pt x="16554" y="355600"/>
                  </a:cubicBezTo>
                  <a:cubicBezTo>
                    <a:pt x="-7576" y="419735"/>
                    <a:pt x="-5036" y="474345"/>
                    <a:pt x="22269" y="525145"/>
                  </a:cubicBezTo>
                  <a:cubicBezTo>
                    <a:pt x="62909" y="576580"/>
                    <a:pt x="74974" y="582295"/>
                    <a:pt x="109899" y="584200"/>
                  </a:cubicBezTo>
                  <a:cubicBezTo>
                    <a:pt x="130219" y="584200"/>
                    <a:pt x="62592" y="586740"/>
                    <a:pt x="170859" y="588010"/>
                  </a:cubicBezTo>
                  <a:lnTo>
                    <a:pt x="759504" y="591820"/>
                  </a:lnTo>
                  <a:cubicBezTo>
                    <a:pt x="802684" y="574675"/>
                    <a:pt x="803954" y="599440"/>
                    <a:pt x="885234" y="530860"/>
                  </a:cubicBezTo>
                  <a:cubicBezTo>
                    <a:pt x="909364" y="440055"/>
                    <a:pt x="887774" y="431165"/>
                    <a:pt x="883329" y="376555"/>
                  </a:cubicBezTo>
                  <a:cubicBezTo>
                    <a:pt x="796334" y="241300"/>
                    <a:pt x="667429" y="147955"/>
                    <a:pt x="559479" y="33655"/>
                  </a:cubicBezTo>
                  <a:cubicBezTo>
                    <a:pt x="538101" y="3810"/>
                    <a:pt x="491322" y="14605"/>
                    <a:pt x="459784" y="0"/>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98060156-2C7C-4D10-94BC-42DFB8F9566B}"/>
                </a:ext>
              </a:extLst>
            </p:cNvPr>
            <p:cNvSpPr/>
            <p:nvPr/>
          </p:nvSpPr>
          <p:spPr>
            <a:xfrm>
              <a:off x="6355586" y="4325112"/>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A29022A6-AC1E-414C-9E68-18F25CCB4296}"/>
                </a:ext>
              </a:extLst>
            </p:cNvPr>
            <p:cNvSpPr/>
            <p:nvPr/>
          </p:nvSpPr>
          <p:spPr>
            <a:xfrm>
              <a:off x="6378584" y="4348110"/>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6" name="Ellipse 205">
              <a:extLst>
                <a:ext uri="{FF2B5EF4-FFF2-40B4-BE49-F238E27FC236}">
                  <a16:creationId xmlns:a16="http://schemas.microsoft.com/office/drawing/2014/main" id="{A62C6121-4B46-4440-8538-FC7ACA6BFD2B}"/>
                </a:ext>
              </a:extLst>
            </p:cNvPr>
            <p:cNvSpPr/>
            <p:nvPr/>
          </p:nvSpPr>
          <p:spPr>
            <a:xfrm>
              <a:off x="6930896" y="4332155"/>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9B0C8391-B358-456C-98AC-E402D3823538}"/>
                </a:ext>
              </a:extLst>
            </p:cNvPr>
            <p:cNvSpPr/>
            <p:nvPr/>
          </p:nvSpPr>
          <p:spPr>
            <a:xfrm>
              <a:off x="6953894" y="4355153"/>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8" name="Ellipse 207">
              <a:extLst>
                <a:ext uri="{FF2B5EF4-FFF2-40B4-BE49-F238E27FC236}">
                  <a16:creationId xmlns:a16="http://schemas.microsoft.com/office/drawing/2014/main" id="{40467CDB-0AB9-4A61-972D-8C1D082D34AD}"/>
                </a:ext>
              </a:extLst>
            </p:cNvPr>
            <p:cNvSpPr/>
            <p:nvPr/>
          </p:nvSpPr>
          <p:spPr>
            <a:xfrm>
              <a:off x="6642098" y="4033451"/>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950A38BA-D65A-4BDD-9DC6-12E19CB1C4EE}"/>
                </a:ext>
              </a:extLst>
            </p:cNvPr>
            <p:cNvSpPr/>
            <p:nvPr/>
          </p:nvSpPr>
          <p:spPr>
            <a:xfrm>
              <a:off x="6665096" y="4056449"/>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0" name="Image 209">
              <a:extLst>
                <a:ext uri="{FF2B5EF4-FFF2-40B4-BE49-F238E27FC236}">
                  <a16:creationId xmlns:a16="http://schemas.microsoft.com/office/drawing/2014/main" id="{02392867-EF46-4224-8A05-9BA05A5323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80778" y="4033451"/>
              <a:ext cx="1254620" cy="1254620"/>
            </a:xfrm>
            <a:prstGeom prst="rect">
              <a:avLst/>
            </a:prstGeom>
          </p:spPr>
        </p:pic>
        <p:sp>
          <p:nvSpPr>
            <p:cNvPr id="211" name="Ellipse 210">
              <a:extLst>
                <a:ext uri="{FF2B5EF4-FFF2-40B4-BE49-F238E27FC236}">
                  <a16:creationId xmlns:a16="http://schemas.microsoft.com/office/drawing/2014/main" id="{21D7C56A-DFC5-4479-BC86-716B2D13606D}"/>
                </a:ext>
              </a:extLst>
            </p:cNvPr>
            <p:cNvSpPr/>
            <p:nvPr/>
          </p:nvSpPr>
          <p:spPr>
            <a:xfrm>
              <a:off x="6153161" y="4005834"/>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Rectangle 213">
              <a:extLst>
                <a:ext uri="{FF2B5EF4-FFF2-40B4-BE49-F238E27FC236}">
                  <a16:creationId xmlns:a16="http://schemas.microsoft.com/office/drawing/2014/main" id="{C8E0C751-9E6F-417C-AD0D-61F4C97B5CDA}"/>
                </a:ext>
              </a:extLst>
            </p:cNvPr>
            <p:cNvSpPr/>
            <p:nvPr/>
          </p:nvSpPr>
          <p:spPr>
            <a:xfrm>
              <a:off x="6364696" y="5317813"/>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Hull</a:t>
              </a:r>
            </a:p>
          </p:txBody>
        </p:sp>
      </p:grpSp>
      <p:grpSp>
        <p:nvGrpSpPr>
          <p:cNvPr id="12" name="Groupe 11">
            <a:extLst>
              <a:ext uri="{FF2B5EF4-FFF2-40B4-BE49-F238E27FC236}">
                <a16:creationId xmlns:a16="http://schemas.microsoft.com/office/drawing/2014/main" id="{6F203E24-1281-45F3-B5DB-C6647E8811F9}"/>
              </a:ext>
            </a:extLst>
          </p:cNvPr>
          <p:cNvGrpSpPr/>
          <p:nvPr/>
        </p:nvGrpSpPr>
        <p:grpSpPr>
          <a:xfrm>
            <a:off x="8185516" y="3431125"/>
            <a:ext cx="1862799" cy="2227720"/>
            <a:chOff x="8185516" y="3431125"/>
            <a:chExt cx="1862799" cy="2227720"/>
          </a:xfrm>
        </p:grpSpPr>
        <p:grpSp>
          <p:nvGrpSpPr>
            <p:cNvPr id="193" name="Groupe 192">
              <a:extLst>
                <a:ext uri="{FF2B5EF4-FFF2-40B4-BE49-F238E27FC236}">
                  <a16:creationId xmlns:a16="http://schemas.microsoft.com/office/drawing/2014/main" id="{7340836C-7977-422A-B435-9898DB05829E}"/>
                </a:ext>
              </a:extLst>
            </p:cNvPr>
            <p:cNvGrpSpPr/>
            <p:nvPr/>
          </p:nvGrpSpPr>
          <p:grpSpPr>
            <a:xfrm>
              <a:off x="8387941" y="3431125"/>
              <a:ext cx="1660374" cy="1422630"/>
              <a:chOff x="2284743" y="1223034"/>
              <a:chExt cx="1660374" cy="1422630"/>
            </a:xfrm>
          </p:grpSpPr>
          <p:sp>
            <p:nvSpPr>
              <p:cNvPr id="289" name="Ellipse 288">
                <a:extLst>
                  <a:ext uri="{FF2B5EF4-FFF2-40B4-BE49-F238E27FC236}">
                    <a16:creationId xmlns:a16="http://schemas.microsoft.com/office/drawing/2014/main" id="{B2F706F4-1D90-4625-A469-9C3B8E989194}"/>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B16ED3FE-AC16-4876-AA85-0E5B29CD1A54}"/>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9820508C-AD4A-4A9B-BB58-3009A9660943}"/>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C11A323F-042F-4FD9-940B-D3576C25EC9B}"/>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F984406A-0DE0-4212-B353-534B13C95391}"/>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0F88F13B-3576-48C4-AFB2-0CBEA39C83E6}"/>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C710ACAB-32FF-4983-93E2-27CF047952FE}"/>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08DD4994-ECF9-49A2-9E3A-80ABFF3A5E1F}"/>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45EE07D6-0D37-4B45-8589-39644DA568A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F6785AA8-6C7C-4F73-88DE-803A7DE13A04}"/>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DC7EA93C-30E9-4570-8D01-1E3735D4E9AB}"/>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76F13C42-05D7-4E75-8F12-36B1D90C0B6D}"/>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DEDE964B-E78F-4A65-B5B8-EEF3252EEE19}"/>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2DBF745D-AC1F-4D42-8CF3-C165E87EABC8}"/>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36CAAC-30BE-4AAA-AA82-2C4304BEB91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DBC6069C-1FAD-4969-BA64-07D20F4F9434}"/>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05D6FFD0-94A3-4FDB-A062-328F9058F88A}"/>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F9526FEF-92E7-4EAE-8C2F-ACFEAD5F3779}"/>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3827461C-3CD3-42F7-BD1C-7CB0C25819FD}"/>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869AE1EE-E425-4F2E-AC0E-50C229746C6D}"/>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9D66E487-C228-4A1D-B795-3AD72E669F45}"/>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A1FE016A-C691-494C-B1FA-F985058B14B7}"/>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05ED50EE-B6F6-4A59-8CB6-ACD3CF7C2A39}"/>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32329B44-10DF-490C-971B-5BDEDF0A0DBE}"/>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5B8F3E2D-1213-48F6-8EDC-8AAB5296E564}"/>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4E4516AA-1581-49F5-95B9-09650356616B}"/>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3AF44C2-D14C-4C8D-B3A6-9EE06CD4B8E0}"/>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61CFC0FA-7F91-4B05-BC4A-875E75D97B62}"/>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9511239C-E7D8-4D7C-9278-8010C286854A}"/>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FB92E478-8670-406C-A3A6-AE1F00F5DE7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4" name="Ellipse 193">
              <a:extLst>
                <a:ext uri="{FF2B5EF4-FFF2-40B4-BE49-F238E27FC236}">
                  <a16:creationId xmlns:a16="http://schemas.microsoft.com/office/drawing/2014/main" id="{F13F15F2-3085-4A1D-9122-CC858818F0A1}"/>
                </a:ext>
              </a:extLst>
            </p:cNvPr>
            <p:cNvSpPr/>
            <p:nvPr/>
          </p:nvSpPr>
          <p:spPr>
            <a:xfrm>
              <a:off x="8185516" y="4007959"/>
              <a:ext cx="1309854" cy="130985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5" name="Image 194">
              <a:extLst>
                <a:ext uri="{FF2B5EF4-FFF2-40B4-BE49-F238E27FC236}">
                  <a16:creationId xmlns:a16="http://schemas.microsoft.com/office/drawing/2014/main" id="{019E671E-12C0-4FE3-934A-7A0B961187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13133" y="4035576"/>
              <a:ext cx="1254620" cy="1254620"/>
            </a:xfrm>
            <a:prstGeom prst="rect">
              <a:avLst/>
            </a:prstGeom>
          </p:spPr>
        </p:pic>
        <p:sp>
          <p:nvSpPr>
            <p:cNvPr id="196" name="Ellipse 195">
              <a:extLst>
                <a:ext uri="{FF2B5EF4-FFF2-40B4-BE49-F238E27FC236}">
                  <a16:creationId xmlns:a16="http://schemas.microsoft.com/office/drawing/2014/main" id="{28AE2F05-2FB1-46DB-BE06-B1C6B0777756}"/>
                </a:ext>
              </a:extLst>
            </p:cNvPr>
            <p:cNvSpPr/>
            <p:nvPr/>
          </p:nvSpPr>
          <p:spPr>
            <a:xfrm>
              <a:off x="8387941" y="4327237"/>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7" name="Ellipse 196">
              <a:extLst>
                <a:ext uri="{FF2B5EF4-FFF2-40B4-BE49-F238E27FC236}">
                  <a16:creationId xmlns:a16="http://schemas.microsoft.com/office/drawing/2014/main" id="{92C4DFF6-6B6E-452D-838B-E80CF4899219}"/>
                </a:ext>
              </a:extLst>
            </p:cNvPr>
            <p:cNvSpPr/>
            <p:nvPr/>
          </p:nvSpPr>
          <p:spPr>
            <a:xfrm>
              <a:off x="8410939" y="4350235"/>
              <a:ext cx="181818" cy="181818"/>
            </a:xfrm>
            <a:prstGeom prst="ellipse">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8" name="Ellipse 197">
              <a:extLst>
                <a:ext uri="{FF2B5EF4-FFF2-40B4-BE49-F238E27FC236}">
                  <a16:creationId xmlns:a16="http://schemas.microsoft.com/office/drawing/2014/main" id="{ACAA4992-C9F8-487F-9208-D8540CF3BA9B}"/>
                </a:ext>
              </a:extLst>
            </p:cNvPr>
            <p:cNvSpPr/>
            <p:nvPr/>
          </p:nvSpPr>
          <p:spPr>
            <a:xfrm>
              <a:off x="8963251" y="4334280"/>
              <a:ext cx="227814" cy="227814"/>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44A4BA9-B1C2-43A8-9BA9-CD552E64A358}"/>
                </a:ext>
              </a:extLst>
            </p:cNvPr>
            <p:cNvSpPr/>
            <p:nvPr/>
          </p:nvSpPr>
          <p:spPr>
            <a:xfrm>
              <a:off x="8986249" y="4357278"/>
              <a:ext cx="181818" cy="181818"/>
            </a:xfrm>
            <a:prstGeom prst="ellipse">
              <a:avLst/>
            </a:prstGeom>
            <a:solidFill>
              <a:schemeClr val="accent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0" name="Ellipse 199">
              <a:extLst>
                <a:ext uri="{FF2B5EF4-FFF2-40B4-BE49-F238E27FC236}">
                  <a16:creationId xmlns:a16="http://schemas.microsoft.com/office/drawing/2014/main" id="{2EF9AF74-12FA-48D4-AD37-ADEA0B057247}"/>
                </a:ext>
              </a:extLst>
            </p:cNvPr>
            <p:cNvSpPr/>
            <p:nvPr/>
          </p:nvSpPr>
          <p:spPr>
            <a:xfrm>
              <a:off x="8674453" y="4035576"/>
              <a:ext cx="227814" cy="22781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1" name="Ellipse 200">
              <a:extLst>
                <a:ext uri="{FF2B5EF4-FFF2-40B4-BE49-F238E27FC236}">
                  <a16:creationId xmlns:a16="http://schemas.microsoft.com/office/drawing/2014/main" id="{731CC8B6-223A-4A4C-BBFB-26921D002CBF}"/>
                </a:ext>
              </a:extLst>
            </p:cNvPr>
            <p:cNvSpPr/>
            <p:nvPr/>
          </p:nvSpPr>
          <p:spPr>
            <a:xfrm>
              <a:off x="8697451" y="4058574"/>
              <a:ext cx="181818" cy="181818"/>
            </a:xfrm>
            <a:prstGeom prst="ellipse">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5" name="Rectangle 214">
              <a:extLst>
                <a:ext uri="{FF2B5EF4-FFF2-40B4-BE49-F238E27FC236}">
                  <a16:creationId xmlns:a16="http://schemas.microsoft.com/office/drawing/2014/main" id="{E7C5687D-956E-4C66-A1A3-3925CCE2F532}"/>
                </a:ext>
              </a:extLst>
            </p:cNvPr>
            <p:cNvSpPr/>
            <p:nvPr/>
          </p:nvSpPr>
          <p:spPr>
            <a:xfrm>
              <a:off x="8381944" y="5324856"/>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Zone</a:t>
              </a:r>
            </a:p>
          </p:txBody>
        </p:sp>
      </p:grpSp>
      <p:cxnSp>
        <p:nvCxnSpPr>
          <p:cNvPr id="216" name="Connecteur droit avec flèche 215">
            <a:extLst>
              <a:ext uri="{FF2B5EF4-FFF2-40B4-BE49-F238E27FC236}">
                <a16:creationId xmlns:a16="http://schemas.microsoft.com/office/drawing/2014/main" id="{CFFADC76-06BC-443E-B0DA-1D568A467D73}"/>
              </a:ext>
            </a:extLst>
          </p:cNvPr>
          <p:cNvCxnSpPr>
            <a:cxnSpLocks/>
          </p:cNvCxnSpPr>
          <p:nvPr/>
        </p:nvCxnSpPr>
        <p:spPr>
          <a:xfrm flipV="1">
            <a:off x="2761250" y="5727425"/>
            <a:ext cx="6077894" cy="798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2BE09D4-96C9-4C5F-8D27-9ECFD488A604}"/>
              </a:ext>
            </a:extLst>
          </p:cNvPr>
          <p:cNvSpPr txBox="1"/>
          <p:nvPr/>
        </p:nvSpPr>
        <p:spPr>
          <a:xfrm>
            <a:off x="238585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180" name="ZoneTexte 179">
            <a:extLst>
              <a:ext uri="{FF2B5EF4-FFF2-40B4-BE49-F238E27FC236}">
                <a16:creationId xmlns:a16="http://schemas.microsoft.com/office/drawing/2014/main" id="{A3E0881D-A321-4317-959B-3A3669CE8782}"/>
              </a:ext>
            </a:extLst>
          </p:cNvPr>
          <p:cNvSpPr txBox="1"/>
          <p:nvPr/>
        </p:nvSpPr>
        <p:spPr>
          <a:xfrm>
            <a:off x="4509440"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4" name="ZoneTexte 233">
            <a:extLst>
              <a:ext uri="{FF2B5EF4-FFF2-40B4-BE49-F238E27FC236}">
                <a16:creationId xmlns:a16="http://schemas.microsoft.com/office/drawing/2014/main" id="{C8E0802E-0A44-4BCB-BCB7-C1D023F8B079}"/>
              </a:ext>
            </a:extLst>
          </p:cNvPr>
          <p:cNvSpPr txBox="1"/>
          <p:nvPr/>
        </p:nvSpPr>
        <p:spPr>
          <a:xfrm>
            <a:off x="6527986" y="5847897"/>
            <a:ext cx="587820" cy="369332"/>
          </a:xfrm>
          <a:prstGeom prst="rect">
            <a:avLst/>
          </a:prstGeom>
          <a:solidFill>
            <a:srgbClr val="FF0000"/>
          </a:solidFill>
        </p:spPr>
        <p:txBody>
          <a:bodyPr wrap="square" rtlCol="0">
            <a:spAutoFit/>
          </a:bodyPr>
          <a:lstStyle/>
          <a:p>
            <a:pPr algn="ctr"/>
            <a:r>
              <a:rPr lang="fr-FR" b="1" dirty="0">
                <a:solidFill>
                  <a:schemeClr val="bg1"/>
                </a:solidFill>
              </a:rPr>
              <a:t>AR</a:t>
            </a:r>
          </a:p>
        </p:txBody>
      </p:sp>
      <p:sp>
        <p:nvSpPr>
          <p:cNvPr id="235" name="ZoneTexte 234">
            <a:extLst>
              <a:ext uri="{FF2B5EF4-FFF2-40B4-BE49-F238E27FC236}">
                <a16:creationId xmlns:a16="http://schemas.microsoft.com/office/drawing/2014/main" id="{D498BFDA-F9EF-4B0F-A4FC-D3952CA81ECA}"/>
              </a:ext>
            </a:extLst>
          </p:cNvPr>
          <p:cNvSpPr txBox="1"/>
          <p:nvPr/>
        </p:nvSpPr>
        <p:spPr>
          <a:xfrm>
            <a:off x="8545234" y="5847897"/>
            <a:ext cx="587820" cy="369332"/>
          </a:xfrm>
          <a:prstGeom prst="rect">
            <a:avLst/>
          </a:prstGeom>
          <a:solidFill>
            <a:schemeClr val="accent6"/>
          </a:solidFill>
        </p:spPr>
        <p:txBody>
          <a:bodyPr wrap="square" rtlCol="0">
            <a:spAutoFit/>
          </a:bodyPr>
          <a:lstStyle/>
          <a:p>
            <a:pPr algn="ctr"/>
            <a:r>
              <a:rPr lang="fr-FR" b="1" dirty="0">
                <a:solidFill>
                  <a:schemeClr val="bg1"/>
                </a:solidFill>
              </a:rPr>
              <a:t>AR</a:t>
            </a:r>
          </a:p>
        </p:txBody>
      </p:sp>
      <p:grpSp>
        <p:nvGrpSpPr>
          <p:cNvPr id="3" name="Groupe 2">
            <a:extLst>
              <a:ext uri="{FF2B5EF4-FFF2-40B4-BE49-F238E27FC236}">
                <a16:creationId xmlns:a16="http://schemas.microsoft.com/office/drawing/2014/main" id="{428B1347-B051-40E5-A6B2-EF5DA4813B95}"/>
              </a:ext>
            </a:extLst>
          </p:cNvPr>
          <p:cNvGrpSpPr/>
          <p:nvPr/>
        </p:nvGrpSpPr>
        <p:grpSpPr>
          <a:xfrm>
            <a:off x="2143685" y="3431125"/>
            <a:ext cx="1862799" cy="2235708"/>
            <a:chOff x="2143685" y="3431125"/>
            <a:chExt cx="1862799" cy="2235708"/>
          </a:xfrm>
        </p:grpSpPr>
        <p:grpSp>
          <p:nvGrpSpPr>
            <p:cNvPr id="181" name="Groupe 180">
              <a:extLst>
                <a:ext uri="{FF2B5EF4-FFF2-40B4-BE49-F238E27FC236}">
                  <a16:creationId xmlns:a16="http://schemas.microsoft.com/office/drawing/2014/main" id="{6979B96F-5100-4FAD-9D5C-00C7DB94DD85}"/>
                </a:ext>
              </a:extLst>
            </p:cNvPr>
            <p:cNvGrpSpPr/>
            <p:nvPr/>
          </p:nvGrpSpPr>
          <p:grpSpPr>
            <a:xfrm>
              <a:off x="2346110" y="3431125"/>
              <a:ext cx="1660374" cy="1422630"/>
              <a:chOff x="2284743" y="1223034"/>
              <a:chExt cx="1660374" cy="1422630"/>
            </a:xfrm>
          </p:grpSpPr>
          <p:sp>
            <p:nvSpPr>
              <p:cNvPr id="411" name="Ellipse 410">
                <a:extLst>
                  <a:ext uri="{FF2B5EF4-FFF2-40B4-BE49-F238E27FC236}">
                    <a16:creationId xmlns:a16="http://schemas.microsoft.com/office/drawing/2014/main" id="{F55BCBBD-4C8B-4941-8B6E-28A4287030EC}"/>
                  </a:ext>
                </a:extLst>
              </p:cNvPr>
              <p:cNvSpPr/>
              <p:nvPr/>
            </p:nvSpPr>
            <p:spPr>
              <a:xfrm>
                <a:off x="2284743"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ED85A28A-1B26-4D5C-A1FE-968C71F5DD82}"/>
                  </a:ext>
                </a:extLst>
              </p:cNvPr>
              <p:cNvSpPr/>
              <p:nvPr/>
            </p:nvSpPr>
            <p:spPr>
              <a:xfrm>
                <a:off x="2571255"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CA528B35-C4C5-4FAA-933B-015C124368F7}"/>
                  </a:ext>
                </a:extLst>
              </p:cNvPr>
              <p:cNvSpPr/>
              <p:nvPr/>
            </p:nvSpPr>
            <p:spPr>
              <a:xfrm>
                <a:off x="2857767"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697D41F8-24CA-4EB0-80F7-AAEE18369B1D}"/>
                  </a:ext>
                </a:extLst>
              </p:cNvPr>
              <p:cNvSpPr/>
              <p:nvPr/>
            </p:nvSpPr>
            <p:spPr>
              <a:xfrm>
                <a:off x="3144279"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5CD49843-B5B8-48AF-8CDF-58326BE8D4B4}"/>
                  </a:ext>
                </a:extLst>
              </p:cNvPr>
              <p:cNvSpPr/>
              <p:nvPr/>
            </p:nvSpPr>
            <p:spPr>
              <a:xfrm>
                <a:off x="3430791" y="12230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EC39C6F8-89E8-4CE3-876A-D5C510B42B44}"/>
                  </a:ext>
                </a:extLst>
              </p:cNvPr>
              <p:cNvSpPr/>
              <p:nvPr/>
            </p:nvSpPr>
            <p:spPr>
              <a:xfrm>
                <a:off x="3717303" y="122303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99591784-9CA2-4398-B997-1543D8C7404A}"/>
                  </a:ext>
                </a:extLst>
              </p:cNvPr>
              <p:cNvSpPr/>
              <p:nvPr/>
            </p:nvSpPr>
            <p:spPr>
              <a:xfrm>
                <a:off x="2284743"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FDB64A50-38E3-4011-8FE4-50A2143225DE}"/>
                  </a:ext>
                </a:extLst>
              </p:cNvPr>
              <p:cNvSpPr/>
              <p:nvPr/>
            </p:nvSpPr>
            <p:spPr>
              <a:xfrm>
                <a:off x="2571255"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7284CA09-4504-4639-A3AA-E8849C767D04}"/>
                  </a:ext>
                </a:extLst>
              </p:cNvPr>
              <p:cNvSpPr/>
              <p:nvPr/>
            </p:nvSpPr>
            <p:spPr>
              <a:xfrm>
                <a:off x="2857767"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5C4536EE-5264-4F84-8460-A1A5712AA7A9}"/>
                  </a:ext>
                </a:extLst>
              </p:cNvPr>
              <p:cNvSpPr/>
              <p:nvPr/>
            </p:nvSpPr>
            <p:spPr>
              <a:xfrm>
                <a:off x="3144279"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3895FD05-A8B2-4D8C-B1C3-FC77393982CA}"/>
                  </a:ext>
                </a:extLst>
              </p:cNvPr>
              <p:cNvSpPr/>
              <p:nvPr/>
            </p:nvSpPr>
            <p:spPr>
              <a:xfrm>
                <a:off x="3430791" y="1521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8FFD0EF6-4579-4D24-8A49-660A996318B9}"/>
                  </a:ext>
                </a:extLst>
              </p:cNvPr>
              <p:cNvSpPr/>
              <p:nvPr/>
            </p:nvSpPr>
            <p:spPr>
              <a:xfrm>
                <a:off x="3717303" y="152173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DF54FCA-EF0A-4BD5-B451-942DD4E3D8ED}"/>
                  </a:ext>
                </a:extLst>
              </p:cNvPr>
              <p:cNvSpPr/>
              <p:nvPr/>
            </p:nvSpPr>
            <p:spPr>
              <a:xfrm>
                <a:off x="2285748"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18C5DB16-586F-4C9B-AC41-B06EF32DDDDD}"/>
                  </a:ext>
                </a:extLst>
              </p:cNvPr>
              <p:cNvSpPr/>
              <p:nvPr/>
            </p:nvSpPr>
            <p:spPr>
              <a:xfrm>
                <a:off x="2572260"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991C9B46-6CCC-4ED1-9CAD-CBBB558E8A06}"/>
                  </a:ext>
                </a:extLst>
              </p:cNvPr>
              <p:cNvSpPr/>
              <p:nvPr/>
            </p:nvSpPr>
            <p:spPr>
              <a:xfrm>
                <a:off x="2858772"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6B29CDD2-F197-4B5C-ADA3-A4F0999B80EF}"/>
                  </a:ext>
                </a:extLst>
              </p:cNvPr>
              <p:cNvSpPr/>
              <p:nvPr/>
            </p:nvSpPr>
            <p:spPr>
              <a:xfrm>
                <a:off x="3145284"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36158D-2FA9-4771-A148-4C3A9D177E26}"/>
                  </a:ext>
                </a:extLst>
              </p:cNvPr>
              <p:cNvSpPr/>
              <p:nvPr/>
            </p:nvSpPr>
            <p:spPr>
              <a:xfrm>
                <a:off x="3431796" y="1820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32EA59CD-66FF-49B8-BA2A-8372874FF736}"/>
                  </a:ext>
                </a:extLst>
              </p:cNvPr>
              <p:cNvSpPr/>
              <p:nvPr/>
            </p:nvSpPr>
            <p:spPr>
              <a:xfrm>
                <a:off x="3718308" y="182044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695AD69B-AFF9-4252-A774-332F267DFECF}"/>
                  </a:ext>
                </a:extLst>
              </p:cNvPr>
              <p:cNvSpPr/>
              <p:nvPr/>
            </p:nvSpPr>
            <p:spPr>
              <a:xfrm>
                <a:off x="2284743"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D0E05D23-6EE1-46FD-8229-E6A1203EA4D3}"/>
                  </a:ext>
                </a:extLst>
              </p:cNvPr>
              <p:cNvSpPr/>
              <p:nvPr/>
            </p:nvSpPr>
            <p:spPr>
              <a:xfrm>
                <a:off x="2571255"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5F087A47-0780-4F4F-B45E-1AF2ECDF06C2}"/>
                  </a:ext>
                </a:extLst>
              </p:cNvPr>
              <p:cNvSpPr/>
              <p:nvPr/>
            </p:nvSpPr>
            <p:spPr>
              <a:xfrm>
                <a:off x="2857767"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4AB5E6D3-A935-4854-A0C7-219773FF4D0E}"/>
                  </a:ext>
                </a:extLst>
              </p:cNvPr>
              <p:cNvSpPr/>
              <p:nvPr/>
            </p:nvSpPr>
            <p:spPr>
              <a:xfrm>
                <a:off x="3144279"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BAD71BC2-814F-489D-87FA-093FC2618904}"/>
                  </a:ext>
                </a:extLst>
              </p:cNvPr>
              <p:cNvSpPr/>
              <p:nvPr/>
            </p:nvSpPr>
            <p:spPr>
              <a:xfrm>
                <a:off x="3430791" y="2119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4765EE9E-8D2A-4D9B-8B7E-B272A2561E5A}"/>
                  </a:ext>
                </a:extLst>
              </p:cNvPr>
              <p:cNvSpPr/>
              <p:nvPr/>
            </p:nvSpPr>
            <p:spPr>
              <a:xfrm>
                <a:off x="3717303" y="211914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Ellipse 434">
                <a:extLst>
                  <a:ext uri="{FF2B5EF4-FFF2-40B4-BE49-F238E27FC236}">
                    <a16:creationId xmlns:a16="http://schemas.microsoft.com/office/drawing/2014/main" id="{A5EEC1E8-1F86-4720-ABD6-1018673D6642}"/>
                  </a:ext>
                </a:extLst>
              </p:cNvPr>
              <p:cNvSpPr/>
              <p:nvPr/>
            </p:nvSpPr>
            <p:spPr>
              <a:xfrm>
                <a:off x="2284743"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6" name="Ellipse 435">
                <a:extLst>
                  <a:ext uri="{FF2B5EF4-FFF2-40B4-BE49-F238E27FC236}">
                    <a16:creationId xmlns:a16="http://schemas.microsoft.com/office/drawing/2014/main" id="{94E4D349-0FC2-43CA-9EBD-0505B33B9310}"/>
                  </a:ext>
                </a:extLst>
              </p:cNvPr>
              <p:cNvSpPr/>
              <p:nvPr/>
            </p:nvSpPr>
            <p:spPr>
              <a:xfrm>
                <a:off x="2571255"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80A6EC15-7208-43E9-8956-16B2F2B6DACC}"/>
                  </a:ext>
                </a:extLst>
              </p:cNvPr>
              <p:cNvSpPr/>
              <p:nvPr/>
            </p:nvSpPr>
            <p:spPr>
              <a:xfrm>
                <a:off x="2857767"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C00D1327-A3A6-4F90-95C9-95C04FB5AA51}"/>
                  </a:ext>
                </a:extLst>
              </p:cNvPr>
              <p:cNvSpPr/>
              <p:nvPr/>
            </p:nvSpPr>
            <p:spPr>
              <a:xfrm>
                <a:off x="3144279"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81083619-1642-4D52-A67B-D753346D9816}"/>
                  </a:ext>
                </a:extLst>
              </p:cNvPr>
              <p:cNvSpPr/>
              <p:nvPr/>
            </p:nvSpPr>
            <p:spPr>
              <a:xfrm>
                <a:off x="3430791" y="2417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D5259EAF-09B5-486E-9D11-B0661E639A95}"/>
                  </a:ext>
                </a:extLst>
              </p:cNvPr>
              <p:cNvSpPr/>
              <p:nvPr/>
            </p:nvSpPr>
            <p:spPr>
              <a:xfrm>
                <a:off x="3717303" y="24178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2" name="Ellipse 181">
              <a:extLst>
                <a:ext uri="{FF2B5EF4-FFF2-40B4-BE49-F238E27FC236}">
                  <a16:creationId xmlns:a16="http://schemas.microsoft.com/office/drawing/2014/main" id="{4414740B-43FB-4386-9E0B-ED1DCEF5CF92}"/>
                </a:ext>
              </a:extLst>
            </p:cNvPr>
            <p:cNvSpPr/>
            <p:nvPr/>
          </p:nvSpPr>
          <p:spPr>
            <a:xfrm>
              <a:off x="2143685" y="4007959"/>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3" name="Image 182">
              <a:extLst>
                <a:ext uri="{FF2B5EF4-FFF2-40B4-BE49-F238E27FC236}">
                  <a16:creationId xmlns:a16="http://schemas.microsoft.com/office/drawing/2014/main" id="{8173BC3F-1AB7-422D-9B85-31D3C942EC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71302" y="4035576"/>
              <a:ext cx="1254620" cy="1254620"/>
            </a:xfrm>
            <a:prstGeom prst="rect">
              <a:avLst/>
            </a:prstGeom>
          </p:spPr>
        </p:pic>
        <p:grpSp>
          <p:nvGrpSpPr>
            <p:cNvPr id="184" name="Groupe 183">
              <a:extLst>
                <a:ext uri="{FF2B5EF4-FFF2-40B4-BE49-F238E27FC236}">
                  <a16:creationId xmlns:a16="http://schemas.microsoft.com/office/drawing/2014/main" id="{A43455A2-F02A-48BD-AD2B-BE29E1283BE0}"/>
                </a:ext>
              </a:extLst>
            </p:cNvPr>
            <p:cNvGrpSpPr/>
            <p:nvPr/>
          </p:nvGrpSpPr>
          <p:grpSpPr>
            <a:xfrm>
              <a:off x="2346110" y="4327237"/>
              <a:ext cx="227814" cy="227814"/>
              <a:chOff x="4065285" y="2692214"/>
              <a:chExt cx="227814" cy="227814"/>
            </a:xfrm>
          </p:grpSpPr>
          <p:sp>
            <p:nvSpPr>
              <p:cNvPr id="409" name="Ellipse 408">
                <a:extLst>
                  <a:ext uri="{FF2B5EF4-FFF2-40B4-BE49-F238E27FC236}">
                    <a16:creationId xmlns:a16="http://schemas.microsoft.com/office/drawing/2014/main" id="{EB434CED-8809-43B2-954E-EF013FE987EC}"/>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349014DE-1463-442B-AA48-515FF6CE1484}"/>
                  </a:ext>
                </a:extLst>
              </p:cNvPr>
              <p:cNvSpPr/>
              <p:nvPr/>
            </p:nvSpPr>
            <p:spPr>
              <a:xfrm>
                <a:off x="4088283" y="2715212"/>
                <a:ext cx="181818" cy="18181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5" name="Groupe 184">
              <a:extLst>
                <a:ext uri="{FF2B5EF4-FFF2-40B4-BE49-F238E27FC236}">
                  <a16:creationId xmlns:a16="http://schemas.microsoft.com/office/drawing/2014/main" id="{A24F358F-7918-40A3-ACD6-F1A58BBF18E3}"/>
                </a:ext>
              </a:extLst>
            </p:cNvPr>
            <p:cNvGrpSpPr/>
            <p:nvPr/>
          </p:nvGrpSpPr>
          <p:grpSpPr>
            <a:xfrm>
              <a:off x="2921420" y="4334280"/>
              <a:ext cx="227814" cy="227814"/>
              <a:chOff x="4065285" y="2692214"/>
              <a:chExt cx="227814" cy="227814"/>
            </a:xfrm>
          </p:grpSpPr>
          <p:sp>
            <p:nvSpPr>
              <p:cNvPr id="407" name="Ellipse 406">
                <a:extLst>
                  <a:ext uri="{FF2B5EF4-FFF2-40B4-BE49-F238E27FC236}">
                    <a16:creationId xmlns:a16="http://schemas.microsoft.com/office/drawing/2014/main" id="{B132B012-9179-4429-8C2C-ED929E51E59F}"/>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A7AC858D-3ECE-44FE-8E72-3458FFB1052F}"/>
                  </a:ext>
                </a:extLst>
              </p:cNvPr>
              <p:cNvSpPr/>
              <p:nvPr/>
            </p:nvSpPr>
            <p:spPr>
              <a:xfrm>
                <a:off x="4088283" y="2715212"/>
                <a:ext cx="181818" cy="181818"/>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86" name="Groupe 185">
              <a:extLst>
                <a:ext uri="{FF2B5EF4-FFF2-40B4-BE49-F238E27FC236}">
                  <a16:creationId xmlns:a16="http://schemas.microsoft.com/office/drawing/2014/main" id="{6513F34B-71BA-4675-8614-1DFD52032244}"/>
                </a:ext>
              </a:extLst>
            </p:cNvPr>
            <p:cNvGrpSpPr/>
            <p:nvPr/>
          </p:nvGrpSpPr>
          <p:grpSpPr>
            <a:xfrm>
              <a:off x="2632622" y="4035576"/>
              <a:ext cx="227814" cy="227814"/>
              <a:chOff x="4065285" y="2692214"/>
              <a:chExt cx="227814" cy="227814"/>
            </a:xfrm>
          </p:grpSpPr>
          <p:sp>
            <p:nvSpPr>
              <p:cNvPr id="405" name="Ellipse 404">
                <a:extLst>
                  <a:ext uri="{FF2B5EF4-FFF2-40B4-BE49-F238E27FC236}">
                    <a16:creationId xmlns:a16="http://schemas.microsoft.com/office/drawing/2014/main" id="{B4B0380C-F782-4F6D-A276-90F22A1E4964}"/>
                  </a:ext>
                </a:extLst>
              </p:cNvPr>
              <p:cNvSpPr/>
              <p:nvPr/>
            </p:nvSpPr>
            <p:spPr>
              <a:xfrm>
                <a:off x="4065285" y="2692214"/>
                <a:ext cx="227814" cy="22781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Ellipse 405">
                <a:extLst>
                  <a:ext uri="{FF2B5EF4-FFF2-40B4-BE49-F238E27FC236}">
                    <a16:creationId xmlns:a16="http://schemas.microsoft.com/office/drawing/2014/main" id="{17BFD5C6-6DDA-4186-811A-E2357F02F612}"/>
                  </a:ext>
                </a:extLst>
              </p:cNvPr>
              <p:cNvSpPr/>
              <p:nvPr/>
            </p:nvSpPr>
            <p:spPr>
              <a:xfrm>
                <a:off x="4088283" y="2715212"/>
                <a:ext cx="181818" cy="18181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12" name="Rectangle 211">
              <a:extLst>
                <a:ext uri="{FF2B5EF4-FFF2-40B4-BE49-F238E27FC236}">
                  <a16:creationId xmlns:a16="http://schemas.microsoft.com/office/drawing/2014/main" id="{6565C1B2-F662-4537-9404-A0CC2D730AEC}"/>
                </a:ext>
              </a:extLst>
            </p:cNvPr>
            <p:cNvSpPr/>
            <p:nvPr/>
          </p:nvSpPr>
          <p:spPr>
            <a:xfrm>
              <a:off x="2304050" y="5332844"/>
              <a:ext cx="914400" cy="333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Edge</a:t>
              </a:r>
            </a:p>
          </p:txBody>
        </p:sp>
        <p:sp>
          <p:nvSpPr>
            <p:cNvPr id="217" name="Ellipse 216">
              <a:extLst>
                <a:ext uri="{FF2B5EF4-FFF2-40B4-BE49-F238E27FC236}">
                  <a16:creationId xmlns:a16="http://schemas.microsoft.com/office/drawing/2014/main" id="{87A819BA-5142-40FE-B055-962FD16FE5B5}"/>
                </a:ext>
              </a:extLst>
            </p:cNvPr>
            <p:cNvSpPr/>
            <p:nvPr/>
          </p:nvSpPr>
          <p:spPr>
            <a:xfrm>
              <a:off x="2397766" y="437875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D31CAFDE-31F9-4D43-A55D-3E8A47E23169}"/>
                </a:ext>
              </a:extLst>
            </p:cNvPr>
            <p:cNvSpPr/>
            <p:nvPr/>
          </p:nvSpPr>
          <p:spPr>
            <a:xfrm>
              <a:off x="2683740" y="4086871"/>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7C5B5FF8-8924-46C7-9B7A-1460AEEB6A4F}"/>
                </a:ext>
              </a:extLst>
            </p:cNvPr>
            <p:cNvSpPr/>
            <p:nvPr/>
          </p:nvSpPr>
          <p:spPr>
            <a:xfrm>
              <a:off x="2973676" y="4385562"/>
              <a:ext cx="124783" cy="1247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0526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160257" y="58846"/>
            <a:ext cx="11871486" cy="6986528"/>
          </a:xfrm>
          <a:prstGeom prst="rect">
            <a:avLst/>
          </a:prstGeom>
          <a:noFill/>
        </p:spPr>
        <p:txBody>
          <a:bodyPr wrap="square" rtlCol="0">
            <a:spAutoFit/>
          </a:bodyPr>
          <a:lstStyle/>
          <a:p>
            <a:r>
              <a:rPr lang="fr-FR" sz="1600" b="1" dirty="0"/>
              <a:t>Question: </a:t>
            </a:r>
            <a:r>
              <a:rPr lang="fr-FR" sz="1600" dirty="0"/>
              <a:t>How </a:t>
            </a:r>
            <a:r>
              <a:rPr lang="fr-FR" sz="1600" dirty="0" err="1"/>
              <a:t>much</a:t>
            </a:r>
            <a:r>
              <a:rPr lang="fr-FR" sz="1600" dirty="0"/>
              <a:t> are the overlays </a:t>
            </a:r>
            <a:r>
              <a:rPr lang="fr-FR" sz="1600" dirty="0" err="1"/>
              <a:t>easy</a:t>
            </a:r>
            <a:r>
              <a:rPr lang="fr-FR" sz="1600" dirty="0"/>
              <a:t> to </a:t>
            </a:r>
            <a:r>
              <a:rPr lang="fr-FR" sz="1600" dirty="0" err="1"/>
              <a:t>understand</a:t>
            </a:r>
            <a:r>
              <a:rPr lang="fr-FR" sz="1600" dirty="0"/>
              <a:t> </a:t>
            </a:r>
            <a:r>
              <a:rPr lang="fr-FR" sz="1600" dirty="0" err="1"/>
              <a:t>while</a:t>
            </a:r>
            <a:r>
              <a:rPr lang="fr-FR" sz="1600" dirty="0"/>
              <a:t> </a:t>
            </a:r>
            <a:r>
              <a:rPr lang="fr-FR" sz="1600" dirty="0" err="1"/>
              <a:t>above</a:t>
            </a:r>
            <a:r>
              <a:rPr lang="fr-FR" sz="1600" dirty="0"/>
              <a:t> </a:t>
            </a:r>
            <a:r>
              <a:rPr lang="fr-FR" sz="1600" dirty="0" err="1"/>
              <a:t>another</a:t>
            </a:r>
            <a:r>
              <a:rPr lang="fr-FR" sz="1600" dirty="0"/>
              <a:t> application?</a:t>
            </a:r>
            <a:endParaRPr lang="fr-FR" sz="1600" b="1" dirty="0"/>
          </a:p>
          <a:p>
            <a:r>
              <a:rPr lang="fr-FR" sz="1600" b="1" dirty="0" err="1"/>
              <a:t>Task</a:t>
            </a:r>
            <a:endParaRPr lang="fr-FR" sz="1600" b="1" dirty="0"/>
          </a:p>
          <a:p>
            <a:pPr marL="342900" indent="-342900">
              <a:buFont typeface="+mj-lt"/>
              <a:buAutoNum type="arabicPeriod"/>
            </a:pPr>
            <a:r>
              <a:rPr lang="fr-FR" sz="1600" dirty="0"/>
              <a:t>System displays a </a:t>
            </a:r>
            <a:r>
              <a:rPr lang="fr-FR" sz="1600" dirty="0" err="1"/>
              <a:t>random</a:t>
            </a:r>
            <a:r>
              <a:rPr lang="fr-FR" sz="1600" dirty="0"/>
              <a:t> </a:t>
            </a:r>
            <a:r>
              <a:rPr lang="fr-FR" sz="1600" dirty="0" err="1"/>
              <a:t>shape</a:t>
            </a:r>
            <a:r>
              <a:rPr lang="fr-FR" sz="1600" dirty="0"/>
              <a:t> at start and </a:t>
            </a:r>
            <a:r>
              <a:rPr lang="fr-FR" sz="1600" dirty="0" err="1"/>
              <a:t>random</a:t>
            </a:r>
            <a:r>
              <a:rPr lang="fr-FR" sz="1600" dirty="0"/>
              <a:t> </a:t>
            </a:r>
            <a:r>
              <a:rPr lang="fr-FR" sz="1600" dirty="0" err="1"/>
              <a:t>color</a:t>
            </a:r>
            <a:r>
              <a:rPr lang="fr-FR" sz="1600" dirty="0"/>
              <a:t> all </a:t>
            </a:r>
            <a:r>
              <a:rPr lang="fr-FR" sz="1600" dirty="0" err="1"/>
              <a:t>along</a:t>
            </a:r>
            <a:endParaRPr lang="fr-FR" sz="1600" dirty="0"/>
          </a:p>
          <a:p>
            <a:pPr marL="342900" indent="-342900">
              <a:buFont typeface="+mj-lt"/>
              <a:buAutoNum type="arabicPeriod"/>
            </a:pPr>
            <a:r>
              <a:rPr lang="fr-FR" sz="1600" dirty="0"/>
              <a:t>System display </a:t>
            </a:r>
            <a:r>
              <a:rPr lang="fr-FR" sz="1600" dirty="0" err="1"/>
              <a:t>random</a:t>
            </a:r>
            <a:r>
              <a:rPr lang="fr-FR" sz="1600" dirty="0"/>
              <a:t> </a:t>
            </a:r>
            <a:r>
              <a:rPr lang="fr-FR" sz="1600" dirty="0" err="1"/>
              <a:t>icon</a:t>
            </a:r>
            <a:r>
              <a:rPr lang="fr-FR" sz="1600" dirty="0"/>
              <a:t> on </a:t>
            </a:r>
            <a:r>
              <a:rPr lang="fr-FR" sz="1600" dirty="0" err="1"/>
              <a:t>each</a:t>
            </a:r>
            <a:r>
              <a:rPr lang="fr-FR" sz="1600" dirty="0"/>
              <a:t> pin </a:t>
            </a:r>
          </a:p>
          <a:p>
            <a:pPr marL="342900" indent="-342900">
              <a:buFont typeface="+mj-lt"/>
              <a:buAutoNum type="arabicPeriod"/>
            </a:pPr>
            <a:r>
              <a:rPr lang="fr-FR" sz="1600" dirty="0"/>
              <a:t>User </a:t>
            </a:r>
            <a:r>
              <a:rPr lang="fr-FR" sz="1600" dirty="0" err="1"/>
              <a:t>rotates</a:t>
            </a:r>
            <a:r>
              <a:rPr lang="fr-FR" sz="1600" dirty="0"/>
              <a:t> the pin </a:t>
            </a:r>
            <a:r>
              <a:rPr lang="fr-FR" sz="1600" dirty="0" err="1"/>
              <a:t>with</a:t>
            </a:r>
            <a:r>
              <a:rPr lang="fr-FR" sz="1600" dirty="0"/>
              <a:t> the PLANE </a:t>
            </a:r>
            <a:r>
              <a:rPr lang="fr-FR" sz="1600" dirty="0" err="1"/>
              <a:t>icon</a:t>
            </a:r>
            <a:r>
              <a:rPr lang="fr-FR" sz="1600" dirty="0"/>
              <a:t> on </a:t>
            </a:r>
            <a:r>
              <a:rPr lang="fr-FR" sz="1600" dirty="0" err="1"/>
              <a:t>it</a:t>
            </a:r>
            <a:endParaRPr lang="fr-FR" sz="1600" dirty="0"/>
          </a:p>
          <a:p>
            <a:pPr marL="342900" indent="-342900">
              <a:buFont typeface="+mj-lt"/>
              <a:buAutoNum type="arabicPeriod"/>
            </a:pPr>
            <a:r>
              <a:rPr lang="fr-FR" sz="1600" dirty="0"/>
              <a:t>System engages X </a:t>
            </a:r>
            <a:r>
              <a:rPr lang="fr-FR" sz="1600" dirty="0" err="1"/>
              <a:t>unsafe</a:t>
            </a:r>
            <a:r>
              <a:rPr lang="fr-FR" sz="1600" dirty="0"/>
              <a:t> pins </a:t>
            </a:r>
            <a:r>
              <a:rPr lang="fr-FR" sz="1600" dirty="0" err="1"/>
              <a:t>under</a:t>
            </a:r>
            <a:r>
              <a:rPr lang="fr-FR" sz="1600" dirty="0"/>
              <a:t> and </a:t>
            </a:r>
            <a:r>
              <a:rPr lang="fr-FR" sz="1600" dirty="0" err="1"/>
              <a:t>SafeGuard</a:t>
            </a:r>
            <a:r>
              <a:rPr lang="fr-FR" sz="1600" dirty="0"/>
              <a:t> </a:t>
            </a:r>
            <a:r>
              <a:rPr lang="fr-FR" sz="1600" dirty="0" err="1"/>
              <a:t>is</a:t>
            </a:r>
            <a:r>
              <a:rPr lang="fr-FR" sz="1600" dirty="0"/>
              <a:t> </a:t>
            </a:r>
            <a:r>
              <a:rPr lang="fr-FR" sz="1600" dirty="0" err="1"/>
              <a:t>triggered</a:t>
            </a:r>
            <a:r>
              <a:rPr lang="fr-FR" sz="1600" dirty="0"/>
              <a:t>.</a:t>
            </a:r>
          </a:p>
          <a:p>
            <a:pPr marL="342900" indent="-342900">
              <a:buFont typeface="+mj-lt"/>
              <a:buAutoNum type="arabicPeriod"/>
            </a:pPr>
            <a:r>
              <a:rPr lang="fr-FR" sz="1600" dirty="0"/>
              <a:t>User must </a:t>
            </a:r>
            <a:r>
              <a:rPr lang="fr-FR" sz="1600" dirty="0" err="1"/>
              <a:t>rotate</a:t>
            </a:r>
            <a:r>
              <a:rPr lang="fr-FR" sz="1600" dirty="0"/>
              <a:t> </a:t>
            </a:r>
            <a:r>
              <a:rPr lang="fr-FR" sz="1600" dirty="0" err="1"/>
              <a:t>unsafe</a:t>
            </a:r>
            <a:r>
              <a:rPr lang="fr-FR" sz="1600" dirty="0"/>
              <a:t> pins by </a:t>
            </a:r>
            <a:r>
              <a:rPr lang="fr-FR" sz="1600" dirty="0" err="1"/>
              <a:t>ascending</a:t>
            </a:r>
            <a:r>
              <a:rPr lang="fr-FR" sz="1600" dirty="0"/>
              <a:t> </a:t>
            </a:r>
            <a:r>
              <a:rPr lang="fr-FR" sz="1600" dirty="0" err="1"/>
              <a:t>order</a:t>
            </a:r>
            <a:r>
              <a:rPr lang="fr-FR" sz="1600" dirty="0"/>
              <a:t> (</a:t>
            </a:r>
            <a:r>
              <a:rPr lang="fr-FR" sz="1600" dirty="0" err="1"/>
              <a:t>from</a:t>
            </a:r>
            <a:r>
              <a:rPr lang="fr-FR" sz="1600" dirty="0"/>
              <a:t> the </a:t>
            </a:r>
            <a:r>
              <a:rPr lang="fr-FR" sz="1600" dirty="0" err="1"/>
              <a:t>highest</a:t>
            </a:r>
            <a:r>
              <a:rPr lang="fr-FR" sz="1600" dirty="0"/>
              <a:t> down to the </a:t>
            </a:r>
            <a:r>
              <a:rPr lang="fr-FR" sz="1600" dirty="0" err="1"/>
              <a:t>highest</a:t>
            </a:r>
            <a:r>
              <a:rPr lang="fr-FR" sz="1600" dirty="0"/>
              <a:t> up).</a:t>
            </a:r>
          </a:p>
          <a:p>
            <a:pPr marL="342900" indent="-342900">
              <a:buFont typeface="+mj-lt"/>
              <a:buAutoNum type="arabicPeriod"/>
            </a:pPr>
            <a:r>
              <a:rPr lang="fr-FR" sz="1600" dirty="0" err="1"/>
              <a:t>Repeat</a:t>
            </a:r>
            <a:r>
              <a:rPr lang="fr-FR" sz="1600" dirty="0"/>
              <a:t> </a:t>
            </a:r>
            <a:r>
              <a:rPr lang="fr-FR" sz="1600" dirty="0" err="1"/>
              <a:t>from</a:t>
            </a:r>
            <a:r>
              <a:rPr lang="fr-FR" sz="1600" dirty="0"/>
              <a:t> (2)</a:t>
            </a:r>
            <a:endParaRPr lang="fr-FR" sz="1600" b="1" dirty="0"/>
          </a:p>
          <a:p>
            <a:r>
              <a:rPr lang="fr-FR" sz="1600" b="1" dirty="0"/>
              <a:t>Variables</a:t>
            </a:r>
          </a:p>
          <a:p>
            <a:pPr marL="285750" indent="-285750">
              <a:buFont typeface="Arial" panose="020B0604020202020204" pitchFamily="34" charset="0"/>
              <a:buChar char="•"/>
            </a:pPr>
            <a:r>
              <a:rPr lang="fr-FR" sz="1600" i="1" dirty="0"/>
              <a:t>Overlay (3)</a:t>
            </a:r>
            <a:r>
              <a:rPr lang="fr-FR" sz="1600" b="1" i="1" dirty="0"/>
              <a:t>:</a:t>
            </a:r>
            <a:r>
              <a:rPr lang="fr-FR" sz="1600" b="1" dirty="0"/>
              <a:t> </a:t>
            </a:r>
            <a:r>
              <a:rPr lang="fr-FR" sz="1600" dirty="0"/>
              <a:t>Edge | Surface | Hull | Zone (</a:t>
            </a:r>
            <a:r>
              <a:rPr lang="fr-FR" sz="1600" dirty="0" err="1"/>
              <a:t>minimalist</a:t>
            </a:r>
            <a:r>
              <a:rPr lang="fr-FR" sz="1600" dirty="0"/>
              <a:t> </a:t>
            </a:r>
            <a:r>
              <a:rPr lang="fr-FR" sz="1600" dirty="0">
                <a:sym typeface="Wingdings" panose="05000000000000000000" pitchFamily="2" charset="2"/>
              </a:rPr>
              <a:t>&lt;-&gt; </a:t>
            </a:r>
            <a:r>
              <a:rPr lang="fr-FR" sz="1600" dirty="0" err="1">
                <a:sym typeface="Wingdings" panose="05000000000000000000" pitchFamily="2" charset="2"/>
              </a:rPr>
              <a:t>maximalist</a:t>
            </a:r>
            <a:r>
              <a:rPr lang="fr-FR" sz="1600" dirty="0">
                <a:sym typeface="Wingdings" panose="05000000000000000000" pitchFamily="2" charset="2"/>
              </a:rPr>
              <a:t>)</a:t>
            </a:r>
            <a:r>
              <a:rPr lang="fr-FR" sz="1600" dirty="0"/>
              <a:t> </a:t>
            </a:r>
          </a:p>
          <a:p>
            <a:pPr marL="285750" indent="-285750">
              <a:buFont typeface="Arial" panose="020B0604020202020204" pitchFamily="34" charset="0"/>
              <a:buChar char="•"/>
            </a:pPr>
            <a:r>
              <a:rPr lang="fr-FR" sz="1600" i="1" dirty="0"/>
              <a:t>Mode(3):  (</a:t>
            </a:r>
            <a:r>
              <a:rPr lang="fr-FR" sz="1600" i="1" dirty="0" err="1"/>
              <a:t>NumberChangeUnder</a:t>
            </a:r>
            <a:r>
              <a:rPr lang="fr-FR" sz="1600" i="1" dirty="0"/>
              <a:t> x </a:t>
            </a:r>
            <a:r>
              <a:rPr lang="fr-FR" sz="1600" i="1" dirty="0" err="1"/>
              <a:t>MagnitudeChangeUnder</a:t>
            </a:r>
            <a:r>
              <a:rPr lang="fr-FR" sz="1600" i="1" dirty="0"/>
              <a:t>)</a:t>
            </a:r>
          </a:p>
          <a:p>
            <a:pPr marL="742950" lvl="1" indent="-285750">
              <a:buFont typeface="Arial" panose="020B0604020202020204" pitchFamily="34" charset="0"/>
              <a:buChar char="•"/>
            </a:pPr>
            <a:r>
              <a:rPr lang="fr-FR" sz="1600" dirty="0" err="1"/>
              <a:t>Easy</a:t>
            </a:r>
            <a:r>
              <a:rPr lang="fr-FR" sz="1600" dirty="0"/>
              <a:t> (5cm-step, 3-items):</a:t>
            </a:r>
          </a:p>
          <a:p>
            <a:pPr marL="1200150" lvl="2" indent="-285750">
              <a:buFont typeface="Arial" panose="020B0604020202020204" pitchFamily="34" charset="0"/>
              <a:buChar char="•"/>
            </a:pPr>
            <a:r>
              <a:rPr lang="fr-FR" sz="1600" dirty="0"/>
              <a:t>-15cm &lt; -10cm &lt; -5cm</a:t>
            </a:r>
          </a:p>
          <a:p>
            <a:pPr marL="1200150" lvl="2" indent="-285750">
              <a:buFont typeface="Arial" panose="020B0604020202020204" pitchFamily="34" charset="0"/>
              <a:buChar char="•"/>
            </a:pPr>
            <a:r>
              <a:rPr lang="fr-FR" sz="1600" dirty="0"/>
              <a:t>-10cm &lt; -5cm &lt; 5cm</a:t>
            </a:r>
          </a:p>
          <a:p>
            <a:pPr marL="1200150" lvl="2" indent="-285750">
              <a:buFont typeface="Arial" panose="020B0604020202020204" pitchFamily="34" charset="0"/>
              <a:buChar char="•"/>
            </a:pPr>
            <a:r>
              <a:rPr lang="fr-FR" sz="1600" dirty="0"/>
              <a:t>-5cm &lt; 5cm &lt; 10cm</a:t>
            </a:r>
          </a:p>
          <a:p>
            <a:pPr marL="1200150" lvl="2" indent="-285750">
              <a:buFont typeface="Arial" panose="020B0604020202020204" pitchFamily="34" charset="0"/>
              <a:buChar char="•"/>
            </a:pPr>
            <a:r>
              <a:rPr lang="fr-FR" sz="1600" dirty="0"/>
              <a:t>5cm &lt; 10cm &lt; 15cm</a:t>
            </a:r>
          </a:p>
          <a:p>
            <a:pPr marL="742950" lvl="1" indent="-285750">
              <a:buFont typeface="Arial" panose="020B0604020202020204" pitchFamily="34" charset="0"/>
              <a:buChar char="•"/>
            </a:pPr>
            <a:r>
              <a:rPr lang="fr-FR" sz="1600" dirty="0"/>
              <a:t>Medium (3cm-step, 5-items):</a:t>
            </a:r>
          </a:p>
          <a:p>
            <a:pPr marL="1200150" lvl="2" indent="-285750">
              <a:buFont typeface="Arial" panose="020B0604020202020204" pitchFamily="34" charset="0"/>
              <a:buChar char="•"/>
            </a:pPr>
            <a:r>
              <a:rPr lang="fr-FR" sz="1600" dirty="0"/>
              <a:t>-15cm &lt; -12cm &lt; -9cm &lt; -6cm &lt; -3cm</a:t>
            </a:r>
          </a:p>
          <a:p>
            <a:pPr marL="1200150" lvl="2" indent="-285750">
              <a:buFont typeface="Arial" panose="020B0604020202020204" pitchFamily="34" charset="0"/>
              <a:buChar char="•"/>
            </a:pPr>
            <a:r>
              <a:rPr lang="fr-FR" sz="1600" dirty="0"/>
              <a:t>-9cm &lt; -6cm &lt; -3cm &lt; 3cm &lt; 6cm</a:t>
            </a:r>
          </a:p>
          <a:p>
            <a:pPr marL="1200150" lvl="2" indent="-285750">
              <a:buFont typeface="Arial" panose="020B0604020202020204" pitchFamily="34" charset="0"/>
              <a:buChar char="•"/>
            </a:pPr>
            <a:r>
              <a:rPr lang="fr-FR" sz="1600" dirty="0"/>
              <a:t>-6cm &lt; -3cm &lt; 3cm &lt; 6cm &lt; 9cm</a:t>
            </a:r>
          </a:p>
          <a:p>
            <a:pPr marL="1200150" lvl="2" indent="-285750">
              <a:buFont typeface="Arial" panose="020B0604020202020204" pitchFamily="34" charset="0"/>
              <a:buChar char="•"/>
            </a:pPr>
            <a:r>
              <a:rPr lang="fr-FR" sz="1600" dirty="0"/>
              <a:t>3cm &lt; 6cm &lt; 9cm &lt; 12cm &lt; 15cm</a:t>
            </a:r>
          </a:p>
          <a:p>
            <a:pPr marL="742950" lvl="1" indent="-285750">
              <a:buFont typeface="Arial" panose="020B0604020202020204" pitchFamily="34" charset="0"/>
              <a:buChar char="•"/>
            </a:pPr>
            <a:r>
              <a:rPr lang="fr-FR" sz="1600" dirty="0"/>
              <a:t>Hard (1cm-step, 7-items):</a:t>
            </a:r>
          </a:p>
          <a:p>
            <a:pPr marL="1200150" lvl="2" indent="-285750">
              <a:buFont typeface="Arial" panose="020B0604020202020204" pitchFamily="34" charset="0"/>
              <a:buChar char="•"/>
            </a:pPr>
            <a:r>
              <a:rPr lang="fr-FR" sz="1600" dirty="0"/>
              <a:t>-15cm &lt; -14cm &lt; -13cm &lt; -12cm &lt; -11cm &lt; -10cm &lt; -9cm</a:t>
            </a:r>
          </a:p>
          <a:p>
            <a:pPr marL="1200150" lvl="2" indent="-285750">
              <a:buFont typeface="Arial" panose="020B0604020202020204" pitchFamily="34" charset="0"/>
              <a:buChar char="•"/>
            </a:pPr>
            <a:r>
              <a:rPr lang="fr-FR" sz="1600" dirty="0"/>
              <a:t>-4cm &lt; -3cm &lt; -2cm &lt; -1cm &lt; 1cm &lt; 2cm &lt; 3cm</a:t>
            </a:r>
          </a:p>
          <a:p>
            <a:pPr marL="1200150" lvl="2" indent="-285750">
              <a:buFont typeface="Arial" panose="020B0604020202020204" pitchFamily="34" charset="0"/>
              <a:buChar char="•"/>
            </a:pPr>
            <a:r>
              <a:rPr lang="fr-FR" sz="1600" dirty="0"/>
              <a:t>-3cm &lt; -2cm &lt; -1cm &lt; 1cm &lt; 2cm &lt; 3cm &lt; 4cm</a:t>
            </a:r>
          </a:p>
          <a:p>
            <a:pPr marL="1200150" lvl="2" indent="-285750">
              <a:buFont typeface="Arial" panose="020B0604020202020204" pitchFamily="34" charset="0"/>
              <a:buChar char="•"/>
            </a:pPr>
            <a:r>
              <a:rPr lang="fr-FR" sz="1600" dirty="0"/>
              <a:t>9cm &lt; 10cm &lt; 11cm &lt; 12cm &lt; 13cm &lt; 14cm &lt; 15cm</a:t>
            </a:r>
          </a:p>
          <a:p>
            <a:pPr marL="342900" indent="-342900">
              <a:buFont typeface="+mj-lt"/>
              <a:buAutoNum type="arabicPeriod"/>
            </a:pPr>
            <a:endParaRPr lang="fr-FR" sz="1600" dirty="0"/>
          </a:p>
        </p:txBody>
      </p:sp>
      <p:sp>
        <p:nvSpPr>
          <p:cNvPr id="5" name="Rectangle 4">
            <a:extLst>
              <a:ext uri="{FF2B5EF4-FFF2-40B4-BE49-F238E27FC236}">
                <a16:creationId xmlns:a16="http://schemas.microsoft.com/office/drawing/2014/main" id="{C4EE5227-9DA2-48B5-8A0C-9E699EB13D0F}"/>
              </a:ext>
            </a:extLst>
          </p:cNvPr>
          <p:cNvSpPr/>
          <p:nvPr/>
        </p:nvSpPr>
        <p:spPr>
          <a:xfrm>
            <a:off x="6168273" y="2794031"/>
            <a:ext cx="6096000" cy="1846659"/>
          </a:xfrm>
          <a:prstGeom prst="rect">
            <a:avLst/>
          </a:prstGeom>
        </p:spPr>
        <p:txBody>
          <a:bodyPr>
            <a:spAutoFit/>
          </a:bodyPr>
          <a:lstStyle/>
          <a:p>
            <a:r>
              <a:rPr lang="fr-FR" sz="1600" b="1" dirty="0" err="1"/>
              <a:t>Factors</a:t>
            </a:r>
            <a:endParaRPr lang="fr-FR" sz="1600" b="1" dirty="0"/>
          </a:p>
          <a:p>
            <a:pPr marL="285750" indent="-285750">
              <a:buFont typeface="Arial" panose="020B0604020202020204" pitchFamily="34" charset="0"/>
              <a:buChar char="•"/>
            </a:pPr>
            <a:r>
              <a:rPr lang="fr-FR" sz="1600" i="1" dirty="0"/>
              <a:t>User </a:t>
            </a:r>
            <a:r>
              <a:rPr lang="fr-FR" sz="1600" i="1" dirty="0" err="1"/>
              <a:t>Personality</a:t>
            </a:r>
            <a:r>
              <a:rPr lang="fr-FR" sz="1600" i="1" dirty="0"/>
              <a:t>: </a:t>
            </a:r>
            <a:r>
              <a:rPr lang="fr-FR" sz="1600" i="1" dirty="0" err="1"/>
              <a:t>Daltonism</a:t>
            </a:r>
            <a:endParaRPr lang="fr-FR" sz="1600" i="1" dirty="0"/>
          </a:p>
          <a:p>
            <a:pPr marL="285750" indent="-285750">
              <a:buFont typeface="Arial" panose="020B0604020202020204" pitchFamily="34" charset="0"/>
              <a:buChar char="•"/>
            </a:pPr>
            <a:r>
              <a:rPr lang="fr-FR" sz="1600" i="1" dirty="0"/>
              <a:t>User Performance</a:t>
            </a:r>
            <a:r>
              <a:rPr lang="fr-FR" sz="1600" b="1" i="1" dirty="0"/>
              <a:t>:</a:t>
            </a:r>
            <a:r>
              <a:rPr lang="fr-FR" sz="1600" b="1" dirty="0"/>
              <a:t>  </a:t>
            </a:r>
            <a:r>
              <a:rPr lang="fr-FR" sz="1600" dirty="0"/>
              <a:t>NASA-TLX (</a:t>
            </a:r>
            <a:r>
              <a:rPr lang="fr-FR" sz="1600" dirty="0" err="1"/>
              <a:t>workload</a:t>
            </a:r>
            <a:r>
              <a:rPr lang="fr-FR" sz="1600" dirty="0"/>
              <a:t>)</a:t>
            </a:r>
          </a:p>
          <a:p>
            <a:pPr marL="285750" indent="-285750">
              <a:buFont typeface="Arial" panose="020B0604020202020204" pitchFamily="34" charset="0"/>
              <a:buChar char="•"/>
            </a:pPr>
            <a:r>
              <a:rPr lang="fr-FR" sz="1600" i="1" dirty="0"/>
              <a:t>User </a:t>
            </a:r>
            <a:r>
              <a:rPr lang="fr-FR" sz="1600" i="1" dirty="0" err="1"/>
              <a:t>Preference</a:t>
            </a:r>
            <a:r>
              <a:rPr lang="fr-FR" sz="1600" i="1" dirty="0"/>
              <a:t>: Interview</a:t>
            </a:r>
          </a:p>
          <a:p>
            <a:r>
              <a:rPr lang="fr-FR" sz="1600" i="1" dirty="0"/>
              <a:t>	-</a:t>
            </a:r>
            <a:r>
              <a:rPr lang="fr-FR" sz="1600" i="1" dirty="0" err="1"/>
              <a:t>Order</a:t>
            </a:r>
            <a:r>
              <a:rPr lang="fr-FR" sz="1600" i="1" dirty="0"/>
              <a:t> the overlays by </a:t>
            </a:r>
            <a:r>
              <a:rPr lang="fr-FR" sz="1600" i="1" dirty="0" err="1"/>
              <a:t>your</a:t>
            </a:r>
            <a:r>
              <a:rPr lang="fr-FR" sz="1600" i="1" dirty="0"/>
              <a:t> </a:t>
            </a:r>
            <a:r>
              <a:rPr lang="fr-FR" sz="1600" i="1" dirty="0" err="1"/>
              <a:t>preferences</a:t>
            </a:r>
            <a:r>
              <a:rPr lang="fr-FR" sz="1600" i="1" dirty="0"/>
              <a:t>?</a:t>
            </a:r>
          </a:p>
          <a:p>
            <a:r>
              <a:rPr lang="fr-FR" sz="1600" i="1" dirty="0"/>
              <a:t>	-</a:t>
            </a:r>
            <a:r>
              <a:rPr lang="fr-FR" sz="1600" i="1" dirty="0" err="1"/>
              <a:t>Why</a:t>
            </a:r>
            <a:r>
              <a:rPr lang="fr-FR" sz="1600" i="1" dirty="0"/>
              <a:t> </a:t>
            </a:r>
            <a:r>
              <a:rPr lang="fr-FR" sz="1600" i="1" dirty="0" err="1"/>
              <a:t>did</a:t>
            </a:r>
            <a:r>
              <a:rPr lang="fr-FR" sz="1600" i="1" dirty="0"/>
              <a:t> </a:t>
            </a:r>
            <a:r>
              <a:rPr lang="fr-FR" sz="1600" i="1" dirty="0" err="1"/>
              <a:t>you</a:t>
            </a:r>
            <a:r>
              <a:rPr lang="fr-FR" sz="1600" i="1" dirty="0"/>
              <a:t> </a:t>
            </a:r>
            <a:r>
              <a:rPr lang="fr-FR" sz="1600" i="1" dirty="0" err="1"/>
              <a:t>order</a:t>
            </a:r>
            <a:r>
              <a:rPr lang="fr-FR" sz="1600" i="1" dirty="0"/>
              <a:t> </a:t>
            </a:r>
            <a:r>
              <a:rPr lang="fr-FR" sz="1600" i="1" dirty="0" err="1"/>
              <a:t>them</a:t>
            </a:r>
            <a:r>
              <a:rPr lang="fr-FR" sz="1600" i="1" dirty="0"/>
              <a:t> like </a:t>
            </a:r>
            <a:r>
              <a:rPr lang="fr-FR" sz="1600" i="1" dirty="0" err="1"/>
              <a:t>that</a:t>
            </a:r>
            <a:r>
              <a:rPr lang="fr-FR" sz="1600" i="1" dirty="0"/>
              <a:t>?</a:t>
            </a:r>
            <a:endParaRPr lang="fr-FR" sz="1600" dirty="0"/>
          </a:p>
          <a:p>
            <a:endParaRPr lang="fr-FR" sz="1600" dirty="0"/>
          </a:p>
        </p:txBody>
      </p:sp>
    </p:spTree>
    <p:extLst>
      <p:ext uri="{BB962C8B-B14F-4D97-AF65-F5344CB8AC3E}">
        <p14:creationId xmlns:p14="http://schemas.microsoft.com/office/powerpoint/2010/main" val="28042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2E047D2-FA23-48C1-A21D-B3DA459C9A4C}"/>
              </a:ext>
            </a:extLst>
          </p:cNvPr>
          <p:cNvGrpSpPr/>
          <p:nvPr/>
        </p:nvGrpSpPr>
        <p:grpSpPr>
          <a:xfrm>
            <a:off x="1595392" y="1635091"/>
            <a:ext cx="9001216" cy="3587818"/>
            <a:chOff x="1536750" y="1074318"/>
            <a:chExt cx="9001216" cy="3587818"/>
          </a:xfrm>
        </p:grpSpPr>
        <p:sp>
          <p:nvSpPr>
            <p:cNvPr id="3" name="ZoneTexte 2">
              <a:extLst>
                <a:ext uri="{FF2B5EF4-FFF2-40B4-BE49-F238E27FC236}">
                  <a16:creationId xmlns:a16="http://schemas.microsoft.com/office/drawing/2014/main" id="{508B70F7-3D8B-40F4-BF13-5E988C838E10}"/>
                </a:ext>
              </a:extLst>
            </p:cNvPr>
            <p:cNvSpPr txBox="1"/>
            <p:nvPr/>
          </p:nvSpPr>
          <p:spPr>
            <a:xfrm>
              <a:off x="3568221" y="1074318"/>
              <a:ext cx="4938275" cy="646331"/>
            </a:xfrm>
            <a:prstGeom prst="rect">
              <a:avLst/>
            </a:prstGeom>
            <a:noFill/>
          </p:spPr>
          <p:txBody>
            <a:bodyPr wrap="none" rtlCol="0">
              <a:spAutoFit/>
            </a:bodyPr>
            <a:lstStyle/>
            <a:p>
              <a:pPr marL="342900" indent="-342900">
                <a:buFont typeface="+mj-lt"/>
                <a:buAutoNum type="arabicPeriod"/>
              </a:pPr>
              <a:r>
                <a:rPr lang="fr-FR" dirty="0"/>
                <a:t>Lire PRESENTATION</a:t>
              </a:r>
            </a:p>
            <a:p>
              <a:pPr marL="342900" indent="-342900">
                <a:buFont typeface="+mj-lt"/>
                <a:buAutoNum type="arabicPeriod"/>
              </a:pPr>
              <a:r>
                <a:rPr lang="fr-FR" dirty="0"/>
                <a:t>Remplir CONSENTEMENT et DEMOGRAPHIQUE</a:t>
              </a:r>
            </a:p>
          </p:txBody>
        </p:sp>
        <p:grpSp>
          <p:nvGrpSpPr>
            <p:cNvPr id="6" name="Groupe 5">
              <a:extLst>
                <a:ext uri="{FF2B5EF4-FFF2-40B4-BE49-F238E27FC236}">
                  <a16:creationId xmlns:a16="http://schemas.microsoft.com/office/drawing/2014/main" id="{B5B1B29A-2C0F-4E6E-81FB-28A992252166}"/>
                </a:ext>
              </a:extLst>
            </p:cNvPr>
            <p:cNvGrpSpPr/>
            <p:nvPr/>
          </p:nvGrpSpPr>
          <p:grpSpPr>
            <a:xfrm>
              <a:off x="1536750" y="2076813"/>
              <a:ext cx="9001216" cy="2585323"/>
              <a:chOff x="1536750" y="2076813"/>
              <a:chExt cx="9001216" cy="2585323"/>
            </a:xfrm>
          </p:grpSpPr>
          <p:sp>
            <p:nvSpPr>
              <p:cNvPr id="2" name="Rectangle 1">
                <a:extLst>
                  <a:ext uri="{FF2B5EF4-FFF2-40B4-BE49-F238E27FC236}">
                    <a16:creationId xmlns:a16="http://schemas.microsoft.com/office/drawing/2014/main" id="{2E957411-3E30-4F31-91FA-B7D437FEBAF2}"/>
                  </a:ext>
                </a:extLst>
              </p:cNvPr>
              <p:cNvSpPr/>
              <p:nvPr/>
            </p:nvSpPr>
            <p:spPr>
              <a:xfrm>
                <a:off x="1536750" y="2076813"/>
                <a:ext cx="2905438" cy="2585323"/>
              </a:xfrm>
              <a:prstGeom prst="rect">
                <a:avLst/>
              </a:prstGeom>
            </p:spPr>
            <p:txBody>
              <a:bodyPr wrap="square">
                <a:spAutoFit/>
              </a:bodyPr>
              <a:lstStyle/>
              <a:p>
                <a:pPr marL="342900" indent="-342900">
                  <a:buFont typeface="+mj-lt"/>
                  <a:buAutoNum type="arabicPeriod"/>
                </a:pPr>
                <a:r>
                  <a:rPr lang="fr-FR" dirty="0"/>
                  <a:t>Démarrer EASY_MODE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4" name="Rectangle 3">
                <a:extLst>
                  <a:ext uri="{FF2B5EF4-FFF2-40B4-BE49-F238E27FC236}">
                    <a16:creationId xmlns:a16="http://schemas.microsoft.com/office/drawing/2014/main" id="{8490B89E-CD27-440D-BEF0-526C0339C3A5}"/>
                  </a:ext>
                </a:extLst>
              </p:cNvPr>
              <p:cNvSpPr/>
              <p:nvPr/>
            </p:nvSpPr>
            <p:spPr>
              <a:xfrm>
                <a:off x="7490188" y="2076813"/>
                <a:ext cx="3047778" cy="2585323"/>
              </a:xfrm>
              <a:prstGeom prst="rect">
                <a:avLst/>
              </a:prstGeom>
            </p:spPr>
            <p:txBody>
              <a:bodyPr wrap="square">
                <a:spAutoFit/>
              </a:bodyPr>
              <a:lstStyle/>
              <a:p>
                <a:pPr marL="342900" indent="-342900">
                  <a:buFont typeface="+mj-lt"/>
                  <a:buAutoNum type="arabicPeriod"/>
                </a:pPr>
                <a:r>
                  <a:rPr lang="fr-FR" dirty="0"/>
                  <a:t>Démarrer HARD_MODE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sp>
            <p:nvSpPr>
              <p:cNvPr id="5" name="Rectangle 4">
                <a:extLst>
                  <a:ext uri="{FF2B5EF4-FFF2-40B4-BE49-F238E27FC236}">
                    <a16:creationId xmlns:a16="http://schemas.microsoft.com/office/drawing/2014/main" id="{08E58F1E-890B-4A52-9D29-C20413242D61}"/>
                  </a:ext>
                </a:extLst>
              </p:cNvPr>
              <p:cNvSpPr/>
              <p:nvPr/>
            </p:nvSpPr>
            <p:spPr>
              <a:xfrm>
                <a:off x="4442299" y="2076813"/>
                <a:ext cx="3047778" cy="2585323"/>
              </a:xfrm>
              <a:prstGeom prst="rect">
                <a:avLst/>
              </a:prstGeom>
            </p:spPr>
            <p:txBody>
              <a:bodyPr wrap="square">
                <a:spAutoFit/>
              </a:bodyPr>
              <a:lstStyle/>
              <a:p>
                <a:pPr marL="342900" indent="-342900">
                  <a:buFont typeface="+mj-lt"/>
                  <a:buAutoNum type="arabicPeriod"/>
                </a:pPr>
                <a:r>
                  <a:rPr lang="fr-FR" dirty="0"/>
                  <a:t>Démarrer MEDIUM_MODE</a:t>
                </a:r>
              </a:p>
              <a:p>
                <a:pPr marL="342900" indent="-342900">
                  <a:buFont typeface="+mj-lt"/>
                  <a:buAutoNum type="arabicPeriod"/>
                </a:pPr>
                <a:r>
                  <a:rPr lang="fr-FR" dirty="0"/>
                  <a:t>Lancer SESSION1</a:t>
                </a:r>
              </a:p>
              <a:p>
                <a:pPr marL="342900" indent="-342900">
                  <a:buFont typeface="+mj-lt"/>
                  <a:buAutoNum type="arabicPeriod"/>
                </a:pPr>
                <a:r>
                  <a:rPr lang="fr-FR" dirty="0"/>
                  <a:t>Remplir QUESTIONNAIRE</a:t>
                </a:r>
              </a:p>
              <a:p>
                <a:pPr marL="342900" indent="-342900">
                  <a:buFont typeface="+mj-lt"/>
                  <a:buAutoNum type="arabicPeriod"/>
                </a:pPr>
                <a:r>
                  <a:rPr lang="fr-FR" dirty="0"/>
                  <a:t>Lancer SESSION2</a:t>
                </a:r>
              </a:p>
              <a:p>
                <a:pPr marL="342900" indent="-342900">
                  <a:buFont typeface="+mj-lt"/>
                  <a:buAutoNum type="arabicPeriod"/>
                </a:pPr>
                <a:r>
                  <a:rPr lang="fr-FR" dirty="0"/>
                  <a:t>Remplir QUESTIONNAIRE</a:t>
                </a:r>
              </a:p>
              <a:p>
                <a:pPr marL="342900" indent="-342900">
                  <a:buFont typeface="+mj-lt"/>
                  <a:buAutoNum type="arabicPeriod"/>
                </a:pPr>
                <a:r>
                  <a:rPr lang="fr-FR" dirty="0"/>
                  <a:t>Lancer SESSION3</a:t>
                </a:r>
              </a:p>
              <a:p>
                <a:pPr marL="342900" indent="-342900">
                  <a:buFont typeface="+mj-lt"/>
                  <a:buAutoNum type="arabicPeriod"/>
                </a:pPr>
                <a:r>
                  <a:rPr lang="fr-FR" dirty="0"/>
                  <a:t>Remplir QUESTIONNAIRE</a:t>
                </a:r>
              </a:p>
              <a:p>
                <a:pPr marL="342900" indent="-342900">
                  <a:buFont typeface="+mj-lt"/>
                  <a:buAutoNum type="arabicPeriod"/>
                </a:pPr>
                <a:r>
                  <a:rPr lang="fr-FR" dirty="0"/>
                  <a:t>Lancer SESSION4</a:t>
                </a:r>
              </a:p>
              <a:p>
                <a:pPr marL="342900" indent="-342900">
                  <a:buFont typeface="+mj-lt"/>
                  <a:buAutoNum type="arabicPeriod"/>
                </a:pPr>
                <a:r>
                  <a:rPr lang="fr-FR" dirty="0"/>
                  <a:t>Démarrer INTERVIEW</a:t>
                </a:r>
              </a:p>
            </p:txBody>
          </p:sp>
        </p:grpSp>
      </p:grpSp>
    </p:spTree>
    <p:extLst>
      <p:ext uri="{BB962C8B-B14F-4D97-AF65-F5344CB8AC3E}">
        <p14:creationId xmlns:p14="http://schemas.microsoft.com/office/powerpoint/2010/main" val="236818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ZoneTexte 177">
            <a:extLst>
              <a:ext uri="{FF2B5EF4-FFF2-40B4-BE49-F238E27FC236}">
                <a16:creationId xmlns:a16="http://schemas.microsoft.com/office/drawing/2014/main" id="{9EE7C203-3FFF-4CD1-A84A-1FC307E12E71}"/>
              </a:ext>
            </a:extLst>
          </p:cNvPr>
          <p:cNvSpPr txBox="1"/>
          <p:nvPr/>
        </p:nvSpPr>
        <p:spPr>
          <a:xfrm>
            <a:off x="81279" y="135791"/>
            <a:ext cx="12009121" cy="2554545"/>
          </a:xfrm>
          <a:prstGeom prst="rect">
            <a:avLst/>
          </a:prstGeom>
          <a:noFill/>
        </p:spPr>
        <p:txBody>
          <a:bodyPr wrap="square" rtlCol="0">
            <a:spAutoFit/>
          </a:bodyPr>
          <a:lstStyle/>
          <a:p>
            <a:r>
              <a:rPr lang="fr-FR" sz="1600" b="1" dirty="0" err="1"/>
              <a:t>Task</a:t>
            </a:r>
            <a:r>
              <a:rPr lang="fr-FR" sz="1600" b="1" dirty="0"/>
              <a:t>: </a:t>
            </a:r>
          </a:p>
          <a:p>
            <a:pPr marL="800100" lvl="1" indent="-342900">
              <a:buFont typeface="+mj-lt"/>
              <a:buAutoNum type="arabicPeriod"/>
            </a:pPr>
            <a:r>
              <a:rPr lang="fr-FR" sz="1600" b="1" dirty="0"/>
              <a:t>S0</a:t>
            </a:r>
            <a:r>
              <a:rPr lang="fr-FR" sz="1600" dirty="0"/>
              <a:t> </a:t>
            </a:r>
            <a:r>
              <a:rPr lang="fr-FR" sz="1600" b="1" dirty="0"/>
              <a:t>– </a:t>
            </a:r>
            <a:r>
              <a:rPr lang="fr-FR" sz="1600" dirty="0"/>
              <a:t>System moves </a:t>
            </a:r>
            <a:r>
              <a:rPr lang="fr-FR" sz="1600" dirty="0" err="1"/>
              <a:t>two</a:t>
            </a:r>
            <a:r>
              <a:rPr lang="fr-FR" sz="1600" dirty="0"/>
              <a:t> pins </a:t>
            </a:r>
            <a:r>
              <a:rPr lang="fr-FR" sz="1600" dirty="0" err="1"/>
              <a:t>with</a:t>
            </a:r>
            <a:r>
              <a:rPr lang="fr-FR" sz="1600" dirty="0"/>
              <a:t> an </a:t>
            </a:r>
            <a:r>
              <a:rPr lang="fr-FR" sz="1600" dirty="0" err="1"/>
              <a:t>icon</a:t>
            </a:r>
            <a:r>
              <a:rPr lang="fr-FR" sz="1600" dirty="0"/>
              <a:t> on </a:t>
            </a:r>
            <a:r>
              <a:rPr lang="fr-FR" sz="1600" dirty="0" err="1"/>
              <a:t>them</a:t>
            </a:r>
            <a:r>
              <a:rPr lang="fr-FR" sz="1600" dirty="0"/>
              <a:t>.</a:t>
            </a:r>
          </a:p>
          <a:p>
            <a:pPr marL="800100" lvl="1" indent="-342900">
              <a:buFont typeface="+mj-lt"/>
              <a:buAutoNum type="arabicPeriod"/>
            </a:pPr>
            <a:r>
              <a:rPr lang="fr-FR" sz="1600" b="1" dirty="0"/>
              <a:t>U0 – </a:t>
            </a:r>
            <a:r>
              <a:rPr lang="fr-FR" sz="1600" dirty="0"/>
              <a:t>User </a:t>
            </a:r>
            <a:r>
              <a:rPr lang="fr-FR" sz="1600" dirty="0" err="1"/>
              <a:t>rotates</a:t>
            </a:r>
            <a:r>
              <a:rPr lang="fr-FR" sz="1600" dirty="0"/>
              <a:t> the </a:t>
            </a:r>
            <a:r>
              <a:rPr lang="fr-FR" sz="1600" dirty="0" err="1"/>
              <a:t>highest</a:t>
            </a:r>
            <a:r>
              <a:rPr lang="fr-FR" sz="1600" dirty="0"/>
              <a:t> pin </a:t>
            </a:r>
            <a:r>
              <a:rPr lang="fr-FR" sz="1600" u="sng" dirty="0" err="1"/>
              <a:t>before</a:t>
            </a:r>
            <a:r>
              <a:rPr lang="fr-FR" sz="1600" u="sng" dirty="0"/>
              <a:t> 5 seconds (</a:t>
            </a:r>
            <a:r>
              <a:rPr lang="fr-FR" sz="1600" u="sng" dirty="0" err="1"/>
              <a:t>visual</a:t>
            </a:r>
            <a:r>
              <a:rPr lang="fr-FR" sz="1600" u="sng" dirty="0"/>
              <a:t> </a:t>
            </a:r>
            <a:r>
              <a:rPr lang="fr-FR" sz="1600" u="sng" dirty="0" err="1"/>
              <a:t>feature</a:t>
            </a:r>
            <a:r>
              <a:rPr lang="fr-FR" sz="1600" u="sng" dirty="0"/>
              <a:t> </a:t>
            </a:r>
            <a:r>
              <a:rPr lang="fr-FR" sz="1600" u="sng" dirty="0" err="1"/>
              <a:t>search</a:t>
            </a:r>
            <a:r>
              <a:rPr lang="fr-FR" sz="1600" u="sng" dirty="0"/>
              <a:t>!)</a:t>
            </a:r>
          </a:p>
          <a:p>
            <a:pPr marL="800100" lvl="1" indent="-342900">
              <a:buFont typeface="+mj-lt"/>
              <a:buAutoNum type="arabicPeriod"/>
            </a:pPr>
            <a:r>
              <a:rPr lang="fr-FR" sz="1600" u="sng" dirty="0" err="1"/>
              <a:t>Repeat</a:t>
            </a:r>
            <a:endParaRPr lang="fr-FR" sz="1600" u="sng" dirty="0"/>
          </a:p>
          <a:p>
            <a:r>
              <a:rPr lang="fr-FR" sz="1600" b="1" dirty="0" err="1"/>
              <a:t>Apparatus</a:t>
            </a:r>
            <a:r>
              <a:rPr lang="fr-FR" sz="1600" b="1" dirty="0"/>
              <a:t>:</a:t>
            </a:r>
          </a:p>
          <a:p>
            <a:pPr marL="800100" lvl="1" indent="-342900">
              <a:buFont typeface="+mj-lt"/>
              <a:buAutoNum type="arabicPeriod"/>
            </a:pPr>
            <a:r>
              <a:rPr lang="fr-FR" sz="1600" dirty="0" err="1"/>
              <a:t>Random</a:t>
            </a:r>
            <a:r>
              <a:rPr lang="fr-FR" sz="1600" dirty="0"/>
              <a:t> </a:t>
            </a:r>
            <a:r>
              <a:rPr lang="fr-FR" sz="1600" dirty="0" err="1"/>
              <a:t>color</a:t>
            </a:r>
            <a:r>
              <a:rPr lang="fr-FR" sz="1600" dirty="0"/>
              <a:t> and </a:t>
            </a:r>
            <a:r>
              <a:rPr lang="fr-FR" sz="1600" dirty="0" err="1"/>
              <a:t>icon</a:t>
            </a:r>
            <a:r>
              <a:rPr lang="fr-FR" sz="1600" dirty="0"/>
              <a:t> ?</a:t>
            </a:r>
          </a:p>
          <a:p>
            <a:r>
              <a:rPr lang="fr-FR" sz="1600" b="1" dirty="0" err="1"/>
              <a:t>Factors</a:t>
            </a:r>
            <a:r>
              <a:rPr lang="fr-FR" sz="1600" b="1" dirty="0"/>
              <a:t>: </a:t>
            </a:r>
          </a:p>
          <a:p>
            <a:pPr marL="800100" lvl="1" indent="-342900">
              <a:buFont typeface="+mj-lt"/>
              <a:buAutoNum type="arabicPeriod"/>
            </a:pPr>
            <a:r>
              <a:rPr lang="fr-FR" sz="1600" b="1" dirty="0"/>
              <a:t>Overlay – </a:t>
            </a:r>
            <a:r>
              <a:rPr lang="fr-FR" sz="1600" dirty="0"/>
              <a:t>Edge/Surface/Hull/Zone</a:t>
            </a:r>
          </a:p>
          <a:p>
            <a:pPr marL="800100" lvl="1" indent="-342900">
              <a:buFont typeface="+mj-lt"/>
              <a:buAutoNum type="arabicPeriod"/>
            </a:pPr>
            <a:r>
              <a:rPr lang="fr-FR" sz="1600" b="1" dirty="0"/>
              <a:t>Configuration – </a:t>
            </a:r>
            <a:r>
              <a:rPr lang="fr-FR" sz="1600" dirty="0"/>
              <a:t>25% one </a:t>
            </a:r>
            <a:r>
              <a:rPr lang="fr-FR" sz="1600" dirty="0" err="1"/>
              <a:t>icon</a:t>
            </a:r>
            <a:r>
              <a:rPr lang="fr-FR" sz="1600" dirty="0"/>
              <a:t> </a:t>
            </a:r>
            <a:r>
              <a:rPr lang="fr-FR" sz="1600" dirty="0" err="1"/>
              <a:t>under</a:t>
            </a:r>
            <a:r>
              <a:rPr lang="fr-FR" sz="1600" dirty="0"/>
              <a:t>/25% </a:t>
            </a:r>
            <a:r>
              <a:rPr lang="fr-FR" sz="1600" dirty="0" err="1"/>
              <a:t>two</a:t>
            </a:r>
            <a:r>
              <a:rPr lang="fr-FR" sz="1600" dirty="0"/>
              <a:t> </a:t>
            </a:r>
            <a:r>
              <a:rPr lang="fr-FR" sz="1600" dirty="0" err="1"/>
              <a:t>icons</a:t>
            </a:r>
            <a:r>
              <a:rPr lang="fr-FR" sz="1600" dirty="0"/>
              <a:t> </a:t>
            </a:r>
            <a:r>
              <a:rPr lang="fr-FR" sz="1600" dirty="0" err="1"/>
              <a:t>under</a:t>
            </a:r>
            <a:r>
              <a:rPr lang="fr-FR" sz="1600" dirty="0"/>
              <a:t> </a:t>
            </a:r>
            <a:br>
              <a:rPr lang="fr-FR" sz="1600" dirty="0"/>
            </a:br>
            <a:r>
              <a:rPr lang="fr-FR" sz="1600" dirty="0"/>
              <a:t>/50% no </a:t>
            </a:r>
            <a:r>
              <a:rPr lang="fr-FR" sz="1600" dirty="0" err="1"/>
              <a:t>icon</a:t>
            </a:r>
            <a:r>
              <a:rPr lang="fr-FR" sz="1600" dirty="0"/>
              <a:t> </a:t>
            </a:r>
            <a:r>
              <a:rPr lang="fr-FR" sz="1600" dirty="0" err="1"/>
              <a:t>under</a:t>
            </a:r>
            <a:endParaRPr lang="fr-FR" sz="1600" dirty="0"/>
          </a:p>
        </p:txBody>
      </p:sp>
      <p:sp>
        <p:nvSpPr>
          <p:cNvPr id="2" name="Rectangle 1">
            <a:extLst>
              <a:ext uri="{FF2B5EF4-FFF2-40B4-BE49-F238E27FC236}">
                <a16:creationId xmlns:a16="http://schemas.microsoft.com/office/drawing/2014/main" id="{5D4DC229-B68D-48FE-A0AC-9380A9DE7751}"/>
              </a:ext>
            </a:extLst>
          </p:cNvPr>
          <p:cNvSpPr/>
          <p:nvPr/>
        </p:nvSpPr>
        <p:spPr>
          <a:xfrm>
            <a:off x="81279" y="2802731"/>
            <a:ext cx="5069840" cy="2308324"/>
          </a:xfrm>
          <a:prstGeom prst="rect">
            <a:avLst/>
          </a:prstGeom>
        </p:spPr>
        <p:txBody>
          <a:bodyPr wrap="square">
            <a:spAutoFit/>
          </a:bodyPr>
          <a:lstStyle/>
          <a:p>
            <a:pPr lvl="1"/>
            <a:r>
              <a:rPr lang="fr-FR" sz="1600" b="1" dirty="0"/>
              <a:t>Stress and Charge de travail</a:t>
            </a:r>
          </a:p>
          <a:p>
            <a:pPr marL="1257300" lvl="2" indent="-342900">
              <a:buFont typeface="+mj-lt"/>
              <a:buAutoNum type="arabicPeriod"/>
            </a:pPr>
            <a:r>
              <a:rPr lang="fr-FR" sz="1600" dirty="0"/>
              <a:t>[Quanti] </a:t>
            </a:r>
            <a:r>
              <a:rPr lang="fr-FR" sz="1600" dirty="0" err="1"/>
              <a:t>Measured</a:t>
            </a:r>
            <a:r>
              <a:rPr lang="fr-FR" sz="1600" dirty="0"/>
              <a:t> TEMP, BVP, etc.</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Avec ce claque de sécurité, je me suis senti…</a:t>
            </a:r>
          </a:p>
          <a:p>
            <a:pPr marL="1714500" lvl="3" indent="-342900">
              <a:buFont typeface="Arial" panose="020B0604020202020204" pitchFamily="34" charset="0"/>
              <a:buChar char="•"/>
            </a:pPr>
            <a:r>
              <a:rPr lang="fr-FR" sz="1600" dirty="0"/>
              <a:t>En insécurité/sécurité</a:t>
            </a:r>
          </a:p>
          <a:p>
            <a:pPr marL="1714500" lvl="3" indent="-342900">
              <a:buFont typeface="Arial" panose="020B0604020202020204" pitchFamily="34" charset="0"/>
              <a:buChar char="•"/>
            </a:pPr>
            <a:r>
              <a:rPr lang="fr-FR" sz="1600" dirty="0"/>
              <a:t>Stressé/relaxé</a:t>
            </a:r>
          </a:p>
          <a:p>
            <a:pPr marL="1714500" lvl="3" indent="-342900">
              <a:buFont typeface="Arial" panose="020B0604020202020204" pitchFamily="34" charset="0"/>
              <a:buChar char="•"/>
            </a:pPr>
            <a:r>
              <a:rPr lang="fr-FR" sz="1600" b="1" dirty="0" err="1"/>
              <a:t>Incomfortable</a:t>
            </a:r>
            <a:r>
              <a:rPr lang="fr-FR" sz="1600" b="1" dirty="0"/>
              <a:t>/</a:t>
            </a:r>
            <a:r>
              <a:rPr lang="fr-FR" sz="1600" b="1" dirty="0" err="1"/>
              <a:t>Comfortable</a:t>
            </a:r>
            <a:endParaRPr lang="fr-FR" sz="1600" b="1" dirty="0"/>
          </a:p>
          <a:p>
            <a:pPr marL="1714500" lvl="3" indent="-342900">
              <a:buFont typeface="Arial" panose="020B0604020202020204" pitchFamily="34" charset="0"/>
              <a:buChar char="•"/>
            </a:pPr>
            <a:r>
              <a:rPr lang="fr-FR" sz="1600" dirty="0"/>
              <a:t>En manque de contrôle/En contrôle</a:t>
            </a:r>
          </a:p>
        </p:txBody>
      </p:sp>
      <p:sp>
        <p:nvSpPr>
          <p:cNvPr id="3" name="Rectangle 2">
            <a:extLst>
              <a:ext uri="{FF2B5EF4-FFF2-40B4-BE49-F238E27FC236}">
                <a16:creationId xmlns:a16="http://schemas.microsoft.com/office/drawing/2014/main" id="{E343BFAF-316A-4DCE-8E1D-C32A72D5FECD}"/>
              </a:ext>
            </a:extLst>
          </p:cNvPr>
          <p:cNvSpPr/>
          <p:nvPr/>
        </p:nvSpPr>
        <p:spPr>
          <a:xfrm>
            <a:off x="0" y="5111055"/>
            <a:ext cx="5994400" cy="1077218"/>
          </a:xfrm>
          <a:prstGeom prst="rect">
            <a:avLst/>
          </a:prstGeom>
        </p:spPr>
        <p:txBody>
          <a:bodyPr wrap="square">
            <a:spAutoFit/>
          </a:bodyPr>
          <a:lstStyle/>
          <a:p>
            <a:pPr lvl="1"/>
            <a:r>
              <a:rPr lang="fr-FR" sz="1600" b="1" dirty="0"/>
              <a:t>Performance </a:t>
            </a:r>
            <a:endParaRPr lang="fr-FR" sz="1600" dirty="0"/>
          </a:p>
          <a:p>
            <a:pPr marL="1257300" lvl="2" indent="-342900">
              <a:buFont typeface="+mj-lt"/>
              <a:buAutoNum type="arabicPeriod"/>
            </a:pPr>
            <a:r>
              <a:rPr lang="fr-FR" sz="1600" dirty="0"/>
              <a:t>[Quanti] </a:t>
            </a:r>
            <a:r>
              <a:rPr lang="fr-FR" sz="1600" dirty="0" err="1"/>
              <a:t>Task</a:t>
            </a:r>
            <a:r>
              <a:rPr lang="fr-FR" sz="1600" dirty="0"/>
              <a:t> </a:t>
            </a:r>
            <a:r>
              <a:rPr lang="fr-FR" sz="1600" dirty="0" err="1"/>
              <a:t>Completion</a:t>
            </a:r>
            <a:r>
              <a:rPr lang="fr-FR" sz="1600" dirty="0"/>
              <a:t> Time and </a:t>
            </a:r>
            <a:r>
              <a:rPr lang="fr-FR" sz="1600" dirty="0" err="1"/>
              <a:t>Task</a:t>
            </a:r>
            <a:r>
              <a:rPr lang="fr-FR" sz="1600" dirty="0"/>
              <a:t> </a:t>
            </a:r>
            <a:r>
              <a:rPr lang="fr-FR" sz="1600" dirty="0" err="1"/>
              <a:t>Error</a:t>
            </a:r>
            <a:r>
              <a:rPr lang="fr-FR" sz="1600" dirty="0"/>
              <a:t> Rate </a:t>
            </a:r>
          </a:p>
          <a:p>
            <a:pPr marL="1257300" lvl="2" indent="-342900">
              <a:buFont typeface="+mj-lt"/>
              <a:buAutoNum type="arabicPeriod"/>
            </a:pPr>
            <a:r>
              <a:rPr lang="fr-FR" sz="1600" dirty="0"/>
              <a:t>[Quali] NASA-TLX</a:t>
            </a:r>
          </a:p>
          <a:p>
            <a:pPr marL="1257300" lvl="2" indent="-342900">
              <a:buFont typeface="+mj-lt"/>
              <a:buAutoNum type="arabicPeriod"/>
            </a:pPr>
            <a:r>
              <a:rPr lang="fr-FR" sz="1600" dirty="0"/>
              <a:t>Questionnaire</a:t>
            </a:r>
          </a:p>
        </p:txBody>
      </p:sp>
      <p:sp>
        <p:nvSpPr>
          <p:cNvPr id="9" name="Rectangle 8">
            <a:extLst>
              <a:ext uri="{FF2B5EF4-FFF2-40B4-BE49-F238E27FC236}">
                <a16:creationId xmlns:a16="http://schemas.microsoft.com/office/drawing/2014/main" id="{4760A414-4504-4351-A862-2A22C930ABBF}"/>
              </a:ext>
            </a:extLst>
          </p:cNvPr>
          <p:cNvSpPr/>
          <p:nvPr/>
        </p:nvSpPr>
        <p:spPr>
          <a:xfrm>
            <a:off x="6085840" y="248186"/>
            <a:ext cx="6096000" cy="2554545"/>
          </a:xfrm>
          <a:prstGeom prst="rect">
            <a:avLst/>
          </a:prstGeom>
        </p:spPr>
        <p:txBody>
          <a:bodyPr>
            <a:spAutoFit/>
          </a:bodyPr>
          <a:lstStyle/>
          <a:p>
            <a:r>
              <a:rPr lang="fr-FR" sz="1600" b="1" dirty="0"/>
              <a:t>Visibilité et Occupation de l’espace</a:t>
            </a:r>
          </a:p>
          <a:p>
            <a:pPr marL="342900" indent="-342900">
              <a:buFont typeface="Arial" panose="020B0604020202020204" pitchFamily="34" charset="0"/>
              <a:buChar char="•"/>
            </a:pPr>
            <a:r>
              <a:rPr lang="fr-FR" sz="1600" dirty="0"/>
              <a:t>Ce claque de sécurité était facile à détecter/voir.</a:t>
            </a:r>
          </a:p>
          <a:p>
            <a:pPr marL="342900" indent="-342900">
              <a:buFont typeface="Arial" panose="020B0604020202020204" pitchFamily="34" charset="0"/>
              <a:buChar char="•"/>
            </a:pPr>
            <a:r>
              <a:rPr lang="fr-FR" sz="1600" dirty="0"/>
              <a:t>Ce claque de sécurité était difficile à détecter/voir.</a:t>
            </a:r>
          </a:p>
          <a:p>
            <a:pPr marL="342900" indent="-342900">
              <a:buFont typeface="Arial" panose="020B0604020202020204" pitchFamily="34" charset="0"/>
              <a:buChar char="•"/>
            </a:pPr>
            <a:r>
              <a:rPr lang="fr-FR" sz="1600" dirty="0"/>
              <a:t>Ce claque de sécurité était trop visible (trop imposant, trop de place prise).</a:t>
            </a:r>
          </a:p>
          <a:p>
            <a:pPr marL="342900" indent="-342900">
              <a:buFont typeface="Arial" panose="020B0604020202020204" pitchFamily="34" charset="0"/>
              <a:buChar char="•"/>
            </a:pPr>
            <a:r>
              <a:rPr lang="fr-FR" sz="1600" dirty="0"/>
              <a:t>Ce claque de sécurité n’était pas assez visible  (pas assez imposant, pas assez de place prise).</a:t>
            </a:r>
          </a:p>
          <a:p>
            <a:pPr marL="342900" indent="-342900">
              <a:buFont typeface="Arial" panose="020B0604020202020204" pitchFamily="34" charset="0"/>
              <a:buChar char="•"/>
            </a:pPr>
            <a:r>
              <a:rPr lang="fr-FR" sz="1600" dirty="0"/>
              <a:t>Ce calque de sécurité m’a ralenti dans ma tâche</a:t>
            </a:r>
          </a:p>
          <a:p>
            <a:pPr marL="342900" indent="-342900">
              <a:buFont typeface="Arial" panose="020B0604020202020204" pitchFamily="34" charset="0"/>
              <a:buChar char="•"/>
            </a:pPr>
            <a:r>
              <a:rPr lang="fr-FR" sz="1600" dirty="0"/>
              <a:t>Ce calque de sécurité m’a fait commettre des erreurs dans ma tâche</a:t>
            </a:r>
          </a:p>
        </p:txBody>
      </p:sp>
      <p:sp>
        <p:nvSpPr>
          <p:cNvPr id="11" name="Rectangle 10">
            <a:extLst>
              <a:ext uri="{FF2B5EF4-FFF2-40B4-BE49-F238E27FC236}">
                <a16:creationId xmlns:a16="http://schemas.microsoft.com/office/drawing/2014/main" id="{8DB08471-42F9-4D70-9F11-CA8FDC1A933F}"/>
              </a:ext>
            </a:extLst>
          </p:cNvPr>
          <p:cNvSpPr/>
          <p:nvPr/>
        </p:nvSpPr>
        <p:spPr>
          <a:xfrm>
            <a:off x="6096000" y="2802731"/>
            <a:ext cx="6096000" cy="2800767"/>
          </a:xfrm>
          <a:prstGeom prst="rect">
            <a:avLst/>
          </a:prstGeom>
        </p:spPr>
        <p:txBody>
          <a:bodyPr>
            <a:spAutoFit/>
          </a:bodyPr>
          <a:lstStyle/>
          <a:p>
            <a:r>
              <a:rPr lang="fr-FR" sz="1600" b="1" dirty="0"/>
              <a:t>Compréhension</a:t>
            </a:r>
          </a:p>
          <a:p>
            <a:pPr marL="342900" indent="-342900">
              <a:buFont typeface="Arial" panose="020B0604020202020204" pitchFamily="34" charset="0"/>
              <a:buChar char="•"/>
            </a:pPr>
            <a:r>
              <a:rPr lang="fr-FR" sz="1600" dirty="0"/>
              <a:t>Avec ce calque de sécurité, le mouvement des cylindres étaient prévisibles</a:t>
            </a:r>
          </a:p>
          <a:p>
            <a:pPr marL="342900" indent="-342900">
              <a:buFont typeface="Arial" panose="020B0604020202020204" pitchFamily="34" charset="0"/>
              <a:buChar char="•"/>
            </a:pPr>
            <a:r>
              <a:rPr lang="fr-FR" sz="1600" dirty="0"/>
              <a:t>Avec ce claque de sécurité, j'avais conscience des cylindres mis en pause.</a:t>
            </a:r>
          </a:p>
          <a:p>
            <a:pPr marL="342900" indent="-342900">
              <a:buFont typeface="Arial" panose="020B0604020202020204" pitchFamily="34" charset="0"/>
              <a:buChar char="•"/>
            </a:pPr>
            <a:r>
              <a:rPr lang="fr-FR" sz="1600" dirty="0"/>
              <a:t>Avec ce claque de sécurité, j'avais conscience des cylindres mis en pause et de la direction qu'ils aillaient suivre (p.ex., tel cylindre va monter, tel autre cylindre va descendre).</a:t>
            </a:r>
          </a:p>
          <a:p>
            <a:pPr marL="342900" indent="-342900">
              <a:buFont typeface="Arial" panose="020B0604020202020204" pitchFamily="34" charset="0"/>
              <a:buChar char="•"/>
            </a:pPr>
            <a:r>
              <a:rPr lang="fr-FR" sz="1600" dirty="0"/>
              <a:t>Avec ce claque de sécurité, j'avais conscience des cylindres mis en pause et de la direction et de l'amplitude qu'ils aillaient suivre (p.ex., tel cylindre va monter plus haut que tel autre cylindre).</a:t>
            </a:r>
          </a:p>
        </p:txBody>
      </p:sp>
    </p:spTree>
    <p:extLst>
      <p:ext uri="{BB962C8B-B14F-4D97-AF65-F5344CB8AC3E}">
        <p14:creationId xmlns:p14="http://schemas.microsoft.com/office/powerpoint/2010/main" val="339642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12192000" cy="3970318"/>
          </a:xfrm>
          <a:prstGeom prst="rect">
            <a:avLst/>
          </a:prstGeom>
          <a:noFill/>
        </p:spPr>
        <p:txBody>
          <a:bodyPr wrap="square" rtlCol="0">
            <a:spAutoFit/>
          </a:bodyPr>
          <a:lstStyle/>
          <a:p>
            <a:pPr marL="800100" lvl="1" indent="-342900">
              <a:buFont typeface="+mj-lt"/>
              <a:buAutoNum type="arabicPeriod"/>
            </a:pPr>
            <a:r>
              <a:rPr lang="fr-FR" u="sng" dirty="0"/>
              <a:t>SYSTEM TASK | USER INTERRUPT</a:t>
            </a:r>
          </a:p>
          <a:p>
            <a:pPr marL="1257300" lvl="2" indent="-342900">
              <a:buFont typeface="+mj-lt"/>
              <a:buAutoNum type="arabicPeriod"/>
            </a:pPr>
            <a:r>
              <a:rPr lang="fr-FR" b="1" dirty="0">
                <a:solidFill>
                  <a:schemeClr val="accent6"/>
                </a:solidFill>
              </a:rPr>
              <a:t>The user </a:t>
            </a:r>
            <a:r>
              <a:rPr lang="fr-FR" b="1" dirty="0" err="1">
                <a:solidFill>
                  <a:schemeClr val="accent6"/>
                </a:solidFill>
              </a:rPr>
              <a:t>waits</a:t>
            </a:r>
            <a:r>
              <a:rPr lang="fr-FR" b="1" dirty="0">
                <a:solidFill>
                  <a:schemeClr val="accent6"/>
                </a:solidFill>
              </a:rPr>
              <a:t> for a SC (passive)</a:t>
            </a:r>
          </a:p>
          <a:p>
            <a:pPr marL="1257300" lvl="2" indent="-342900">
              <a:buFont typeface="+mj-lt"/>
              <a:buAutoNum type="arabicPeriod"/>
            </a:pPr>
            <a:r>
              <a:rPr lang="fr-FR" dirty="0"/>
              <a:t>System triggers an </a:t>
            </a:r>
            <a:r>
              <a:rPr lang="fr-FR" dirty="0" err="1"/>
              <a:t>unsafe</a:t>
            </a:r>
            <a:r>
              <a:rPr lang="fr-FR" dirty="0"/>
              <a:t> SC far </a:t>
            </a:r>
            <a:r>
              <a:rPr lang="fr-FR" dirty="0" err="1"/>
              <a:t>from</a:t>
            </a:r>
            <a:r>
              <a:rPr lang="fr-FR" dirty="0"/>
              <a:t> the user</a:t>
            </a:r>
          </a:p>
          <a:p>
            <a:pPr marL="1257300" lvl="2" indent="-342900">
              <a:buFont typeface="+mj-lt"/>
              <a:buAutoNum type="arabicPeriod"/>
            </a:pPr>
            <a:r>
              <a:rPr lang="fr-FR" dirty="0"/>
              <a:t>User stop pin one by one</a:t>
            </a:r>
          </a:p>
          <a:p>
            <a:pPr marL="1257300" lvl="2" indent="-342900">
              <a:buFont typeface="+mj-lt"/>
              <a:buAutoNum type="arabicPeriod"/>
            </a:pPr>
            <a:r>
              <a:rPr lang="fr-FR" dirty="0"/>
              <a:t>User free pin one by one</a:t>
            </a:r>
          </a:p>
          <a:p>
            <a:pPr marL="1257300" lvl="2" indent="-342900">
              <a:buFont typeface="+mj-lt"/>
              <a:buAutoNum type="arabicPeriod"/>
            </a:pPr>
            <a:endParaRPr lang="fr-FR" dirty="0"/>
          </a:p>
          <a:p>
            <a:pPr lvl="2"/>
            <a:endParaRPr lang="fr-FR" dirty="0"/>
          </a:p>
          <a:p>
            <a:pPr marL="800100" lvl="1" indent="-342900">
              <a:buFont typeface="+mj-lt"/>
              <a:buAutoNum type="arabicPeriod"/>
            </a:pPr>
            <a:r>
              <a:rPr lang="fr-FR" u="sng" dirty="0"/>
              <a:t>USER TASK | SYSTEM INTERRUPT</a:t>
            </a:r>
          </a:p>
          <a:p>
            <a:pPr marL="1257300" lvl="2" indent="-342900">
              <a:buFont typeface="+mj-lt"/>
              <a:buAutoNum type="arabicPeriod"/>
            </a:pPr>
            <a:r>
              <a:rPr lang="fr-FR" b="1" dirty="0">
                <a:solidFill>
                  <a:schemeClr val="accent2"/>
                </a:solidFill>
              </a:rPr>
              <a:t>The user </a:t>
            </a:r>
            <a:r>
              <a:rPr lang="fr-FR" b="1" dirty="0" err="1">
                <a:solidFill>
                  <a:schemeClr val="accent2"/>
                </a:solidFill>
              </a:rPr>
              <a:t>plays</a:t>
            </a:r>
            <a:r>
              <a:rPr lang="fr-FR" b="1" dirty="0">
                <a:solidFill>
                  <a:schemeClr val="accent2"/>
                </a:solidFill>
              </a:rPr>
              <a:t> gauge </a:t>
            </a:r>
            <a:r>
              <a:rPr lang="fr-FR" b="1" dirty="0" err="1">
                <a:solidFill>
                  <a:schemeClr val="accent2"/>
                </a:solidFill>
              </a:rPr>
              <a:t>game</a:t>
            </a:r>
            <a:r>
              <a:rPr lang="fr-FR" b="1" dirty="0">
                <a:solidFill>
                  <a:schemeClr val="accent2"/>
                </a:solidFill>
              </a:rPr>
              <a:t> (active, focus of attention)</a:t>
            </a:r>
          </a:p>
          <a:p>
            <a:pPr marL="1257300" lvl="2" indent="-342900">
              <a:buFont typeface="+mj-lt"/>
              <a:buAutoNum type="arabicPeriod"/>
            </a:pPr>
            <a:r>
              <a:rPr lang="fr-FR" dirty="0"/>
              <a:t>System triggers an </a:t>
            </a:r>
            <a:r>
              <a:rPr lang="fr-FR" dirty="0" err="1"/>
              <a:t>unsafe</a:t>
            </a:r>
            <a:r>
              <a:rPr lang="fr-FR" dirty="0"/>
              <a:t> SC </a:t>
            </a:r>
            <a:r>
              <a:rPr lang="fr-FR" dirty="0" err="1"/>
              <a:t>under</a:t>
            </a:r>
            <a:r>
              <a:rPr lang="fr-FR" dirty="0"/>
              <a:t> user body at </a:t>
            </a:r>
            <a:r>
              <a:rPr lang="fr-FR" dirty="0" err="1"/>
              <a:t>random</a:t>
            </a:r>
            <a:r>
              <a:rPr lang="fr-FR" dirty="0"/>
              <a:t> time</a:t>
            </a:r>
          </a:p>
          <a:p>
            <a:pPr marL="1257300" lvl="2" indent="-342900">
              <a:buFont typeface="+mj-lt"/>
              <a:buAutoNum type="arabicPeriod"/>
            </a:pPr>
            <a:r>
              <a:rPr lang="fr-FR" dirty="0"/>
              <a:t>User free pin one by one</a:t>
            </a:r>
          </a:p>
          <a:p>
            <a:pPr marL="800100" lvl="1" indent="-342900">
              <a:buFont typeface="+mj-lt"/>
              <a:buAutoNum type="arabicPeriod"/>
            </a:pPr>
            <a:endParaRPr lang="fr-FR" u="sng" dirty="0"/>
          </a:p>
          <a:p>
            <a:pPr marL="800100" lvl="1" indent="-342900">
              <a:buFont typeface="+mj-lt"/>
              <a:buAutoNum type="arabicPeriod"/>
            </a:pPr>
            <a:r>
              <a:rPr lang="fr-FR" u="sng" dirty="0"/>
              <a:t>SHAPE-CHANGE</a:t>
            </a:r>
          </a:p>
          <a:p>
            <a:pPr marL="1257300" lvl="2" indent="-342900">
              <a:buFont typeface="+mj-lt"/>
              <a:buAutoNum type="arabicPeriod"/>
            </a:pPr>
            <a:r>
              <a:rPr lang="fr-FR" u="sng" dirty="0" err="1"/>
              <a:t>NbChangeUnder</a:t>
            </a:r>
            <a:r>
              <a:rPr lang="fr-FR" u="sng" dirty="0"/>
              <a:t>: 3 pins * 5 ? 6 pins  * 5 ? 9 pins * 5 ?</a:t>
            </a:r>
            <a:endParaRPr lang="fr-FR" dirty="0"/>
          </a:p>
        </p:txBody>
      </p:sp>
      <p:grpSp>
        <p:nvGrpSpPr>
          <p:cNvPr id="3" name="Groupe 2">
            <a:extLst>
              <a:ext uri="{FF2B5EF4-FFF2-40B4-BE49-F238E27FC236}">
                <a16:creationId xmlns:a16="http://schemas.microsoft.com/office/drawing/2014/main" id="{4B37FD82-B661-4B3C-A2AC-719AA52A7B76}"/>
              </a:ext>
            </a:extLst>
          </p:cNvPr>
          <p:cNvGrpSpPr/>
          <p:nvPr/>
        </p:nvGrpSpPr>
        <p:grpSpPr>
          <a:xfrm>
            <a:off x="360669" y="4721541"/>
            <a:ext cx="9674257" cy="1907772"/>
            <a:chOff x="239596" y="3423838"/>
            <a:chExt cx="11169193" cy="2645111"/>
          </a:xfrm>
        </p:grpSpPr>
        <p:sp>
          <p:nvSpPr>
            <p:cNvPr id="2" name="Rectangle 1">
              <a:extLst>
                <a:ext uri="{FF2B5EF4-FFF2-40B4-BE49-F238E27FC236}">
                  <a16:creationId xmlns:a16="http://schemas.microsoft.com/office/drawing/2014/main" id="{DED3C472-79DA-4BB7-85D5-A23A33871F2D}"/>
                </a:ext>
              </a:extLst>
            </p:cNvPr>
            <p:cNvSpPr/>
            <p:nvPr/>
          </p:nvSpPr>
          <p:spPr>
            <a:xfrm>
              <a:off x="273376" y="3423839"/>
              <a:ext cx="9144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INTRO</a:t>
              </a:r>
            </a:p>
          </p:txBody>
        </p:sp>
        <p:sp>
          <p:nvSpPr>
            <p:cNvPr id="4" name="Rectangle 3">
              <a:extLst>
                <a:ext uri="{FF2B5EF4-FFF2-40B4-BE49-F238E27FC236}">
                  <a16:creationId xmlns:a16="http://schemas.microsoft.com/office/drawing/2014/main" id="{99DA51F3-274A-49A6-8DAB-C05701064EAD}"/>
                </a:ext>
              </a:extLst>
            </p:cNvPr>
            <p:cNvSpPr/>
            <p:nvPr/>
          </p:nvSpPr>
          <p:spPr>
            <a:xfrm>
              <a:off x="1187776" y="3423838"/>
              <a:ext cx="2911312"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DEMOGRAPHIC &amp; CONSENT</a:t>
              </a:r>
            </a:p>
          </p:txBody>
        </p:sp>
        <p:sp>
          <p:nvSpPr>
            <p:cNvPr id="5" name="Rectangle 4">
              <a:extLst>
                <a:ext uri="{FF2B5EF4-FFF2-40B4-BE49-F238E27FC236}">
                  <a16:creationId xmlns:a16="http://schemas.microsoft.com/office/drawing/2014/main" id="{8BC62C17-F171-473F-AB44-50E5F85F3E39}"/>
                </a:ext>
              </a:extLst>
            </p:cNvPr>
            <p:cNvSpPr/>
            <p:nvPr/>
          </p:nvSpPr>
          <p:spPr>
            <a:xfrm>
              <a:off x="239596"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6" name="Rectangle 5">
              <a:extLst>
                <a:ext uri="{FF2B5EF4-FFF2-40B4-BE49-F238E27FC236}">
                  <a16:creationId xmlns:a16="http://schemas.microsoft.com/office/drawing/2014/main" id="{9E910214-1A56-45B1-A071-6D9C0EE3CB2D}"/>
                </a:ext>
              </a:extLst>
            </p:cNvPr>
            <p:cNvSpPr/>
            <p:nvPr/>
          </p:nvSpPr>
          <p:spPr>
            <a:xfrm>
              <a:off x="1692897" y="424767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SYSTEM OVERLAY </a:t>
              </a:r>
            </a:p>
          </p:txBody>
        </p:sp>
        <p:sp>
          <p:nvSpPr>
            <p:cNvPr id="14" name="Rectangle 13">
              <a:extLst>
                <a:ext uri="{FF2B5EF4-FFF2-40B4-BE49-F238E27FC236}">
                  <a16:creationId xmlns:a16="http://schemas.microsoft.com/office/drawing/2014/main" id="{63E58760-2B57-43BE-A6B6-A6CFBC30B4C6}"/>
                </a:ext>
              </a:extLst>
            </p:cNvPr>
            <p:cNvSpPr/>
            <p:nvPr/>
          </p:nvSpPr>
          <p:spPr>
            <a:xfrm>
              <a:off x="36442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5" name="Rectangle 14">
              <a:extLst>
                <a:ext uri="{FF2B5EF4-FFF2-40B4-BE49-F238E27FC236}">
                  <a16:creationId xmlns:a16="http://schemas.microsoft.com/office/drawing/2014/main" id="{88528687-F720-4AD6-8239-A1768762A7E3}"/>
                </a:ext>
              </a:extLst>
            </p:cNvPr>
            <p:cNvSpPr/>
            <p:nvPr/>
          </p:nvSpPr>
          <p:spPr>
            <a:xfrm>
              <a:off x="5097542" y="437212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16" name="Rectangle 15">
              <a:extLst>
                <a:ext uri="{FF2B5EF4-FFF2-40B4-BE49-F238E27FC236}">
                  <a16:creationId xmlns:a16="http://schemas.microsoft.com/office/drawing/2014/main" id="{53933052-F82E-409D-A3A7-71674FC97456}"/>
                </a:ext>
              </a:extLst>
            </p:cNvPr>
            <p:cNvSpPr/>
            <p:nvPr/>
          </p:nvSpPr>
          <p:spPr>
            <a:xfrm>
              <a:off x="6550843" y="4240152"/>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SYSTEM TASK</a:t>
              </a:r>
            </a:p>
            <a:p>
              <a:pPr algn="ctr"/>
              <a:r>
                <a:rPr lang="fr-FR" sz="1600" dirty="0">
                  <a:solidFill>
                    <a:schemeClr val="tx1"/>
                  </a:solidFill>
                </a:rPr>
                <a:t>USER OVERLAY </a:t>
              </a:r>
            </a:p>
          </p:txBody>
        </p:sp>
        <p:sp>
          <p:nvSpPr>
            <p:cNvPr id="18" name="Rectangle 17">
              <a:extLst>
                <a:ext uri="{FF2B5EF4-FFF2-40B4-BE49-F238E27FC236}">
                  <a16:creationId xmlns:a16="http://schemas.microsoft.com/office/drawing/2014/main" id="{EAEDD17C-442A-4B82-B3DE-FF387E944670}"/>
                </a:ext>
              </a:extLst>
            </p:cNvPr>
            <p:cNvSpPr/>
            <p:nvPr/>
          </p:nvSpPr>
          <p:spPr>
            <a:xfrm>
              <a:off x="8499047" y="4364608"/>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19" name="Rectangle 18">
              <a:extLst>
                <a:ext uri="{FF2B5EF4-FFF2-40B4-BE49-F238E27FC236}">
                  <a16:creationId xmlns:a16="http://schemas.microsoft.com/office/drawing/2014/main" id="{B790A774-818A-45EA-B6E4-46767A867218}"/>
                </a:ext>
              </a:extLst>
            </p:cNvPr>
            <p:cNvSpPr/>
            <p:nvPr/>
          </p:nvSpPr>
          <p:spPr>
            <a:xfrm>
              <a:off x="9955489" y="4364607"/>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sp>
          <p:nvSpPr>
            <p:cNvPr id="20" name="Rectangle 19">
              <a:extLst>
                <a:ext uri="{FF2B5EF4-FFF2-40B4-BE49-F238E27FC236}">
                  <a16:creationId xmlns:a16="http://schemas.microsoft.com/office/drawing/2014/main" id="{79AC1E1C-9F53-40FF-AC1F-095C205FAE51}"/>
                </a:ext>
              </a:extLst>
            </p:cNvPr>
            <p:cNvSpPr/>
            <p:nvPr/>
          </p:nvSpPr>
          <p:spPr>
            <a:xfrm>
              <a:off x="249755"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1" name="Rectangle 20">
              <a:extLst>
                <a:ext uri="{FF2B5EF4-FFF2-40B4-BE49-F238E27FC236}">
                  <a16:creationId xmlns:a16="http://schemas.microsoft.com/office/drawing/2014/main" id="{154F4D79-1285-40B3-A391-25BB2A805B75}"/>
                </a:ext>
              </a:extLst>
            </p:cNvPr>
            <p:cNvSpPr/>
            <p:nvPr/>
          </p:nvSpPr>
          <p:spPr>
            <a:xfrm>
              <a:off x="1703056" y="531098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SYSTEM OVERLAY </a:t>
              </a:r>
            </a:p>
          </p:txBody>
        </p:sp>
        <p:sp>
          <p:nvSpPr>
            <p:cNvPr id="22" name="Rectangle 21">
              <a:extLst>
                <a:ext uri="{FF2B5EF4-FFF2-40B4-BE49-F238E27FC236}">
                  <a16:creationId xmlns:a16="http://schemas.microsoft.com/office/drawing/2014/main" id="{C152C33A-4B03-4A53-8EAE-8644C94E237D}"/>
                </a:ext>
              </a:extLst>
            </p:cNvPr>
            <p:cNvSpPr/>
            <p:nvPr/>
          </p:nvSpPr>
          <p:spPr>
            <a:xfrm>
              <a:off x="36442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3" name="Rectangle 22">
              <a:extLst>
                <a:ext uri="{FF2B5EF4-FFF2-40B4-BE49-F238E27FC236}">
                  <a16:creationId xmlns:a16="http://schemas.microsoft.com/office/drawing/2014/main" id="{D677AB69-05ED-4F0E-A60F-EDCCE2C02ED1}"/>
                </a:ext>
              </a:extLst>
            </p:cNvPr>
            <p:cNvSpPr/>
            <p:nvPr/>
          </p:nvSpPr>
          <p:spPr>
            <a:xfrm>
              <a:off x="5097541" y="543544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E4 CONTROL</a:t>
              </a:r>
            </a:p>
          </p:txBody>
        </p:sp>
        <p:sp>
          <p:nvSpPr>
            <p:cNvPr id="24" name="Rectangle 23">
              <a:extLst>
                <a:ext uri="{FF2B5EF4-FFF2-40B4-BE49-F238E27FC236}">
                  <a16:creationId xmlns:a16="http://schemas.microsoft.com/office/drawing/2014/main" id="{44B56254-B4DD-442D-938E-89F733453CFF}"/>
                </a:ext>
              </a:extLst>
            </p:cNvPr>
            <p:cNvSpPr/>
            <p:nvPr/>
          </p:nvSpPr>
          <p:spPr>
            <a:xfrm>
              <a:off x="6550842" y="5303469"/>
              <a:ext cx="1948204" cy="757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USER TASK</a:t>
              </a:r>
            </a:p>
            <a:p>
              <a:pPr algn="ctr"/>
              <a:r>
                <a:rPr lang="fr-FR" sz="1600" dirty="0">
                  <a:solidFill>
                    <a:schemeClr val="tx1"/>
                  </a:solidFill>
                </a:rPr>
                <a:t>USER OVERLAY </a:t>
              </a:r>
            </a:p>
          </p:txBody>
        </p:sp>
        <p:sp>
          <p:nvSpPr>
            <p:cNvPr id="25" name="Rectangle 24">
              <a:extLst>
                <a:ext uri="{FF2B5EF4-FFF2-40B4-BE49-F238E27FC236}">
                  <a16:creationId xmlns:a16="http://schemas.microsoft.com/office/drawing/2014/main" id="{B6A6AFF1-A5D8-4EF9-96B6-E43DD43F5EC3}"/>
                </a:ext>
              </a:extLst>
            </p:cNvPr>
            <p:cNvSpPr/>
            <p:nvPr/>
          </p:nvSpPr>
          <p:spPr>
            <a:xfrm>
              <a:off x="8499046" y="5427925"/>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FORM</a:t>
              </a:r>
            </a:p>
          </p:txBody>
        </p:sp>
        <p:sp>
          <p:nvSpPr>
            <p:cNvPr id="26" name="Rectangle 25">
              <a:extLst>
                <a:ext uri="{FF2B5EF4-FFF2-40B4-BE49-F238E27FC236}">
                  <a16:creationId xmlns:a16="http://schemas.microsoft.com/office/drawing/2014/main" id="{F6413895-FA69-415A-B953-9B9464AFACB5}"/>
                </a:ext>
              </a:extLst>
            </p:cNvPr>
            <p:cNvSpPr/>
            <p:nvPr/>
          </p:nvSpPr>
          <p:spPr>
            <a:xfrm>
              <a:off x="9955488" y="5427924"/>
              <a:ext cx="1453300" cy="509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INTERVIEW</a:t>
              </a:r>
            </a:p>
          </p:txBody>
        </p:sp>
        <p:cxnSp>
          <p:nvCxnSpPr>
            <p:cNvPr id="27" name="Connecteur : en arc 26">
              <a:extLst>
                <a:ext uri="{FF2B5EF4-FFF2-40B4-BE49-F238E27FC236}">
                  <a16:creationId xmlns:a16="http://schemas.microsoft.com/office/drawing/2014/main" id="{C1CD2944-AEFA-4EF4-82F5-0B19FA4F6BC6}"/>
                </a:ext>
              </a:extLst>
            </p:cNvPr>
            <p:cNvCxnSpPr>
              <a:cxnSpLocks/>
              <a:stCxn id="4" idx="3"/>
              <a:endCxn id="5" idx="1"/>
            </p:cNvCxnSpPr>
            <p:nvPr/>
          </p:nvCxnSpPr>
          <p:spPr>
            <a:xfrm flipH="1">
              <a:off x="239596" y="3678362"/>
              <a:ext cx="3859492" cy="948290"/>
            </a:xfrm>
            <a:prstGeom prst="curvedConnector5">
              <a:avLst>
                <a:gd name="adj1" fmla="val -5923"/>
                <a:gd name="adj2" fmla="val 50000"/>
                <a:gd name="adj3" fmla="val 10592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rc 30">
              <a:extLst>
                <a:ext uri="{FF2B5EF4-FFF2-40B4-BE49-F238E27FC236}">
                  <a16:creationId xmlns:a16="http://schemas.microsoft.com/office/drawing/2014/main" id="{E88B7499-4389-479E-A6C6-6804C6D43017}"/>
                </a:ext>
              </a:extLst>
            </p:cNvPr>
            <p:cNvCxnSpPr>
              <a:cxnSpLocks/>
              <a:stCxn id="19" idx="3"/>
              <a:endCxn id="20" idx="1"/>
            </p:cNvCxnSpPr>
            <p:nvPr/>
          </p:nvCxnSpPr>
          <p:spPr>
            <a:xfrm flipH="1">
              <a:off x="249755" y="4619131"/>
              <a:ext cx="11159034" cy="1070838"/>
            </a:xfrm>
            <a:prstGeom prst="curvedConnector5">
              <a:avLst>
                <a:gd name="adj1" fmla="val -2049"/>
                <a:gd name="adj2" fmla="val 50000"/>
                <a:gd name="adj3" fmla="val 1020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Tree>
    <p:extLst>
      <p:ext uri="{BB962C8B-B14F-4D97-AF65-F5344CB8AC3E}">
        <p14:creationId xmlns:p14="http://schemas.microsoft.com/office/powerpoint/2010/main" val="89049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ZoneTexte 325">
            <a:extLst>
              <a:ext uri="{FF2B5EF4-FFF2-40B4-BE49-F238E27FC236}">
                <a16:creationId xmlns:a16="http://schemas.microsoft.com/office/drawing/2014/main" id="{DA5F2277-EC35-49FB-8745-FDBA2791E443}"/>
              </a:ext>
            </a:extLst>
          </p:cNvPr>
          <p:cNvSpPr txBox="1"/>
          <p:nvPr/>
        </p:nvSpPr>
        <p:spPr>
          <a:xfrm>
            <a:off x="0" y="0"/>
            <a:ext cx="9466632" cy="6740307"/>
          </a:xfrm>
          <a:prstGeom prst="rect">
            <a:avLst/>
          </a:prstGeom>
          <a:noFill/>
        </p:spPr>
        <p:txBody>
          <a:bodyPr wrap="square" rtlCol="0">
            <a:spAutoFit/>
          </a:bodyPr>
          <a:lstStyle/>
          <a:p>
            <a:pPr lvl="1"/>
            <a:r>
              <a:rPr lang="fr-FR" u="sng" dirty="0"/>
              <a:t>Question</a:t>
            </a:r>
            <a:r>
              <a:rPr lang="fr-FR" dirty="0"/>
              <a:t>:</a:t>
            </a:r>
          </a:p>
          <a:p>
            <a:pPr lvl="1"/>
            <a:r>
              <a:rPr lang="fr-FR" dirty="0" err="1"/>
              <a:t>When</a:t>
            </a:r>
            <a:r>
              <a:rPr lang="fr-FR" dirty="0"/>
              <a:t> user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dirty="0" err="1"/>
              <a:t>When</a:t>
            </a:r>
            <a:r>
              <a:rPr lang="fr-FR" dirty="0"/>
              <a:t> system pauses multiple </a:t>
            </a:r>
            <a:r>
              <a:rPr lang="fr-FR" dirty="0" err="1"/>
              <a:t>shape</a:t>
            </a:r>
            <a:r>
              <a:rPr lang="fr-FR" dirty="0"/>
              <a:t>-change </a:t>
            </a:r>
            <a:r>
              <a:rPr lang="fr-FR" dirty="0" err="1"/>
              <a:t>under</a:t>
            </a:r>
            <a:r>
              <a:rPr lang="fr-FR" dirty="0"/>
              <a:t> user body, how </a:t>
            </a:r>
            <a:r>
              <a:rPr lang="fr-FR" dirty="0" err="1"/>
              <a:t>safe</a:t>
            </a:r>
            <a:r>
              <a:rPr lang="fr-FR" dirty="0"/>
              <a:t> </a:t>
            </a:r>
            <a:r>
              <a:rPr lang="fr-FR" dirty="0" err="1"/>
              <a:t>does</a:t>
            </a:r>
            <a:r>
              <a:rPr lang="fr-FR" dirty="0"/>
              <a:t> the user </a:t>
            </a:r>
            <a:r>
              <a:rPr lang="fr-FR" dirty="0" err="1"/>
              <a:t>feel</a:t>
            </a:r>
            <a:r>
              <a:rPr lang="fr-FR" dirty="0"/>
              <a:t>?</a:t>
            </a:r>
          </a:p>
          <a:p>
            <a:pPr lvl="1"/>
            <a:r>
              <a:rPr lang="fr-FR" u="sng" dirty="0" err="1"/>
              <a:t>Hypothesis</a:t>
            </a:r>
            <a:r>
              <a:rPr lang="fr-FR" u="sng" dirty="0"/>
              <a:t>:</a:t>
            </a:r>
          </a:p>
          <a:p>
            <a:pPr lvl="1"/>
            <a:r>
              <a:rPr lang="fr-FR" u="sng" dirty="0"/>
              <a:t>	</a:t>
            </a:r>
            <a:r>
              <a:rPr lang="fr-FR" dirty="0"/>
              <a:t>User </a:t>
            </a:r>
            <a:r>
              <a:rPr lang="fr-FR" dirty="0" err="1"/>
              <a:t>feels</a:t>
            </a:r>
            <a:r>
              <a:rPr lang="fr-FR" dirty="0"/>
              <a:t> </a:t>
            </a:r>
            <a:r>
              <a:rPr lang="fr-FR" dirty="0" err="1"/>
              <a:t>safer</a:t>
            </a:r>
            <a:r>
              <a:rPr lang="fr-FR" dirty="0"/>
              <a:t> </a:t>
            </a:r>
            <a:r>
              <a:rPr lang="fr-FR" dirty="0" err="1"/>
              <a:t>with</a:t>
            </a:r>
            <a:r>
              <a:rPr lang="fr-FR" dirty="0"/>
              <a:t> User Overlay as </a:t>
            </a:r>
            <a:r>
              <a:rPr lang="fr-FR" dirty="0" err="1"/>
              <a:t>he</a:t>
            </a:r>
            <a:r>
              <a:rPr lang="fr-FR" dirty="0"/>
              <a:t> </a:t>
            </a:r>
            <a:r>
              <a:rPr lang="fr-FR" dirty="0" err="1"/>
              <a:t>is</a:t>
            </a:r>
            <a:r>
              <a:rPr lang="fr-FR" dirty="0"/>
              <a:t> </a:t>
            </a:r>
            <a:r>
              <a:rPr lang="fr-FR" dirty="0" err="1"/>
              <a:t>using</a:t>
            </a:r>
            <a:r>
              <a:rPr lang="fr-FR" dirty="0"/>
              <a:t> </a:t>
            </a:r>
            <a:r>
              <a:rPr lang="fr-FR" dirty="0" err="1"/>
              <a:t>his</a:t>
            </a:r>
            <a:r>
              <a:rPr lang="fr-FR" dirty="0"/>
              <a:t> </a:t>
            </a:r>
            <a:r>
              <a:rPr lang="fr-FR" dirty="0" err="1"/>
              <a:t>own</a:t>
            </a:r>
            <a:r>
              <a:rPr lang="fr-FR" dirty="0"/>
              <a:t> </a:t>
            </a:r>
            <a:r>
              <a:rPr lang="fr-FR" dirty="0" err="1"/>
              <a:t>safety</a:t>
            </a:r>
            <a:r>
              <a:rPr lang="fr-FR" dirty="0"/>
              <a:t> zone to pause/</a:t>
            </a:r>
            <a:r>
              <a:rPr lang="fr-FR" dirty="0" err="1"/>
              <a:t>unpause</a:t>
            </a:r>
            <a:endParaRPr lang="fr-FR" dirty="0"/>
          </a:p>
          <a:p>
            <a:pPr lvl="1"/>
            <a:r>
              <a:rPr lang="fr-FR" dirty="0"/>
              <a:t>	- more trust, more </a:t>
            </a:r>
            <a:r>
              <a:rPr lang="fr-FR" dirty="0" err="1"/>
              <a:t>familiarity</a:t>
            </a:r>
            <a:r>
              <a:rPr lang="fr-FR" dirty="0"/>
              <a:t>, more </a:t>
            </a:r>
            <a:r>
              <a:rPr lang="fr-FR" dirty="0" err="1"/>
              <a:t>comfort</a:t>
            </a:r>
            <a:r>
              <a:rPr lang="fr-FR" dirty="0"/>
              <a:t>.</a:t>
            </a:r>
          </a:p>
          <a:p>
            <a:pPr lvl="1"/>
            <a:endParaRPr lang="fr-FR" u="sng" dirty="0"/>
          </a:p>
          <a:p>
            <a:pPr lvl="1"/>
            <a:r>
              <a:rPr lang="fr-FR" u="sng" dirty="0"/>
              <a:t>Variables:</a:t>
            </a:r>
          </a:p>
          <a:p>
            <a:pPr marL="1257300" lvl="2" indent="-342900">
              <a:buFont typeface="+mj-lt"/>
              <a:buAutoNum type="arabicPeriod"/>
            </a:pPr>
            <a:r>
              <a:rPr lang="fr-FR" dirty="0"/>
              <a:t>Overlay User/System</a:t>
            </a:r>
          </a:p>
          <a:p>
            <a:pPr marL="1257300" lvl="2" indent="-342900">
              <a:buFont typeface="+mj-lt"/>
              <a:buAutoNum type="arabicPeriod"/>
            </a:pPr>
            <a:r>
              <a:rPr lang="fr-FR" dirty="0" err="1"/>
              <a:t>NbShapeChange</a:t>
            </a:r>
            <a:r>
              <a:rPr lang="fr-FR" dirty="0"/>
              <a:t> </a:t>
            </a:r>
          </a:p>
          <a:p>
            <a:pPr lvl="1"/>
            <a:r>
              <a:rPr lang="fr-FR" u="sng" dirty="0" err="1"/>
              <a:t>Factors</a:t>
            </a:r>
            <a:r>
              <a:rPr lang="fr-FR" u="sng" dirty="0"/>
              <a:t>:</a:t>
            </a:r>
          </a:p>
          <a:p>
            <a:pPr marL="1200150" lvl="2" indent="-285750">
              <a:buFont typeface="Arial" panose="020B0604020202020204" pitchFamily="34" charset="0"/>
              <a:buChar char="•"/>
            </a:pPr>
            <a:r>
              <a:rPr lang="fr-FR" dirty="0"/>
              <a:t>Trust</a:t>
            </a:r>
          </a:p>
          <a:p>
            <a:pPr marL="1200150" lvl="2" indent="-285750">
              <a:buFont typeface="Arial" panose="020B0604020202020204" pitchFamily="34" charset="0"/>
              <a:buChar char="•"/>
            </a:pPr>
            <a:r>
              <a:rPr lang="fr-FR" dirty="0" err="1"/>
              <a:t>sense</a:t>
            </a:r>
            <a:r>
              <a:rPr lang="fr-FR" dirty="0"/>
              <a:t> of control</a:t>
            </a:r>
          </a:p>
          <a:p>
            <a:pPr marL="1200150" lvl="2" indent="-285750">
              <a:buFont typeface="Arial" panose="020B0604020202020204" pitchFamily="34" charset="0"/>
              <a:buChar char="•"/>
            </a:pPr>
            <a:r>
              <a:rPr lang="fr-FR" dirty="0" err="1"/>
              <a:t>Comfort</a:t>
            </a:r>
            <a:endParaRPr lang="fr-FR" dirty="0"/>
          </a:p>
          <a:p>
            <a:pPr marL="1200150" lvl="2" indent="-285750">
              <a:buFont typeface="Arial" panose="020B0604020202020204" pitchFamily="34" charset="0"/>
              <a:buChar char="•"/>
            </a:pPr>
            <a:r>
              <a:rPr lang="fr-FR" dirty="0" err="1"/>
              <a:t>Predictability</a:t>
            </a:r>
            <a:endParaRPr lang="fr-FR" dirty="0"/>
          </a:p>
          <a:p>
            <a:pPr marL="1200150" lvl="2" indent="-285750">
              <a:buFont typeface="Arial" panose="020B0604020202020204" pitchFamily="34" charset="0"/>
              <a:buChar char="•"/>
            </a:pPr>
            <a:r>
              <a:rPr lang="fr-FR" dirty="0" err="1"/>
              <a:t>Transparency</a:t>
            </a:r>
            <a:endParaRPr lang="fr-FR" dirty="0"/>
          </a:p>
          <a:p>
            <a:pPr marL="1200150" lvl="2" indent="-285750">
              <a:buFont typeface="Arial" panose="020B0604020202020204" pitchFamily="34" charset="0"/>
              <a:buChar char="•"/>
            </a:pPr>
            <a:r>
              <a:rPr lang="fr-FR" dirty="0" err="1"/>
              <a:t>Familiarity</a:t>
            </a:r>
            <a:endParaRPr lang="fr-FR" u="sng" dirty="0"/>
          </a:p>
          <a:p>
            <a:pPr lvl="1"/>
            <a:r>
              <a:rPr lang="fr-FR" u="sng" dirty="0" err="1"/>
              <a:t>Tasks</a:t>
            </a:r>
            <a:r>
              <a:rPr lang="fr-FR" u="sng" dirty="0"/>
              <a:t>:</a:t>
            </a:r>
          </a:p>
          <a:p>
            <a:pPr lvl="1"/>
            <a:r>
              <a:rPr lang="fr-FR" u="sng" dirty="0"/>
              <a:t>	</a:t>
            </a:r>
            <a:r>
              <a:rPr lang="fr-FR" dirty="0"/>
              <a:t>User: S do a </a:t>
            </a:r>
            <a:r>
              <a:rPr lang="fr-FR" dirty="0" err="1"/>
              <a:t>task</a:t>
            </a:r>
            <a:r>
              <a:rPr lang="fr-FR" dirty="0"/>
              <a:t>, U pauses pin one by one and </a:t>
            </a:r>
            <a:r>
              <a:rPr lang="fr-FR" dirty="0" err="1"/>
              <a:t>unpause</a:t>
            </a:r>
            <a:r>
              <a:rPr lang="fr-FR" dirty="0"/>
              <a:t> </a:t>
            </a:r>
            <a:r>
              <a:rPr lang="fr-FR" dirty="0" err="1"/>
              <a:t>them</a:t>
            </a:r>
            <a:r>
              <a:rPr lang="fr-FR" dirty="0"/>
              <a:t> one by one</a:t>
            </a:r>
          </a:p>
          <a:p>
            <a:pPr lvl="1"/>
            <a:r>
              <a:rPr lang="fr-FR" dirty="0"/>
              <a:t>	System: U do a </a:t>
            </a:r>
            <a:r>
              <a:rPr lang="fr-FR" dirty="0" err="1"/>
              <a:t>task</a:t>
            </a:r>
            <a:r>
              <a:rPr lang="fr-FR" dirty="0"/>
              <a:t>, S pause pin one by one and user </a:t>
            </a:r>
            <a:r>
              <a:rPr lang="fr-FR" dirty="0" err="1"/>
              <a:t>unpause</a:t>
            </a:r>
            <a:r>
              <a:rPr lang="fr-FR" dirty="0"/>
              <a:t> </a:t>
            </a:r>
            <a:r>
              <a:rPr lang="fr-FR" dirty="0" err="1"/>
              <a:t>them</a:t>
            </a:r>
            <a:r>
              <a:rPr lang="fr-FR" dirty="0"/>
              <a:t> one by one.</a:t>
            </a:r>
          </a:p>
          <a:p>
            <a:pPr lvl="1"/>
            <a:r>
              <a:rPr lang="fr-FR" dirty="0" err="1"/>
              <a:t>Measures</a:t>
            </a:r>
            <a:r>
              <a:rPr lang="fr-FR" dirty="0"/>
              <a:t>:</a:t>
            </a:r>
          </a:p>
          <a:p>
            <a:pPr lvl="1"/>
            <a:r>
              <a:rPr lang="fr-FR" dirty="0"/>
              <a:t> </a:t>
            </a:r>
            <a:r>
              <a:rPr lang="fr-FR" dirty="0" err="1"/>
              <a:t>Empatica</a:t>
            </a:r>
            <a:r>
              <a:rPr lang="fr-FR" dirty="0"/>
              <a:t> </a:t>
            </a:r>
            <a:r>
              <a:rPr lang="fr-FR"/>
              <a:t>+Questionnaire</a:t>
            </a:r>
            <a:endParaRPr lang="fr-FR" dirty="0"/>
          </a:p>
          <a:p>
            <a:pPr lvl="1"/>
            <a:endParaRPr lang="fr-FR" dirty="0"/>
          </a:p>
          <a:p>
            <a:pPr lvl="1"/>
            <a:endParaRPr lang="fr-FR" u="sng" dirty="0"/>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154988" y="288012"/>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463999"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750511"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9037023"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323535"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610047" y="292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463999"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750511"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9037023"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323535"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610047" y="591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465004"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751516"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9038028" y="89029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324540" y="890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611052" y="89029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9657538"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9944050"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10230562"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10517074"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10803586" y="33710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9657538"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9944050"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10230562" y="36697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10517074"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10803586" y="36697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9833012" y="3154081"/>
            <a:ext cx="513580" cy="825222"/>
          </a:xfrm>
          <a:prstGeom prst="rect">
            <a:avLst/>
          </a:prstGeom>
        </p:spPr>
      </p:pic>
      <p:sp>
        <p:nvSpPr>
          <p:cNvPr id="258" name="Ellipse 257">
            <a:extLst>
              <a:ext uri="{FF2B5EF4-FFF2-40B4-BE49-F238E27FC236}">
                <a16:creationId xmlns:a16="http://schemas.microsoft.com/office/drawing/2014/main" id="{50F89308-050F-4AF3-A84A-A8D87131A3D0}"/>
              </a:ext>
            </a:extLst>
          </p:cNvPr>
          <p:cNvSpPr/>
          <p:nvPr/>
        </p:nvSpPr>
        <p:spPr>
          <a:xfrm>
            <a:off x="9642386" y="3155325"/>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0" name="Groupe 9">
            <a:extLst>
              <a:ext uri="{FF2B5EF4-FFF2-40B4-BE49-F238E27FC236}">
                <a16:creationId xmlns:a16="http://schemas.microsoft.com/office/drawing/2014/main" id="{1D282C86-1BAD-4647-A3EF-73A7A33DE847}"/>
              </a:ext>
            </a:extLst>
          </p:cNvPr>
          <p:cNvGrpSpPr/>
          <p:nvPr/>
        </p:nvGrpSpPr>
        <p:grpSpPr>
          <a:xfrm>
            <a:off x="8264494" y="4356837"/>
            <a:ext cx="2599218" cy="1610865"/>
            <a:chOff x="6287862" y="2248578"/>
            <a:chExt cx="2599218" cy="1610865"/>
          </a:xfrm>
        </p:grpSpPr>
        <p:grpSp>
          <p:nvGrpSpPr>
            <p:cNvPr id="96" name="Groupe 95">
              <a:extLst>
                <a:ext uri="{FF2B5EF4-FFF2-40B4-BE49-F238E27FC236}">
                  <a16:creationId xmlns:a16="http://schemas.microsoft.com/office/drawing/2014/main" id="{DCA0AAFD-EF62-45BE-8EDB-BA3FFB7CE4E9}"/>
                </a:ext>
              </a:extLst>
            </p:cNvPr>
            <p:cNvGrpSpPr/>
            <p:nvPr/>
          </p:nvGrpSpPr>
          <p:grpSpPr>
            <a:xfrm>
              <a:off x="7216645" y="2248578"/>
              <a:ext cx="1670435" cy="1610865"/>
              <a:chOff x="8454943" y="2030200"/>
              <a:chExt cx="1670435" cy="1610865"/>
            </a:xfrm>
          </p:grpSpPr>
          <p:sp>
            <p:nvSpPr>
              <p:cNvPr id="97" name="Ellipse 96">
                <a:extLst>
                  <a:ext uri="{FF2B5EF4-FFF2-40B4-BE49-F238E27FC236}">
                    <a16:creationId xmlns:a16="http://schemas.microsoft.com/office/drawing/2014/main" id="{B03F63ED-4FD3-4844-B622-59ACD3BB70BA}"/>
                  </a:ext>
                </a:extLst>
              </p:cNvPr>
              <p:cNvSpPr/>
              <p:nvPr/>
            </p:nvSpPr>
            <p:spPr>
              <a:xfrm>
                <a:off x="8463999" y="2030200"/>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98" name="Ellipse 97">
                <a:extLst>
                  <a:ext uri="{FF2B5EF4-FFF2-40B4-BE49-F238E27FC236}">
                    <a16:creationId xmlns:a16="http://schemas.microsoft.com/office/drawing/2014/main" id="{9CCA6BB3-F326-4128-BFE4-E9E526B8713A}"/>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4F987139-BA07-4998-9C58-58F17F7B0D42}"/>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17C82FFE-05E4-44AB-904A-CBB89B4D317B}"/>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908AD66D-80A4-4FC2-A775-22212EB76906}"/>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6B3ED462-C55F-4248-8AF3-8F9DA661F4C3}"/>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A4C585A9-95CA-401C-ACFB-AFD2F1A2D4B3}"/>
                  </a:ext>
                </a:extLst>
              </p:cNvPr>
              <p:cNvSpPr/>
              <p:nvPr/>
            </p:nvSpPr>
            <p:spPr>
              <a:xfrm>
                <a:off x="8750511"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798C6C47-D451-486C-B129-378235FA6D96}"/>
                  </a:ext>
                </a:extLst>
              </p:cNvPr>
              <p:cNvSpPr/>
              <p:nvPr/>
            </p:nvSpPr>
            <p:spPr>
              <a:xfrm>
                <a:off x="9037023" y="2328904"/>
                <a:ext cx="227814" cy="22781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05" name="Ellipse 104">
                <a:extLst>
                  <a:ext uri="{FF2B5EF4-FFF2-40B4-BE49-F238E27FC236}">
                    <a16:creationId xmlns:a16="http://schemas.microsoft.com/office/drawing/2014/main" id="{DE163603-B0E0-40FA-B277-872F94ECEBEE}"/>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412C3758-0302-42EA-855F-7032B94D316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Ellipse 106">
                <a:extLst>
                  <a:ext uri="{FF2B5EF4-FFF2-40B4-BE49-F238E27FC236}">
                    <a16:creationId xmlns:a16="http://schemas.microsoft.com/office/drawing/2014/main" id="{E8CBE784-B635-4982-8ED0-FE4B83F76D2E}"/>
                  </a:ext>
                </a:extLst>
              </p:cNvPr>
              <p:cNvSpPr/>
              <p:nvPr/>
            </p:nvSpPr>
            <p:spPr>
              <a:xfrm>
                <a:off x="8465004" y="262760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8" name="Ellipse 107">
                <a:extLst>
                  <a:ext uri="{FF2B5EF4-FFF2-40B4-BE49-F238E27FC236}">
                    <a16:creationId xmlns:a16="http://schemas.microsoft.com/office/drawing/2014/main" id="{BBA84A49-2BC4-46C0-BEAE-80B1E48AA463}"/>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Ellipse 108">
                <a:extLst>
                  <a:ext uri="{FF2B5EF4-FFF2-40B4-BE49-F238E27FC236}">
                    <a16:creationId xmlns:a16="http://schemas.microsoft.com/office/drawing/2014/main" id="{D9F926D0-E052-41B9-9920-F8F99983AC56}"/>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Ellipse 109">
                <a:extLst>
                  <a:ext uri="{FF2B5EF4-FFF2-40B4-BE49-F238E27FC236}">
                    <a16:creationId xmlns:a16="http://schemas.microsoft.com/office/drawing/2014/main" id="{F68A9A69-1A2B-4CBC-BD7C-B8DEC689AC33}"/>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Ellipse 110">
                <a:extLst>
                  <a:ext uri="{FF2B5EF4-FFF2-40B4-BE49-F238E27FC236}">
                    <a16:creationId xmlns:a16="http://schemas.microsoft.com/office/drawing/2014/main" id="{D10E9D12-10E1-475C-AC00-ADEB6609DA19}"/>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lipse 111">
                <a:extLst>
                  <a:ext uri="{FF2B5EF4-FFF2-40B4-BE49-F238E27FC236}">
                    <a16:creationId xmlns:a16="http://schemas.microsoft.com/office/drawing/2014/main" id="{9889A650-D7C5-46C0-B8DE-CD08E483294A}"/>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Ellipse 112">
                <a:extLst>
                  <a:ext uri="{FF2B5EF4-FFF2-40B4-BE49-F238E27FC236}">
                    <a16:creationId xmlns:a16="http://schemas.microsoft.com/office/drawing/2014/main" id="{A83E7CBE-6706-4C52-965E-4F1F3FD369B6}"/>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Ellipse 113">
                <a:extLst>
                  <a:ext uri="{FF2B5EF4-FFF2-40B4-BE49-F238E27FC236}">
                    <a16:creationId xmlns:a16="http://schemas.microsoft.com/office/drawing/2014/main" id="{ECBBF34A-955B-452F-BBC6-D725EA7049D7}"/>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15" name="Ellipse 114">
                <a:extLst>
                  <a:ext uri="{FF2B5EF4-FFF2-40B4-BE49-F238E27FC236}">
                    <a16:creationId xmlns:a16="http://schemas.microsoft.com/office/drawing/2014/main" id="{EA8CE85B-FA06-4167-9E72-C91DD20B03C4}"/>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Ellipse 115">
                <a:extLst>
                  <a:ext uri="{FF2B5EF4-FFF2-40B4-BE49-F238E27FC236}">
                    <a16:creationId xmlns:a16="http://schemas.microsoft.com/office/drawing/2014/main" id="{DDECD6E4-7FE4-4936-8472-E8E3CE69D7DD}"/>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5BA65E57-3004-478A-B202-3463D248B88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18" name="Ellipse 117">
                <a:extLst>
                  <a:ext uri="{FF2B5EF4-FFF2-40B4-BE49-F238E27FC236}">
                    <a16:creationId xmlns:a16="http://schemas.microsoft.com/office/drawing/2014/main" id="{A8008525-3E4B-48D9-8332-D0E144F60837}"/>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8C7137D-B3C1-49AF-AD34-5951D616545A}"/>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2E87824C-3F9C-4DDC-9376-C61C7DB1ED34}"/>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5351F65B-259C-4DA4-A0A0-A0C46BB976A8}"/>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 name="Image 121">
                <a:extLst>
                  <a:ext uri="{FF2B5EF4-FFF2-40B4-BE49-F238E27FC236}">
                    <a16:creationId xmlns:a16="http://schemas.microsoft.com/office/drawing/2014/main" id="{0B00CE78-E5C0-4A04-ADCC-B912790E8F68}"/>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39473" y="2709340"/>
                <a:ext cx="513580" cy="825222"/>
              </a:xfrm>
              <a:prstGeom prst="rect">
                <a:avLst/>
              </a:prstGeom>
            </p:spPr>
          </p:pic>
          <p:sp>
            <p:nvSpPr>
              <p:cNvPr id="123" name="Ellipse 122">
                <a:extLst>
                  <a:ext uri="{FF2B5EF4-FFF2-40B4-BE49-F238E27FC236}">
                    <a16:creationId xmlns:a16="http://schemas.microsoft.com/office/drawing/2014/main" id="{052E577F-9D9E-4C0B-AEBD-E140AB39D95C}"/>
                  </a:ext>
                </a:extLst>
              </p:cNvPr>
              <p:cNvSpPr/>
              <p:nvPr/>
            </p:nvSpPr>
            <p:spPr>
              <a:xfrm>
                <a:off x="8454943" y="271673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4" name="Ellipse 123">
                <a:extLst>
                  <a:ext uri="{FF2B5EF4-FFF2-40B4-BE49-F238E27FC236}">
                    <a16:creationId xmlns:a16="http://schemas.microsoft.com/office/drawing/2014/main" id="{81C6E4B5-D5DA-45BE-90CD-E9284B460333}"/>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CEE326D0-A917-4ACF-BF90-A0944D81C8DD}"/>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DD15E661-36E3-4615-8CBB-8D68B58C14EB}"/>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9042CD51-7FD0-4E22-B516-C57286471C38}"/>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D035F79E-AD2C-44A1-B9A4-1102664450C6}"/>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 name="Connecteur droit avec flèche 4">
              <a:extLst>
                <a:ext uri="{FF2B5EF4-FFF2-40B4-BE49-F238E27FC236}">
                  <a16:creationId xmlns:a16="http://schemas.microsoft.com/office/drawing/2014/main" id="{08DC71B3-CE2F-403F-AE05-3978F5B17561}"/>
                </a:ext>
              </a:extLst>
            </p:cNvPr>
            <p:cNvCxnSpPr/>
            <p:nvPr/>
          </p:nvCxnSpPr>
          <p:spPr>
            <a:xfrm flipV="1">
              <a:off x="6579536" y="2281080"/>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a:extLst>
                <a:ext uri="{FF2B5EF4-FFF2-40B4-BE49-F238E27FC236}">
                  <a16:creationId xmlns:a16="http://schemas.microsoft.com/office/drawing/2014/main" id="{B66537F8-49FB-4503-B872-373848F61422}"/>
                </a:ext>
              </a:extLst>
            </p:cNvPr>
            <p:cNvCxnSpPr>
              <a:cxnSpLocks/>
            </p:cNvCxnSpPr>
            <p:nvPr/>
          </p:nvCxnSpPr>
          <p:spPr>
            <a:xfrm>
              <a:off x="6784443" y="2295487"/>
              <a:ext cx="0" cy="1457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8352817-7238-4150-B7C5-9EB565C4888C}"/>
                </a:ext>
              </a:extLst>
            </p:cNvPr>
            <p:cNvSpPr/>
            <p:nvPr/>
          </p:nvSpPr>
          <p:spPr>
            <a:xfrm rot="16200000">
              <a:off x="6148080" y="2894716"/>
              <a:ext cx="556563" cy="276999"/>
            </a:xfrm>
            <a:prstGeom prst="rect">
              <a:avLst/>
            </a:prstGeom>
            <a:ln w="28575">
              <a:noFill/>
            </a:ln>
          </p:spPr>
          <p:txBody>
            <a:bodyPr wrap="none">
              <a:spAutoFit/>
            </a:bodyPr>
            <a:lstStyle/>
            <a:p>
              <a:r>
                <a:rPr lang="fr-FR" sz="1200" dirty="0"/>
                <a:t>pause</a:t>
              </a:r>
            </a:p>
          </p:txBody>
        </p:sp>
        <p:sp>
          <p:nvSpPr>
            <p:cNvPr id="135" name="Rectangle 134">
              <a:extLst>
                <a:ext uri="{FF2B5EF4-FFF2-40B4-BE49-F238E27FC236}">
                  <a16:creationId xmlns:a16="http://schemas.microsoft.com/office/drawing/2014/main" id="{5B289DF5-8BD2-4650-A729-7DF141E888C6}"/>
                </a:ext>
              </a:extLst>
            </p:cNvPr>
            <p:cNvSpPr/>
            <p:nvPr/>
          </p:nvSpPr>
          <p:spPr>
            <a:xfrm rot="5400000">
              <a:off x="6665361" y="2912235"/>
              <a:ext cx="556563" cy="276999"/>
            </a:xfrm>
            <a:prstGeom prst="rect">
              <a:avLst/>
            </a:prstGeom>
            <a:ln w="28575">
              <a:noFill/>
            </a:ln>
          </p:spPr>
          <p:txBody>
            <a:bodyPr wrap="none">
              <a:spAutoFit/>
            </a:bodyPr>
            <a:lstStyle/>
            <a:p>
              <a:r>
                <a:rPr lang="fr-FR" sz="1200" dirty="0"/>
                <a:t>pause</a:t>
              </a:r>
            </a:p>
          </p:txBody>
        </p:sp>
      </p:grpSp>
      <p:grpSp>
        <p:nvGrpSpPr>
          <p:cNvPr id="138" name="Groupe 137">
            <a:extLst>
              <a:ext uri="{FF2B5EF4-FFF2-40B4-BE49-F238E27FC236}">
                <a16:creationId xmlns:a16="http://schemas.microsoft.com/office/drawing/2014/main" id="{E182BDAE-4745-461D-AE2A-861F085DB95D}"/>
              </a:ext>
            </a:extLst>
          </p:cNvPr>
          <p:cNvGrpSpPr/>
          <p:nvPr/>
        </p:nvGrpSpPr>
        <p:grpSpPr>
          <a:xfrm>
            <a:off x="11121330" y="4409833"/>
            <a:ext cx="1701061" cy="1422862"/>
            <a:chOff x="8424317" y="2030200"/>
            <a:chExt cx="1701061" cy="1422862"/>
          </a:xfrm>
        </p:grpSpPr>
        <p:sp>
          <p:nvSpPr>
            <p:cNvPr id="143" name="Ellipse 142">
              <a:extLst>
                <a:ext uri="{FF2B5EF4-FFF2-40B4-BE49-F238E27FC236}">
                  <a16:creationId xmlns:a16="http://schemas.microsoft.com/office/drawing/2014/main" id="{60D221EE-FA11-460E-B5E4-AFC968466FF5}"/>
                </a:ext>
              </a:extLst>
            </p:cNvPr>
            <p:cNvSpPr/>
            <p:nvPr/>
          </p:nvSpPr>
          <p:spPr>
            <a:xfrm>
              <a:off x="8463999" y="203020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144" name="Ellipse 143">
              <a:extLst>
                <a:ext uri="{FF2B5EF4-FFF2-40B4-BE49-F238E27FC236}">
                  <a16:creationId xmlns:a16="http://schemas.microsoft.com/office/drawing/2014/main" id="{28DF9FB8-099C-4F0C-8ADD-96677181AA73}"/>
                </a:ext>
              </a:extLst>
            </p:cNvPr>
            <p:cNvSpPr/>
            <p:nvPr/>
          </p:nvSpPr>
          <p:spPr>
            <a:xfrm>
              <a:off x="8750511"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57D3808-3CE9-47CE-80F6-96EBABDD43A3}"/>
                </a:ext>
              </a:extLst>
            </p:cNvPr>
            <p:cNvSpPr/>
            <p:nvPr/>
          </p:nvSpPr>
          <p:spPr>
            <a:xfrm>
              <a:off x="9037023"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A202BDED-086A-420F-9C26-79D121A87BF2}"/>
                </a:ext>
              </a:extLst>
            </p:cNvPr>
            <p:cNvSpPr/>
            <p:nvPr/>
          </p:nvSpPr>
          <p:spPr>
            <a:xfrm>
              <a:off x="9323535"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966F45D2-B32F-4FE2-B114-9F24B2EC065E}"/>
                </a:ext>
              </a:extLst>
            </p:cNvPr>
            <p:cNvSpPr/>
            <p:nvPr/>
          </p:nvSpPr>
          <p:spPr>
            <a:xfrm>
              <a:off x="9610047" y="203020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95674C1A-C738-442B-8B01-1FDE7DADC3D1}"/>
                </a:ext>
              </a:extLst>
            </p:cNvPr>
            <p:cNvSpPr/>
            <p:nvPr/>
          </p:nvSpPr>
          <p:spPr>
            <a:xfrm>
              <a:off x="8463999"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AB5A42BF-E777-4151-BC2F-131FE0520BC3}"/>
                </a:ext>
              </a:extLst>
            </p:cNvPr>
            <p:cNvSpPr/>
            <p:nvPr/>
          </p:nvSpPr>
          <p:spPr>
            <a:xfrm>
              <a:off x="8750511" y="2328904"/>
              <a:ext cx="227814" cy="2278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0" name="Ellipse 149">
              <a:extLst>
                <a:ext uri="{FF2B5EF4-FFF2-40B4-BE49-F238E27FC236}">
                  <a16:creationId xmlns:a16="http://schemas.microsoft.com/office/drawing/2014/main" id="{55632579-C3CD-4BF8-96AF-A599D876858E}"/>
                </a:ext>
              </a:extLst>
            </p:cNvPr>
            <p:cNvSpPr/>
            <p:nvPr/>
          </p:nvSpPr>
          <p:spPr>
            <a:xfrm>
              <a:off x="9037023" y="232890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51" name="Ellipse 150">
              <a:extLst>
                <a:ext uri="{FF2B5EF4-FFF2-40B4-BE49-F238E27FC236}">
                  <a16:creationId xmlns:a16="http://schemas.microsoft.com/office/drawing/2014/main" id="{F88DE7FA-9144-4491-A54F-74B549A69368}"/>
                </a:ext>
              </a:extLst>
            </p:cNvPr>
            <p:cNvSpPr/>
            <p:nvPr/>
          </p:nvSpPr>
          <p:spPr>
            <a:xfrm>
              <a:off x="9323535"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a:extLst>
                <a:ext uri="{FF2B5EF4-FFF2-40B4-BE49-F238E27FC236}">
                  <a16:creationId xmlns:a16="http://schemas.microsoft.com/office/drawing/2014/main" id="{47ED1B73-2959-4EDE-AADD-992A41572E23}"/>
                </a:ext>
              </a:extLst>
            </p:cNvPr>
            <p:cNvSpPr/>
            <p:nvPr/>
          </p:nvSpPr>
          <p:spPr>
            <a:xfrm>
              <a:off x="9610047" y="232890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Ellipse 152">
              <a:extLst>
                <a:ext uri="{FF2B5EF4-FFF2-40B4-BE49-F238E27FC236}">
                  <a16:creationId xmlns:a16="http://schemas.microsoft.com/office/drawing/2014/main" id="{D9958E05-FF57-44D4-9B7A-4C60478CC6B4}"/>
                </a:ext>
              </a:extLst>
            </p:cNvPr>
            <p:cNvSpPr/>
            <p:nvPr/>
          </p:nvSpPr>
          <p:spPr>
            <a:xfrm>
              <a:off x="8465004" y="262760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4" name="Ellipse 153">
              <a:extLst>
                <a:ext uri="{FF2B5EF4-FFF2-40B4-BE49-F238E27FC236}">
                  <a16:creationId xmlns:a16="http://schemas.microsoft.com/office/drawing/2014/main" id="{EB63C117-1B91-4176-8D32-DD44B8691496}"/>
                </a:ext>
              </a:extLst>
            </p:cNvPr>
            <p:cNvSpPr/>
            <p:nvPr/>
          </p:nvSpPr>
          <p:spPr>
            <a:xfrm>
              <a:off x="8751516"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Ellipse 154">
              <a:extLst>
                <a:ext uri="{FF2B5EF4-FFF2-40B4-BE49-F238E27FC236}">
                  <a16:creationId xmlns:a16="http://schemas.microsoft.com/office/drawing/2014/main" id="{962264BB-47FB-41D4-BD16-2AE6421219CF}"/>
                </a:ext>
              </a:extLst>
            </p:cNvPr>
            <p:cNvSpPr/>
            <p:nvPr/>
          </p:nvSpPr>
          <p:spPr>
            <a:xfrm>
              <a:off x="9038028"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Ellipse 155">
              <a:extLst>
                <a:ext uri="{FF2B5EF4-FFF2-40B4-BE49-F238E27FC236}">
                  <a16:creationId xmlns:a16="http://schemas.microsoft.com/office/drawing/2014/main" id="{9A9B9F1E-9DFD-4F30-8DCD-80765B8519EE}"/>
                </a:ext>
              </a:extLst>
            </p:cNvPr>
            <p:cNvSpPr/>
            <p:nvPr/>
          </p:nvSpPr>
          <p:spPr>
            <a:xfrm>
              <a:off x="9324540"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Ellipse 156">
              <a:extLst>
                <a:ext uri="{FF2B5EF4-FFF2-40B4-BE49-F238E27FC236}">
                  <a16:creationId xmlns:a16="http://schemas.microsoft.com/office/drawing/2014/main" id="{B65DF2D8-35A2-4819-9F3C-07D58259AF93}"/>
                </a:ext>
              </a:extLst>
            </p:cNvPr>
            <p:cNvSpPr/>
            <p:nvPr/>
          </p:nvSpPr>
          <p:spPr>
            <a:xfrm>
              <a:off x="9611052" y="26276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Ellipse 157">
              <a:extLst>
                <a:ext uri="{FF2B5EF4-FFF2-40B4-BE49-F238E27FC236}">
                  <a16:creationId xmlns:a16="http://schemas.microsoft.com/office/drawing/2014/main" id="{E3085F1F-640A-421F-B351-011993E637CC}"/>
                </a:ext>
              </a:extLst>
            </p:cNvPr>
            <p:cNvSpPr/>
            <p:nvPr/>
          </p:nvSpPr>
          <p:spPr>
            <a:xfrm>
              <a:off x="8463999"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Ellipse 158">
              <a:extLst>
                <a:ext uri="{FF2B5EF4-FFF2-40B4-BE49-F238E27FC236}">
                  <a16:creationId xmlns:a16="http://schemas.microsoft.com/office/drawing/2014/main" id="{74F4E481-5663-4100-9897-F972F1CA5699}"/>
                </a:ext>
              </a:extLst>
            </p:cNvPr>
            <p:cNvSpPr/>
            <p:nvPr/>
          </p:nvSpPr>
          <p:spPr>
            <a:xfrm>
              <a:off x="8750511"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Ellipse 159">
              <a:extLst>
                <a:ext uri="{FF2B5EF4-FFF2-40B4-BE49-F238E27FC236}">
                  <a16:creationId xmlns:a16="http://schemas.microsoft.com/office/drawing/2014/main" id="{1C6BF8E4-D73D-4E44-8D20-1CF716658E91}"/>
                </a:ext>
              </a:extLst>
            </p:cNvPr>
            <p:cNvSpPr/>
            <p:nvPr/>
          </p:nvSpPr>
          <p:spPr>
            <a:xfrm>
              <a:off x="9037023" y="292631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61" name="Ellipse 160">
              <a:extLst>
                <a:ext uri="{FF2B5EF4-FFF2-40B4-BE49-F238E27FC236}">
                  <a16:creationId xmlns:a16="http://schemas.microsoft.com/office/drawing/2014/main" id="{5D602EFB-126A-4DA5-8C9D-940CEB7B725C}"/>
                </a:ext>
              </a:extLst>
            </p:cNvPr>
            <p:cNvSpPr/>
            <p:nvPr/>
          </p:nvSpPr>
          <p:spPr>
            <a:xfrm>
              <a:off x="9323535"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Ellipse 161">
              <a:extLst>
                <a:ext uri="{FF2B5EF4-FFF2-40B4-BE49-F238E27FC236}">
                  <a16:creationId xmlns:a16="http://schemas.microsoft.com/office/drawing/2014/main" id="{8E3E234C-29F8-4DA3-B44C-C61B70E713E1}"/>
                </a:ext>
              </a:extLst>
            </p:cNvPr>
            <p:cNvSpPr/>
            <p:nvPr/>
          </p:nvSpPr>
          <p:spPr>
            <a:xfrm>
              <a:off x="9610047" y="29263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Ellipse 162">
              <a:extLst>
                <a:ext uri="{FF2B5EF4-FFF2-40B4-BE49-F238E27FC236}">
                  <a16:creationId xmlns:a16="http://schemas.microsoft.com/office/drawing/2014/main" id="{E5FC7182-ECE6-4377-B56B-0863947F2154}"/>
                </a:ext>
              </a:extLst>
            </p:cNvPr>
            <p:cNvSpPr/>
            <p:nvPr/>
          </p:nvSpPr>
          <p:spPr>
            <a:xfrm>
              <a:off x="8463999" y="32250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4" name="Ellipse 163">
              <a:extLst>
                <a:ext uri="{FF2B5EF4-FFF2-40B4-BE49-F238E27FC236}">
                  <a16:creationId xmlns:a16="http://schemas.microsoft.com/office/drawing/2014/main" id="{B72B0ED2-1D53-45EF-B7BB-CEFA38F515DE}"/>
                </a:ext>
              </a:extLst>
            </p:cNvPr>
            <p:cNvSpPr/>
            <p:nvPr/>
          </p:nvSpPr>
          <p:spPr>
            <a:xfrm>
              <a:off x="8750511"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Ellipse 164">
              <a:extLst>
                <a:ext uri="{FF2B5EF4-FFF2-40B4-BE49-F238E27FC236}">
                  <a16:creationId xmlns:a16="http://schemas.microsoft.com/office/drawing/2014/main" id="{F96321AA-73B0-4AD2-A566-7F017BAB43C0}"/>
                </a:ext>
              </a:extLst>
            </p:cNvPr>
            <p:cNvSpPr/>
            <p:nvPr/>
          </p:nvSpPr>
          <p:spPr>
            <a:xfrm>
              <a:off x="9037023"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Ellipse 165">
              <a:extLst>
                <a:ext uri="{FF2B5EF4-FFF2-40B4-BE49-F238E27FC236}">
                  <a16:creationId xmlns:a16="http://schemas.microsoft.com/office/drawing/2014/main" id="{6B969763-696E-4356-BFE3-DDEDF6BC4D31}"/>
                </a:ext>
              </a:extLst>
            </p:cNvPr>
            <p:cNvSpPr/>
            <p:nvPr/>
          </p:nvSpPr>
          <p:spPr>
            <a:xfrm>
              <a:off x="9323535"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Ellipse 166">
              <a:extLst>
                <a:ext uri="{FF2B5EF4-FFF2-40B4-BE49-F238E27FC236}">
                  <a16:creationId xmlns:a16="http://schemas.microsoft.com/office/drawing/2014/main" id="{B487777E-045F-4B75-9558-4FBC0FFFC0FE}"/>
                </a:ext>
              </a:extLst>
            </p:cNvPr>
            <p:cNvSpPr/>
            <p:nvPr/>
          </p:nvSpPr>
          <p:spPr>
            <a:xfrm>
              <a:off x="9610047" y="32250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8" name="Image 167">
              <a:extLst>
                <a:ext uri="{FF2B5EF4-FFF2-40B4-BE49-F238E27FC236}">
                  <a16:creationId xmlns:a16="http://schemas.microsoft.com/office/drawing/2014/main" id="{3AEF5167-0676-485F-8412-122D1EB6C74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08847" y="2105313"/>
              <a:ext cx="513580" cy="825222"/>
            </a:xfrm>
            <a:prstGeom prst="rect">
              <a:avLst/>
            </a:prstGeom>
          </p:spPr>
        </p:pic>
        <p:sp>
          <p:nvSpPr>
            <p:cNvPr id="169" name="Ellipse 168">
              <a:extLst>
                <a:ext uri="{FF2B5EF4-FFF2-40B4-BE49-F238E27FC236}">
                  <a16:creationId xmlns:a16="http://schemas.microsoft.com/office/drawing/2014/main" id="{9F043E87-423C-47E2-AA50-BC3E7C8A8334}"/>
                </a:ext>
              </a:extLst>
            </p:cNvPr>
            <p:cNvSpPr/>
            <p:nvPr/>
          </p:nvSpPr>
          <p:spPr>
            <a:xfrm>
              <a:off x="8424317" y="2112703"/>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0" name="Ellipse 169">
              <a:extLst>
                <a:ext uri="{FF2B5EF4-FFF2-40B4-BE49-F238E27FC236}">
                  <a16:creationId xmlns:a16="http://schemas.microsoft.com/office/drawing/2014/main" id="{876B2AFE-4F1B-4B09-8EFA-A330C2D17B7D}"/>
                </a:ext>
              </a:extLst>
            </p:cNvPr>
            <p:cNvSpPr/>
            <p:nvPr/>
          </p:nvSpPr>
          <p:spPr>
            <a:xfrm>
              <a:off x="9896559" y="20304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Ellipse 170">
              <a:extLst>
                <a:ext uri="{FF2B5EF4-FFF2-40B4-BE49-F238E27FC236}">
                  <a16:creationId xmlns:a16="http://schemas.microsoft.com/office/drawing/2014/main" id="{3582E4C7-F875-4999-AA2E-C7CC7E23D3FC}"/>
                </a:ext>
              </a:extLst>
            </p:cNvPr>
            <p:cNvSpPr/>
            <p:nvPr/>
          </p:nvSpPr>
          <p:spPr>
            <a:xfrm>
              <a:off x="9896559" y="232913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Ellipse 171">
              <a:extLst>
                <a:ext uri="{FF2B5EF4-FFF2-40B4-BE49-F238E27FC236}">
                  <a16:creationId xmlns:a16="http://schemas.microsoft.com/office/drawing/2014/main" id="{914EA88F-9265-4136-B313-AF357448B068}"/>
                </a:ext>
              </a:extLst>
            </p:cNvPr>
            <p:cNvSpPr/>
            <p:nvPr/>
          </p:nvSpPr>
          <p:spPr>
            <a:xfrm>
              <a:off x="9897564" y="26278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Ellipse 172">
              <a:extLst>
                <a:ext uri="{FF2B5EF4-FFF2-40B4-BE49-F238E27FC236}">
                  <a16:creationId xmlns:a16="http://schemas.microsoft.com/office/drawing/2014/main" id="{A78EE363-B117-46E4-9DCC-58B03160985B}"/>
                </a:ext>
              </a:extLst>
            </p:cNvPr>
            <p:cNvSpPr/>
            <p:nvPr/>
          </p:nvSpPr>
          <p:spPr>
            <a:xfrm>
              <a:off x="9896559" y="29265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Ellipse 173">
              <a:extLst>
                <a:ext uri="{FF2B5EF4-FFF2-40B4-BE49-F238E27FC236}">
                  <a16:creationId xmlns:a16="http://schemas.microsoft.com/office/drawing/2014/main" id="{F94F7B36-6B91-45AA-BF6F-7898D4F05FC4}"/>
                </a:ext>
              </a:extLst>
            </p:cNvPr>
            <p:cNvSpPr/>
            <p:nvPr/>
          </p:nvSpPr>
          <p:spPr>
            <a:xfrm>
              <a:off x="9896559" y="32252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6E2A671F-20D6-4EA8-AC88-4EC1FFAAD97D}"/>
              </a:ext>
            </a:extLst>
          </p:cNvPr>
          <p:cNvSpPr/>
          <p:nvPr/>
        </p:nvSpPr>
        <p:spPr>
          <a:xfrm>
            <a:off x="5415999" y="5967702"/>
            <a:ext cx="6096000" cy="646331"/>
          </a:xfrm>
          <a:prstGeom prst="rect">
            <a:avLst/>
          </a:prstGeom>
        </p:spPr>
        <p:txBody>
          <a:bodyPr>
            <a:spAutoFit/>
          </a:bodyPr>
          <a:lstStyle/>
          <a:p>
            <a:pPr marL="742950" lvl="1" indent="-285750">
              <a:buFont typeface="Arial" panose="020B0604020202020204" pitchFamily="34" charset="0"/>
              <a:buChar char="•"/>
            </a:pPr>
            <a:r>
              <a:rPr lang="fr-FR" u="sng" dirty="0"/>
              <a:t>Partial SC -&gt; to focus on the overlay and motion </a:t>
            </a:r>
            <a:r>
              <a:rPr lang="fr-FR" u="sng" dirty="0" err="1"/>
              <a:t>under</a:t>
            </a:r>
            <a:r>
              <a:rPr lang="fr-FR" u="sng" dirty="0"/>
              <a:t> and not motion </a:t>
            </a:r>
            <a:r>
              <a:rPr lang="fr-FR" u="sng" dirty="0" err="1"/>
              <a:t>around</a:t>
            </a:r>
            <a:endParaRPr lang="fr-FR" u="sng" dirty="0"/>
          </a:p>
        </p:txBody>
      </p:sp>
    </p:spTree>
    <p:extLst>
      <p:ext uri="{BB962C8B-B14F-4D97-AF65-F5344CB8AC3E}">
        <p14:creationId xmlns:p14="http://schemas.microsoft.com/office/powerpoint/2010/main" val="249847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Ellipse 184">
            <a:extLst>
              <a:ext uri="{FF2B5EF4-FFF2-40B4-BE49-F238E27FC236}">
                <a16:creationId xmlns:a16="http://schemas.microsoft.com/office/drawing/2014/main" id="{275A5456-83A8-49E9-AE2B-D31734ED25A5}"/>
              </a:ext>
            </a:extLst>
          </p:cNvPr>
          <p:cNvSpPr/>
          <p:nvPr/>
        </p:nvSpPr>
        <p:spPr>
          <a:xfrm>
            <a:off x="527278" y="4570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6" name="Ellipse 185">
            <a:extLst>
              <a:ext uri="{FF2B5EF4-FFF2-40B4-BE49-F238E27FC236}">
                <a16:creationId xmlns:a16="http://schemas.microsoft.com/office/drawing/2014/main" id="{C3959901-6167-4AB4-B941-E824D6E8C1E0}"/>
              </a:ext>
            </a:extLst>
          </p:cNvPr>
          <p:cNvSpPr/>
          <p:nvPr/>
        </p:nvSpPr>
        <p:spPr>
          <a:xfrm>
            <a:off x="813790"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77EE6D0B-D5D9-4903-BA42-E34E2FB439D3}"/>
              </a:ext>
            </a:extLst>
          </p:cNvPr>
          <p:cNvSpPr/>
          <p:nvPr/>
        </p:nvSpPr>
        <p:spPr>
          <a:xfrm>
            <a:off x="1100302"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75598EF4-93A9-4EE3-BBDE-A3C3A1727037}"/>
              </a:ext>
            </a:extLst>
          </p:cNvPr>
          <p:cNvSpPr/>
          <p:nvPr/>
        </p:nvSpPr>
        <p:spPr>
          <a:xfrm>
            <a:off x="1386814"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9A20328E-D8DA-404B-BD90-4C75B6B4A8D4}"/>
              </a:ext>
            </a:extLst>
          </p:cNvPr>
          <p:cNvSpPr/>
          <p:nvPr/>
        </p:nvSpPr>
        <p:spPr>
          <a:xfrm>
            <a:off x="1673326" y="4570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7D84AB09-EA97-4517-AA29-FB7AF3E485CA}"/>
              </a:ext>
            </a:extLst>
          </p:cNvPr>
          <p:cNvSpPr/>
          <p:nvPr/>
        </p:nvSpPr>
        <p:spPr>
          <a:xfrm>
            <a:off x="527278"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8FD492AE-9D10-411E-B65C-FC5184DCE81E}"/>
              </a:ext>
            </a:extLst>
          </p:cNvPr>
          <p:cNvSpPr/>
          <p:nvPr/>
        </p:nvSpPr>
        <p:spPr>
          <a:xfrm>
            <a:off x="813790"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x</a:t>
            </a:r>
          </a:p>
        </p:txBody>
      </p:sp>
      <p:sp>
        <p:nvSpPr>
          <p:cNvPr id="192" name="Ellipse 191">
            <a:extLst>
              <a:ext uri="{FF2B5EF4-FFF2-40B4-BE49-F238E27FC236}">
                <a16:creationId xmlns:a16="http://schemas.microsoft.com/office/drawing/2014/main" id="{BBA2AC9F-5094-4CC5-A44A-CFEEEC24A747}"/>
              </a:ext>
            </a:extLst>
          </p:cNvPr>
          <p:cNvSpPr/>
          <p:nvPr/>
        </p:nvSpPr>
        <p:spPr>
          <a:xfrm>
            <a:off x="1100302" y="7557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8" name="Ellipse 217">
            <a:extLst>
              <a:ext uri="{FF2B5EF4-FFF2-40B4-BE49-F238E27FC236}">
                <a16:creationId xmlns:a16="http://schemas.microsoft.com/office/drawing/2014/main" id="{B2EA10D7-F58F-4FE0-B192-A94D674B6D6C}"/>
              </a:ext>
            </a:extLst>
          </p:cNvPr>
          <p:cNvSpPr/>
          <p:nvPr/>
        </p:nvSpPr>
        <p:spPr>
          <a:xfrm>
            <a:off x="1386814"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88C6EE73-C75A-4486-A04A-1C011345E475}"/>
              </a:ext>
            </a:extLst>
          </p:cNvPr>
          <p:cNvSpPr/>
          <p:nvPr/>
        </p:nvSpPr>
        <p:spPr>
          <a:xfrm>
            <a:off x="1673326" y="7557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125886EC-7D50-4A8C-8E7C-791D1F912D47}"/>
              </a:ext>
            </a:extLst>
          </p:cNvPr>
          <p:cNvSpPr/>
          <p:nvPr/>
        </p:nvSpPr>
        <p:spPr>
          <a:xfrm>
            <a:off x="528283" y="10544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2" name="Ellipse 221">
            <a:extLst>
              <a:ext uri="{FF2B5EF4-FFF2-40B4-BE49-F238E27FC236}">
                <a16:creationId xmlns:a16="http://schemas.microsoft.com/office/drawing/2014/main" id="{AA617D9E-EB46-417C-A647-9BF2C1883E5E}"/>
              </a:ext>
            </a:extLst>
          </p:cNvPr>
          <p:cNvSpPr/>
          <p:nvPr/>
        </p:nvSpPr>
        <p:spPr>
          <a:xfrm>
            <a:off x="814795"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53FBC792-A556-4E49-8FF7-F989EFBD32F1}"/>
              </a:ext>
            </a:extLst>
          </p:cNvPr>
          <p:cNvSpPr/>
          <p:nvPr/>
        </p:nvSpPr>
        <p:spPr>
          <a:xfrm>
            <a:off x="1101307"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5741DDA4-7F2D-4A38-AD56-2E752525C1C3}"/>
              </a:ext>
            </a:extLst>
          </p:cNvPr>
          <p:cNvSpPr/>
          <p:nvPr/>
        </p:nvSpPr>
        <p:spPr>
          <a:xfrm>
            <a:off x="1387819"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F450B14-47D6-4DF5-B396-3CDD38C98A03}"/>
              </a:ext>
            </a:extLst>
          </p:cNvPr>
          <p:cNvSpPr/>
          <p:nvPr/>
        </p:nvSpPr>
        <p:spPr>
          <a:xfrm>
            <a:off x="1674331" y="10544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77459F21-D678-4587-803C-E3BECA0CBF96}"/>
              </a:ext>
            </a:extLst>
          </p:cNvPr>
          <p:cNvSpPr/>
          <p:nvPr/>
        </p:nvSpPr>
        <p:spPr>
          <a:xfrm>
            <a:off x="527278"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3C2E2DAA-92A7-4589-B02C-65E9DFA7D6FF}"/>
              </a:ext>
            </a:extLst>
          </p:cNvPr>
          <p:cNvSpPr/>
          <p:nvPr/>
        </p:nvSpPr>
        <p:spPr>
          <a:xfrm>
            <a:off x="813790"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3AF4D0BA-09C6-4481-A615-750101E1FAC1}"/>
              </a:ext>
            </a:extLst>
          </p:cNvPr>
          <p:cNvSpPr/>
          <p:nvPr/>
        </p:nvSpPr>
        <p:spPr>
          <a:xfrm>
            <a:off x="1100302" y="13531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0" name="Ellipse 259">
            <a:extLst>
              <a:ext uri="{FF2B5EF4-FFF2-40B4-BE49-F238E27FC236}">
                <a16:creationId xmlns:a16="http://schemas.microsoft.com/office/drawing/2014/main" id="{23350A7F-2F0D-44A8-A18D-B7A010F3BE80}"/>
              </a:ext>
            </a:extLst>
          </p:cNvPr>
          <p:cNvSpPr/>
          <p:nvPr/>
        </p:nvSpPr>
        <p:spPr>
          <a:xfrm>
            <a:off x="1386814"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C3DFB4EC-10A9-46C0-BFCA-D08CA442D713}"/>
              </a:ext>
            </a:extLst>
          </p:cNvPr>
          <p:cNvSpPr/>
          <p:nvPr/>
        </p:nvSpPr>
        <p:spPr>
          <a:xfrm>
            <a:off x="1673326" y="13531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6FA91FC0-1035-4D90-9B9F-734598B7F90E}"/>
              </a:ext>
            </a:extLst>
          </p:cNvPr>
          <p:cNvSpPr/>
          <p:nvPr/>
        </p:nvSpPr>
        <p:spPr>
          <a:xfrm>
            <a:off x="527278" y="16518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3" name="Ellipse 262">
            <a:extLst>
              <a:ext uri="{FF2B5EF4-FFF2-40B4-BE49-F238E27FC236}">
                <a16:creationId xmlns:a16="http://schemas.microsoft.com/office/drawing/2014/main" id="{3852D360-145C-4B97-84A5-3D4DABDBEED2}"/>
              </a:ext>
            </a:extLst>
          </p:cNvPr>
          <p:cNvSpPr/>
          <p:nvPr/>
        </p:nvSpPr>
        <p:spPr>
          <a:xfrm>
            <a:off x="813790"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E63C36CB-2E12-47D3-B0F5-E89E8894E39E}"/>
              </a:ext>
            </a:extLst>
          </p:cNvPr>
          <p:cNvSpPr/>
          <p:nvPr/>
        </p:nvSpPr>
        <p:spPr>
          <a:xfrm>
            <a:off x="1100302"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9E96ACEC-F4AD-45CB-91DA-A56AC423E424}"/>
              </a:ext>
            </a:extLst>
          </p:cNvPr>
          <p:cNvSpPr/>
          <p:nvPr/>
        </p:nvSpPr>
        <p:spPr>
          <a:xfrm>
            <a:off x="1386814"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C076C021-75F3-49E2-B348-47297B6249A7}"/>
              </a:ext>
            </a:extLst>
          </p:cNvPr>
          <p:cNvSpPr/>
          <p:nvPr/>
        </p:nvSpPr>
        <p:spPr>
          <a:xfrm>
            <a:off x="1673326" y="16518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D9ABA80A-7DC4-4193-B709-53445A10AC47}"/>
              </a:ext>
            </a:extLst>
          </p:cNvPr>
          <p:cNvSpPr/>
          <p:nvPr/>
        </p:nvSpPr>
        <p:spPr>
          <a:xfrm>
            <a:off x="1959838" y="457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B69C8FD0-FDE5-407D-A2D3-0BB8C76808F0}"/>
              </a:ext>
            </a:extLst>
          </p:cNvPr>
          <p:cNvSpPr/>
          <p:nvPr/>
        </p:nvSpPr>
        <p:spPr>
          <a:xfrm>
            <a:off x="1959838" y="755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D7EC31F2-2FA4-434C-92C7-7046708858D1}"/>
              </a:ext>
            </a:extLst>
          </p:cNvPr>
          <p:cNvSpPr/>
          <p:nvPr/>
        </p:nvSpPr>
        <p:spPr>
          <a:xfrm>
            <a:off x="1960843" y="1054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413C727B-294F-4F63-B5A8-6A10245D6145}"/>
              </a:ext>
            </a:extLst>
          </p:cNvPr>
          <p:cNvSpPr/>
          <p:nvPr/>
        </p:nvSpPr>
        <p:spPr>
          <a:xfrm>
            <a:off x="1959838" y="1353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36C34B33-4892-4C23-9E57-2FBC7FD11D31}"/>
              </a:ext>
            </a:extLst>
          </p:cNvPr>
          <p:cNvSpPr/>
          <p:nvPr/>
        </p:nvSpPr>
        <p:spPr>
          <a:xfrm>
            <a:off x="1959838" y="1652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969B5801-B034-4075-9516-905B6C1F5750}"/>
              </a:ext>
            </a:extLst>
          </p:cNvPr>
          <p:cNvSpPr/>
          <p:nvPr/>
        </p:nvSpPr>
        <p:spPr>
          <a:xfrm>
            <a:off x="2417950"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6" name="Ellipse 275">
            <a:extLst>
              <a:ext uri="{FF2B5EF4-FFF2-40B4-BE49-F238E27FC236}">
                <a16:creationId xmlns:a16="http://schemas.microsoft.com/office/drawing/2014/main" id="{AA91149D-09C1-44EB-A4CB-9B39EC25E608}"/>
              </a:ext>
            </a:extLst>
          </p:cNvPr>
          <p:cNvSpPr/>
          <p:nvPr/>
        </p:nvSpPr>
        <p:spPr>
          <a:xfrm>
            <a:off x="2704462"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B66B4690-BB42-46ED-8E05-6AA06FAEC107}"/>
              </a:ext>
            </a:extLst>
          </p:cNvPr>
          <p:cNvSpPr/>
          <p:nvPr/>
        </p:nvSpPr>
        <p:spPr>
          <a:xfrm>
            <a:off x="2990974" y="4569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75C0BEB2-3CA3-4EE4-A1E0-73F5ADBE0840}"/>
              </a:ext>
            </a:extLst>
          </p:cNvPr>
          <p:cNvSpPr/>
          <p:nvPr/>
        </p:nvSpPr>
        <p:spPr>
          <a:xfrm>
            <a:off x="3277486"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6BE372B5-E18E-4429-B316-E0337630803A}"/>
              </a:ext>
            </a:extLst>
          </p:cNvPr>
          <p:cNvSpPr/>
          <p:nvPr/>
        </p:nvSpPr>
        <p:spPr>
          <a:xfrm>
            <a:off x="3563998" y="4569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AFA100CA-F5E5-4FB4-B8EB-4981BD5723DF}"/>
              </a:ext>
            </a:extLst>
          </p:cNvPr>
          <p:cNvSpPr/>
          <p:nvPr/>
        </p:nvSpPr>
        <p:spPr>
          <a:xfrm>
            <a:off x="2417950" y="7556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A44B055D-D4FA-44B8-A24E-C6EDB2BDC1B3}"/>
              </a:ext>
            </a:extLst>
          </p:cNvPr>
          <p:cNvSpPr/>
          <p:nvPr/>
        </p:nvSpPr>
        <p:spPr>
          <a:xfrm>
            <a:off x="2704462"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489C3A32-4FD8-459A-8411-192211E76957}"/>
              </a:ext>
            </a:extLst>
          </p:cNvPr>
          <p:cNvSpPr/>
          <p:nvPr/>
        </p:nvSpPr>
        <p:spPr>
          <a:xfrm>
            <a:off x="2990974"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3" name="Ellipse 282">
            <a:extLst>
              <a:ext uri="{FF2B5EF4-FFF2-40B4-BE49-F238E27FC236}">
                <a16:creationId xmlns:a16="http://schemas.microsoft.com/office/drawing/2014/main" id="{4FD09535-3D93-4892-96C7-9C2462BBC5ED}"/>
              </a:ext>
            </a:extLst>
          </p:cNvPr>
          <p:cNvSpPr/>
          <p:nvPr/>
        </p:nvSpPr>
        <p:spPr>
          <a:xfrm>
            <a:off x="3277486"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F468C920-6C48-456A-9722-F958E37A77AD}"/>
              </a:ext>
            </a:extLst>
          </p:cNvPr>
          <p:cNvSpPr/>
          <p:nvPr/>
        </p:nvSpPr>
        <p:spPr>
          <a:xfrm>
            <a:off x="3563998" y="7556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125F977A-779E-4AED-AA98-90C4BEA8B7A9}"/>
              </a:ext>
            </a:extLst>
          </p:cNvPr>
          <p:cNvSpPr/>
          <p:nvPr/>
        </p:nvSpPr>
        <p:spPr>
          <a:xfrm>
            <a:off x="2418955"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6" name="Ellipse 285">
            <a:extLst>
              <a:ext uri="{FF2B5EF4-FFF2-40B4-BE49-F238E27FC236}">
                <a16:creationId xmlns:a16="http://schemas.microsoft.com/office/drawing/2014/main" id="{57F77BD0-79E6-4AAF-90C2-6AEFF4493FDC}"/>
              </a:ext>
            </a:extLst>
          </p:cNvPr>
          <p:cNvSpPr/>
          <p:nvPr/>
        </p:nvSpPr>
        <p:spPr>
          <a:xfrm>
            <a:off x="2705467"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9DE223ED-1F85-423E-A473-6E19576E0464}"/>
              </a:ext>
            </a:extLst>
          </p:cNvPr>
          <p:cNvSpPr/>
          <p:nvPr/>
        </p:nvSpPr>
        <p:spPr>
          <a:xfrm>
            <a:off x="2991979" y="10543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8" name="Ellipse 287">
            <a:extLst>
              <a:ext uri="{FF2B5EF4-FFF2-40B4-BE49-F238E27FC236}">
                <a16:creationId xmlns:a16="http://schemas.microsoft.com/office/drawing/2014/main" id="{8F96FC00-61EC-4F1E-B84E-5BC877FCA0B0}"/>
              </a:ext>
            </a:extLst>
          </p:cNvPr>
          <p:cNvSpPr/>
          <p:nvPr/>
        </p:nvSpPr>
        <p:spPr>
          <a:xfrm>
            <a:off x="3278491"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3C3E5277-EE18-4267-9CF5-8B3510297726}"/>
              </a:ext>
            </a:extLst>
          </p:cNvPr>
          <p:cNvSpPr/>
          <p:nvPr/>
        </p:nvSpPr>
        <p:spPr>
          <a:xfrm>
            <a:off x="3565003" y="10543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6004D7AD-37E7-4F89-B72B-641E149AF0E7}"/>
              </a:ext>
            </a:extLst>
          </p:cNvPr>
          <p:cNvSpPr/>
          <p:nvPr/>
        </p:nvSpPr>
        <p:spPr>
          <a:xfrm>
            <a:off x="2417950" y="13530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D91C8B82-5B8A-4833-AA48-0D555B02EB01}"/>
              </a:ext>
            </a:extLst>
          </p:cNvPr>
          <p:cNvSpPr/>
          <p:nvPr/>
        </p:nvSpPr>
        <p:spPr>
          <a:xfrm>
            <a:off x="2704462"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EF18E6E9-C43F-4F9A-BFA0-04AE98D0BFA9}"/>
              </a:ext>
            </a:extLst>
          </p:cNvPr>
          <p:cNvSpPr/>
          <p:nvPr/>
        </p:nvSpPr>
        <p:spPr>
          <a:xfrm>
            <a:off x="2990974"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3" name="Ellipse 292">
            <a:extLst>
              <a:ext uri="{FF2B5EF4-FFF2-40B4-BE49-F238E27FC236}">
                <a16:creationId xmlns:a16="http://schemas.microsoft.com/office/drawing/2014/main" id="{8B6F9B61-39A3-4624-8199-3B6F86364889}"/>
              </a:ext>
            </a:extLst>
          </p:cNvPr>
          <p:cNvSpPr/>
          <p:nvPr/>
        </p:nvSpPr>
        <p:spPr>
          <a:xfrm>
            <a:off x="3277486"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868A1717-6799-4D81-AE44-9C4878280EC7}"/>
              </a:ext>
            </a:extLst>
          </p:cNvPr>
          <p:cNvSpPr/>
          <p:nvPr/>
        </p:nvSpPr>
        <p:spPr>
          <a:xfrm>
            <a:off x="3563998" y="13530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0834A569-DCAC-4410-AC37-31DBFD60CC72}"/>
              </a:ext>
            </a:extLst>
          </p:cNvPr>
          <p:cNvSpPr/>
          <p:nvPr/>
        </p:nvSpPr>
        <p:spPr>
          <a:xfrm>
            <a:off x="2417950"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6" name="Ellipse 295">
            <a:extLst>
              <a:ext uri="{FF2B5EF4-FFF2-40B4-BE49-F238E27FC236}">
                <a16:creationId xmlns:a16="http://schemas.microsoft.com/office/drawing/2014/main" id="{46DA4308-5B36-46DB-A641-56CB3F778B0A}"/>
              </a:ext>
            </a:extLst>
          </p:cNvPr>
          <p:cNvSpPr/>
          <p:nvPr/>
        </p:nvSpPr>
        <p:spPr>
          <a:xfrm>
            <a:off x="2704462"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BF5FB751-AC7C-4545-972A-64BB8538B03A}"/>
              </a:ext>
            </a:extLst>
          </p:cNvPr>
          <p:cNvSpPr/>
          <p:nvPr/>
        </p:nvSpPr>
        <p:spPr>
          <a:xfrm>
            <a:off x="2990974" y="16517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2A5AC9B0-4F49-4107-9D62-562BCBF58977}"/>
              </a:ext>
            </a:extLst>
          </p:cNvPr>
          <p:cNvSpPr/>
          <p:nvPr/>
        </p:nvSpPr>
        <p:spPr>
          <a:xfrm>
            <a:off x="3277486"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Ellipse 298">
            <a:extLst>
              <a:ext uri="{FF2B5EF4-FFF2-40B4-BE49-F238E27FC236}">
                <a16:creationId xmlns:a16="http://schemas.microsoft.com/office/drawing/2014/main" id="{E27A9877-82E0-4258-B3CC-9A7807F963B6}"/>
              </a:ext>
            </a:extLst>
          </p:cNvPr>
          <p:cNvSpPr/>
          <p:nvPr/>
        </p:nvSpPr>
        <p:spPr>
          <a:xfrm>
            <a:off x="3563998" y="16517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C814512A-E2D4-45AA-A5CA-2A75507B205D}"/>
              </a:ext>
            </a:extLst>
          </p:cNvPr>
          <p:cNvSpPr/>
          <p:nvPr/>
        </p:nvSpPr>
        <p:spPr>
          <a:xfrm>
            <a:off x="3850510" y="457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0475C697-9F1B-4437-A249-C6D0EA11F0D4}"/>
              </a:ext>
            </a:extLst>
          </p:cNvPr>
          <p:cNvSpPr/>
          <p:nvPr/>
        </p:nvSpPr>
        <p:spPr>
          <a:xfrm>
            <a:off x="3850510" y="755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E92168AD-934F-4828-A7A3-9C2CC123F326}"/>
              </a:ext>
            </a:extLst>
          </p:cNvPr>
          <p:cNvSpPr/>
          <p:nvPr/>
        </p:nvSpPr>
        <p:spPr>
          <a:xfrm>
            <a:off x="3851515" y="1054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E300562-8E07-4A79-AAE3-CAD1DA67F8DA}"/>
              </a:ext>
            </a:extLst>
          </p:cNvPr>
          <p:cNvSpPr/>
          <p:nvPr/>
        </p:nvSpPr>
        <p:spPr>
          <a:xfrm>
            <a:off x="3850510" y="1353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D85FB833-1165-4A9B-9DA4-60DDD0C2AFA4}"/>
              </a:ext>
            </a:extLst>
          </p:cNvPr>
          <p:cNvSpPr/>
          <p:nvPr/>
        </p:nvSpPr>
        <p:spPr>
          <a:xfrm>
            <a:off x="3850510" y="1651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a:extLst>
              <a:ext uri="{FF2B5EF4-FFF2-40B4-BE49-F238E27FC236}">
                <a16:creationId xmlns:a16="http://schemas.microsoft.com/office/drawing/2014/main" id="{4D8F7C93-98EB-46EE-B8C8-69384CF94D80}"/>
              </a:ext>
            </a:extLst>
          </p:cNvPr>
          <p:cNvGrpSpPr/>
          <p:nvPr/>
        </p:nvGrpSpPr>
        <p:grpSpPr>
          <a:xfrm>
            <a:off x="8543641" y="190904"/>
            <a:ext cx="1661379" cy="1422862"/>
            <a:chOff x="5742187" y="2703398"/>
            <a:chExt cx="1661379" cy="1422862"/>
          </a:xfrm>
        </p:grpSpPr>
        <p:sp>
          <p:nvSpPr>
            <p:cNvPr id="337" name="Ellipse 336">
              <a:extLst>
                <a:ext uri="{FF2B5EF4-FFF2-40B4-BE49-F238E27FC236}">
                  <a16:creationId xmlns:a16="http://schemas.microsoft.com/office/drawing/2014/main" id="{E01A35B0-6DFE-4DC4-AC01-0A43AC317FD8}"/>
                </a:ext>
              </a:extLst>
            </p:cNvPr>
            <p:cNvSpPr/>
            <p:nvPr/>
          </p:nvSpPr>
          <p:spPr>
            <a:xfrm>
              <a:off x="5742187"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8" name="Ellipse 337">
              <a:extLst>
                <a:ext uri="{FF2B5EF4-FFF2-40B4-BE49-F238E27FC236}">
                  <a16:creationId xmlns:a16="http://schemas.microsoft.com/office/drawing/2014/main" id="{8E0E9725-49B4-4E38-94E7-6BE897F7AEB7}"/>
                </a:ext>
              </a:extLst>
            </p:cNvPr>
            <p:cNvSpPr/>
            <p:nvPr/>
          </p:nvSpPr>
          <p:spPr>
            <a:xfrm>
              <a:off x="6028699" y="27033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224A373D-648B-4033-A257-55BBD9B609E6}"/>
                </a:ext>
              </a:extLst>
            </p:cNvPr>
            <p:cNvSpPr/>
            <p:nvPr/>
          </p:nvSpPr>
          <p:spPr>
            <a:xfrm>
              <a:off x="6315211"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96C01AAA-9F45-4FB1-9CFE-8863DF0CC5B2}"/>
                </a:ext>
              </a:extLst>
            </p:cNvPr>
            <p:cNvSpPr/>
            <p:nvPr/>
          </p:nvSpPr>
          <p:spPr>
            <a:xfrm>
              <a:off x="6601723"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CD467967-AECE-4CD4-B69A-AC230C1D980E}"/>
                </a:ext>
              </a:extLst>
            </p:cNvPr>
            <p:cNvSpPr/>
            <p:nvPr/>
          </p:nvSpPr>
          <p:spPr>
            <a:xfrm>
              <a:off x="6888235" y="27033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8C8EAB5B-2177-4E78-99A6-ED7B189E8024}"/>
                </a:ext>
              </a:extLst>
            </p:cNvPr>
            <p:cNvSpPr/>
            <p:nvPr/>
          </p:nvSpPr>
          <p:spPr>
            <a:xfrm>
              <a:off x="5742187"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AD5665CD-0F93-4D1A-A4F6-ED9A5C315FE5}"/>
                </a:ext>
              </a:extLst>
            </p:cNvPr>
            <p:cNvSpPr/>
            <p:nvPr/>
          </p:nvSpPr>
          <p:spPr>
            <a:xfrm>
              <a:off x="6028699"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5A3200B3-7D31-4742-AF8C-7193D7884BD6}"/>
                </a:ext>
              </a:extLst>
            </p:cNvPr>
            <p:cNvSpPr/>
            <p:nvPr/>
          </p:nvSpPr>
          <p:spPr>
            <a:xfrm>
              <a:off x="6315211" y="30021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5" name="Ellipse 344">
              <a:extLst>
                <a:ext uri="{FF2B5EF4-FFF2-40B4-BE49-F238E27FC236}">
                  <a16:creationId xmlns:a16="http://schemas.microsoft.com/office/drawing/2014/main" id="{146B255B-11FB-4664-AC8C-4EA02946AEFB}"/>
                </a:ext>
              </a:extLst>
            </p:cNvPr>
            <p:cNvSpPr/>
            <p:nvPr/>
          </p:nvSpPr>
          <p:spPr>
            <a:xfrm>
              <a:off x="6601723"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11F7A7B6-A72B-49A3-ACD1-B064FF44DC54}"/>
                </a:ext>
              </a:extLst>
            </p:cNvPr>
            <p:cNvSpPr/>
            <p:nvPr/>
          </p:nvSpPr>
          <p:spPr>
            <a:xfrm>
              <a:off x="6888235" y="30021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3E0F1105-8904-41A5-9D79-D0A6986F7464}"/>
                </a:ext>
              </a:extLst>
            </p:cNvPr>
            <p:cNvSpPr/>
            <p:nvPr/>
          </p:nvSpPr>
          <p:spPr>
            <a:xfrm>
              <a:off x="5743192"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8" name="Ellipse 347">
              <a:extLst>
                <a:ext uri="{FF2B5EF4-FFF2-40B4-BE49-F238E27FC236}">
                  <a16:creationId xmlns:a16="http://schemas.microsoft.com/office/drawing/2014/main" id="{9110D427-9E4A-44B7-B716-D590ABF120DD}"/>
                </a:ext>
              </a:extLst>
            </p:cNvPr>
            <p:cNvSpPr/>
            <p:nvPr/>
          </p:nvSpPr>
          <p:spPr>
            <a:xfrm>
              <a:off x="6029704" y="33008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61E4150-2BB7-441F-8198-496C8AEAE729}"/>
                </a:ext>
              </a:extLst>
            </p:cNvPr>
            <p:cNvSpPr/>
            <p:nvPr/>
          </p:nvSpPr>
          <p:spPr>
            <a:xfrm>
              <a:off x="6316216"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04CFE0E3-1B18-4552-BC2D-AD02759BE143}"/>
                </a:ext>
              </a:extLst>
            </p:cNvPr>
            <p:cNvSpPr/>
            <p:nvPr/>
          </p:nvSpPr>
          <p:spPr>
            <a:xfrm>
              <a:off x="6602728"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Ellipse 350">
              <a:extLst>
                <a:ext uri="{FF2B5EF4-FFF2-40B4-BE49-F238E27FC236}">
                  <a16:creationId xmlns:a16="http://schemas.microsoft.com/office/drawing/2014/main" id="{0B450817-5759-481E-81D8-3A63EBA9089B}"/>
                </a:ext>
              </a:extLst>
            </p:cNvPr>
            <p:cNvSpPr/>
            <p:nvPr/>
          </p:nvSpPr>
          <p:spPr>
            <a:xfrm>
              <a:off x="6889240" y="33008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2" name="Ellipse 351">
              <a:extLst>
                <a:ext uri="{FF2B5EF4-FFF2-40B4-BE49-F238E27FC236}">
                  <a16:creationId xmlns:a16="http://schemas.microsoft.com/office/drawing/2014/main" id="{CC537AC7-CE9B-43EC-A80F-5263BA90AE38}"/>
                </a:ext>
              </a:extLst>
            </p:cNvPr>
            <p:cNvSpPr/>
            <p:nvPr/>
          </p:nvSpPr>
          <p:spPr>
            <a:xfrm>
              <a:off x="5742187"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Ellipse 352">
              <a:extLst>
                <a:ext uri="{FF2B5EF4-FFF2-40B4-BE49-F238E27FC236}">
                  <a16:creationId xmlns:a16="http://schemas.microsoft.com/office/drawing/2014/main" id="{E5BB2172-1F43-414B-84B2-586DBFCB7CE8}"/>
                </a:ext>
              </a:extLst>
            </p:cNvPr>
            <p:cNvSpPr/>
            <p:nvPr/>
          </p:nvSpPr>
          <p:spPr>
            <a:xfrm>
              <a:off x="6028699"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Ellipse 353">
              <a:extLst>
                <a:ext uri="{FF2B5EF4-FFF2-40B4-BE49-F238E27FC236}">
                  <a16:creationId xmlns:a16="http://schemas.microsoft.com/office/drawing/2014/main" id="{74889C8D-6880-457A-BD15-3EF513C1FB15}"/>
                </a:ext>
              </a:extLst>
            </p:cNvPr>
            <p:cNvSpPr/>
            <p:nvPr/>
          </p:nvSpPr>
          <p:spPr>
            <a:xfrm>
              <a:off x="6315211" y="35995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5" name="Ellipse 354">
              <a:extLst>
                <a:ext uri="{FF2B5EF4-FFF2-40B4-BE49-F238E27FC236}">
                  <a16:creationId xmlns:a16="http://schemas.microsoft.com/office/drawing/2014/main" id="{EFB0CFA2-B4C9-44CD-8753-B5E6309E29AE}"/>
                </a:ext>
              </a:extLst>
            </p:cNvPr>
            <p:cNvSpPr/>
            <p:nvPr/>
          </p:nvSpPr>
          <p:spPr>
            <a:xfrm>
              <a:off x="6601723"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Ellipse 355">
              <a:extLst>
                <a:ext uri="{FF2B5EF4-FFF2-40B4-BE49-F238E27FC236}">
                  <a16:creationId xmlns:a16="http://schemas.microsoft.com/office/drawing/2014/main" id="{263BDBE5-1251-49C7-813E-5C4AA8582F6B}"/>
                </a:ext>
              </a:extLst>
            </p:cNvPr>
            <p:cNvSpPr/>
            <p:nvPr/>
          </p:nvSpPr>
          <p:spPr>
            <a:xfrm>
              <a:off x="6888235" y="35995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Ellipse 356">
              <a:extLst>
                <a:ext uri="{FF2B5EF4-FFF2-40B4-BE49-F238E27FC236}">
                  <a16:creationId xmlns:a16="http://schemas.microsoft.com/office/drawing/2014/main" id="{AACC0B9A-35BE-416F-AC9D-6079BF00C162}"/>
                </a:ext>
              </a:extLst>
            </p:cNvPr>
            <p:cNvSpPr/>
            <p:nvPr/>
          </p:nvSpPr>
          <p:spPr>
            <a:xfrm>
              <a:off x="5742187"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8" name="Ellipse 357">
              <a:extLst>
                <a:ext uri="{FF2B5EF4-FFF2-40B4-BE49-F238E27FC236}">
                  <a16:creationId xmlns:a16="http://schemas.microsoft.com/office/drawing/2014/main" id="{C9DC5065-38E0-43B0-AA13-0283B2158F81}"/>
                </a:ext>
              </a:extLst>
            </p:cNvPr>
            <p:cNvSpPr/>
            <p:nvPr/>
          </p:nvSpPr>
          <p:spPr>
            <a:xfrm>
              <a:off x="6028699" y="38982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Ellipse 358">
              <a:extLst>
                <a:ext uri="{FF2B5EF4-FFF2-40B4-BE49-F238E27FC236}">
                  <a16:creationId xmlns:a16="http://schemas.microsoft.com/office/drawing/2014/main" id="{4E7544BF-78A5-470C-9F9E-EEEB605E0828}"/>
                </a:ext>
              </a:extLst>
            </p:cNvPr>
            <p:cNvSpPr/>
            <p:nvPr/>
          </p:nvSpPr>
          <p:spPr>
            <a:xfrm>
              <a:off x="6315211"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Ellipse 359">
              <a:extLst>
                <a:ext uri="{FF2B5EF4-FFF2-40B4-BE49-F238E27FC236}">
                  <a16:creationId xmlns:a16="http://schemas.microsoft.com/office/drawing/2014/main" id="{710F7731-AC14-4643-8573-0D889FBE92FB}"/>
                </a:ext>
              </a:extLst>
            </p:cNvPr>
            <p:cNvSpPr/>
            <p:nvPr/>
          </p:nvSpPr>
          <p:spPr>
            <a:xfrm>
              <a:off x="6601723"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Ellipse 360">
              <a:extLst>
                <a:ext uri="{FF2B5EF4-FFF2-40B4-BE49-F238E27FC236}">
                  <a16:creationId xmlns:a16="http://schemas.microsoft.com/office/drawing/2014/main" id="{ABC4D71D-C6B1-49A0-AD53-359541B3CD2D}"/>
                </a:ext>
              </a:extLst>
            </p:cNvPr>
            <p:cNvSpPr/>
            <p:nvPr/>
          </p:nvSpPr>
          <p:spPr>
            <a:xfrm>
              <a:off x="6888235" y="38982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2" name="Ellipse 361">
              <a:extLst>
                <a:ext uri="{FF2B5EF4-FFF2-40B4-BE49-F238E27FC236}">
                  <a16:creationId xmlns:a16="http://schemas.microsoft.com/office/drawing/2014/main" id="{CD5CA40C-E8EF-41D7-ACF2-6F0268472C43}"/>
                </a:ext>
              </a:extLst>
            </p:cNvPr>
            <p:cNvSpPr/>
            <p:nvPr/>
          </p:nvSpPr>
          <p:spPr>
            <a:xfrm>
              <a:off x="7174747" y="27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Ellipse 362">
              <a:extLst>
                <a:ext uri="{FF2B5EF4-FFF2-40B4-BE49-F238E27FC236}">
                  <a16:creationId xmlns:a16="http://schemas.microsoft.com/office/drawing/2014/main" id="{9F1515D0-88D9-43CA-B2A5-76CBF3E77F68}"/>
                </a:ext>
              </a:extLst>
            </p:cNvPr>
            <p:cNvSpPr/>
            <p:nvPr/>
          </p:nvSpPr>
          <p:spPr>
            <a:xfrm>
              <a:off x="7174747" y="30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Ellipse 363">
              <a:extLst>
                <a:ext uri="{FF2B5EF4-FFF2-40B4-BE49-F238E27FC236}">
                  <a16:creationId xmlns:a16="http://schemas.microsoft.com/office/drawing/2014/main" id="{16E2E764-759F-4951-A70B-90A9A455BD5B}"/>
                </a:ext>
              </a:extLst>
            </p:cNvPr>
            <p:cNvSpPr/>
            <p:nvPr/>
          </p:nvSpPr>
          <p:spPr>
            <a:xfrm>
              <a:off x="7175752"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Ellipse 364">
              <a:extLst>
                <a:ext uri="{FF2B5EF4-FFF2-40B4-BE49-F238E27FC236}">
                  <a16:creationId xmlns:a16="http://schemas.microsoft.com/office/drawing/2014/main" id="{021BF7FB-E9F5-4389-B6B3-D5F39DD72061}"/>
                </a:ext>
              </a:extLst>
            </p:cNvPr>
            <p:cNvSpPr/>
            <p:nvPr/>
          </p:nvSpPr>
          <p:spPr>
            <a:xfrm>
              <a:off x="717474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Ellipse 365">
              <a:extLst>
                <a:ext uri="{FF2B5EF4-FFF2-40B4-BE49-F238E27FC236}">
                  <a16:creationId xmlns:a16="http://schemas.microsoft.com/office/drawing/2014/main" id="{91D5428A-B84B-4A98-A83F-E86AB9358437}"/>
                </a:ext>
              </a:extLst>
            </p:cNvPr>
            <p:cNvSpPr/>
            <p:nvPr/>
          </p:nvSpPr>
          <p:spPr>
            <a:xfrm>
              <a:off x="7174747"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7" name="Ellipse 366">
            <a:extLst>
              <a:ext uri="{FF2B5EF4-FFF2-40B4-BE49-F238E27FC236}">
                <a16:creationId xmlns:a16="http://schemas.microsoft.com/office/drawing/2014/main" id="{334A32FE-876F-49BF-A217-2096AEC0332A}"/>
              </a:ext>
            </a:extLst>
          </p:cNvPr>
          <p:cNvSpPr/>
          <p:nvPr/>
        </p:nvSpPr>
        <p:spPr>
          <a:xfrm>
            <a:off x="527278"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8" name="Ellipse 367">
            <a:extLst>
              <a:ext uri="{FF2B5EF4-FFF2-40B4-BE49-F238E27FC236}">
                <a16:creationId xmlns:a16="http://schemas.microsoft.com/office/drawing/2014/main" id="{BA17D2C0-5FBC-4B5A-B475-C1C31CA0F0EA}"/>
              </a:ext>
            </a:extLst>
          </p:cNvPr>
          <p:cNvSpPr/>
          <p:nvPr/>
        </p:nvSpPr>
        <p:spPr>
          <a:xfrm>
            <a:off x="813790"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Ellipse 368">
            <a:extLst>
              <a:ext uri="{FF2B5EF4-FFF2-40B4-BE49-F238E27FC236}">
                <a16:creationId xmlns:a16="http://schemas.microsoft.com/office/drawing/2014/main" id="{280B916D-3539-483F-9D2E-68B9809152EF}"/>
              </a:ext>
            </a:extLst>
          </p:cNvPr>
          <p:cNvSpPr/>
          <p:nvPr/>
        </p:nvSpPr>
        <p:spPr>
          <a:xfrm>
            <a:off x="1100302"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Ellipse 369">
            <a:extLst>
              <a:ext uri="{FF2B5EF4-FFF2-40B4-BE49-F238E27FC236}">
                <a16:creationId xmlns:a16="http://schemas.microsoft.com/office/drawing/2014/main" id="{0D7F81AE-8564-4EF8-91AE-26B4FC893981}"/>
              </a:ext>
            </a:extLst>
          </p:cNvPr>
          <p:cNvSpPr/>
          <p:nvPr/>
        </p:nvSpPr>
        <p:spPr>
          <a:xfrm>
            <a:off x="1386814"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Ellipse 370">
            <a:extLst>
              <a:ext uri="{FF2B5EF4-FFF2-40B4-BE49-F238E27FC236}">
                <a16:creationId xmlns:a16="http://schemas.microsoft.com/office/drawing/2014/main" id="{4CCAF168-C18A-42B2-9432-0D8709CBB74C}"/>
              </a:ext>
            </a:extLst>
          </p:cNvPr>
          <p:cNvSpPr/>
          <p:nvPr/>
        </p:nvSpPr>
        <p:spPr>
          <a:xfrm>
            <a:off x="167332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Ellipse 371">
            <a:extLst>
              <a:ext uri="{FF2B5EF4-FFF2-40B4-BE49-F238E27FC236}">
                <a16:creationId xmlns:a16="http://schemas.microsoft.com/office/drawing/2014/main" id="{027808FD-9657-4CED-AE19-CEA07DA2BB34}"/>
              </a:ext>
            </a:extLst>
          </p:cNvPr>
          <p:cNvSpPr/>
          <p:nvPr/>
        </p:nvSpPr>
        <p:spPr>
          <a:xfrm>
            <a:off x="527278"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Ellipse 372">
            <a:extLst>
              <a:ext uri="{FF2B5EF4-FFF2-40B4-BE49-F238E27FC236}">
                <a16:creationId xmlns:a16="http://schemas.microsoft.com/office/drawing/2014/main" id="{A9165A1D-7024-4D21-93E1-EF41D35B2E0B}"/>
              </a:ext>
            </a:extLst>
          </p:cNvPr>
          <p:cNvSpPr/>
          <p:nvPr/>
        </p:nvSpPr>
        <p:spPr>
          <a:xfrm>
            <a:off x="813790"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238D7145-D3AC-477E-AB6E-5FF638B088F3}"/>
              </a:ext>
            </a:extLst>
          </p:cNvPr>
          <p:cNvSpPr/>
          <p:nvPr/>
        </p:nvSpPr>
        <p:spPr>
          <a:xfrm>
            <a:off x="1100302"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5" name="Ellipse 374">
            <a:extLst>
              <a:ext uri="{FF2B5EF4-FFF2-40B4-BE49-F238E27FC236}">
                <a16:creationId xmlns:a16="http://schemas.microsoft.com/office/drawing/2014/main" id="{40E99DE9-7D91-4030-B52D-0C218089B3E6}"/>
              </a:ext>
            </a:extLst>
          </p:cNvPr>
          <p:cNvSpPr/>
          <p:nvPr/>
        </p:nvSpPr>
        <p:spPr>
          <a:xfrm>
            <a:off x="1386814"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Ellipse 375">
            <a:extLst>
              <a:ext uri="{FF2B5EF4-FFF2-40B4-BE49-F238E27FC236}">
                <a16:creationId xmlns:a16="http://schemas.microsoft.com/office/drawing/2014/main" id="{46490D3E-157D-4DAC-89D0-08E70FAB7197}"/>
              </a:ext>
            </a:extLst>
          </p:cNvPr>
          <p:cNvSpPr/>
          <p:nvPr/>
        </p:nvSpPr>
        <p:spPr>
          <a:xfrm>
            <a:off x="167332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C2D9B219-5502-4FFB-89EB-D886EE78EBC4}"/>
              </a:ext>
            </a:extLst>
          </p:cNvPr>
          <p:cNvSpPr/>
          <p:nvPr/>
        </p:nvSpPr>
        <p:spPr>
          <a:xfrm>
            <a:off x="52828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8" name="Ellipse 377">
            <a:extLst>
              <a:ext uri="{FF2B5EF4-FFF2-40B4-BE49-F238E27FC236}">
                <a16:creationId xmlns:a16="http://schemas.microsoft.com/office/drawing/2014/main" id="{3A098C95-ECD6-4D6D-9095-55915017613E}"/>
              </a:ext>
            </a:extLst>
          </p:cNvPr>
          <p:cNvSpPr/>
          <p:nvPr/>
        </p:nvSpPr>
        <p:spPr>
          <a:xfrm>
            <a:off x="81479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Ellipse 378">
            <a:extLst>
              <a:ext uri="{FF2B5EF4-FFF2-40B4-BE49-F238E27FC236}">
                <a16:creationId xmlns:a16="http://schemas.microsoft.com/office/drawing/2014/main" id="{983078DD-E751-4C12-AFD2-91688BD7D22B}"/>
              </a:ext>
            </a:extLst>
          </p:cNvPr>
          <p:cNvSpPr/>
          <p:nvPr/>
        </p:nvSpPr>
        <p:spPr>
          <a:xfrm>
            <a:off x="110130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Ellipse 379">
            <a:extLst>
              <a:ext uri="{FF2B5EF4-FFF2-40B4-BE49-F238E27FC236}">
                <a16:creationId xmlns:a16="http://schemas.microsoft.com/office/drawing/2014/main" id="{3BBEFD40-4BE1-409D-8E89-C7EBA801B2CA}"/>
              </a:ext>
            </a:extLst>
          </p:cNvPr>
          <p:cNvSpPr/>
          <p:nvPr/>
        </p:nvSpPr>
        <p:spPr>
          <a:xfrm>
            <a:off x="138781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0C0A2BF9-4E81-4965-875E-17187AA8D2EA}"/>
              </a:ext>
            </a:extLst>
          </p:cNvPr>
          <p:cNvSpPr/>
          <p:nvPr/>
        </p:nvSpPr>
        <p:spPr>
          <a:xfrm>
            <a:off x="167433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15C602B0-E528-4611-9009-13719FE08F16}"/>
              </a:ext>
            </a:extLst>
          </p:cNvPr>
          <p:cNvSpPr/>
          <p:nvPr/>
        </p:nvSpPr>
        <p:spPr>
          <a:xfrm>
            <a:off x="527278"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Ellipse 382">
            <a:extLst>
              <a:ext uri="{FF2B5EF4-FFF2-40B4-BE49-F238E27FC236}">
                <a16:creationId xmlns:a16="http://schemas.microsoft.com/office/drawing/2014/main" id="{04D08E72-B4E3-4F04-A848-F9152A2C9782}"/>
              </a:ext>
            </a:extLst>
          </p:cNvPr>
          <p:cNvSpPr/>
          <p:nvPr/>
        </p:nvSpPr>
        <p:spPr>
          <a:xfrm>
            <a:off x="813790"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D14AC104-4FA3-41B4-BD08-853AC7301713}"/>
              </a:ext>
            </a:extLst>
          </p:cNvPr>
          <p:cNvSpPr/>
          <p:nvPr/>
        </p:nvSpPr>
        <p:spPr>
          <a:xfrm>
            <a:off x="1100302"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5" name="Ellipse 384">
            <a:extLst>
              <a:ext uri="{FF2B5EF4-FFF2-40B4-BE49-F238E27FC236}">
                <a16:creationId xmlns:a16="http://schemas.microsoft.com/office/drawing/2014/main" id="{85FB17B9-1789-47E8-B5A0-8FF4DB42ED57}"/>
              </a:ext>
            </a:extLst>
          </p:cNvPr>
          <p:cNvSpPr/>
          <p:nvPr/>
        </p:nvSpPr>
        <p:spPr>
          <a:xfrm>
            <a:off x="1386814"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840C9A87-0CB8-47A0-B501-DB5310B5CC21}"/>
              </a:ext>
            </a:extLst>
          </p:cNvPr>
          <p:cNvSpPr/>
          <p:nvPr/>
        </p:nvSpPr>
        <p:spPr>
          <a:xfrm>
            <a:off x="167332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D9565B6E-4D90-4079-8559-52831BA33867}"/>
              </a:ext>
            </a:extLst>
          </p:cNvPr>
          <p:cNvSpPr/>
          <p:nvPr/>
        </p:nvSpPr>
        <p:spPr>
          <a:xfrm>
            <a:off x="527278"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8" name="Ellipse 387">
            <a:extLst>
              <a:ext uri="{FF2B5EF4-FFF2-40B4-BE49-F238E27FC236}">
                <a16:creationId xmlns:a16="http://schemas.microsoft.com/office/drawing/2014/main" id="{D942CB0F-2EDA-4320-B295-F23FBFDAD975}"/>
              </a:ext>
            </a:extLst>
          </p:cNvPr>
          <p:cNvSpPr/>
          <p:nvPr/>
        </p:nvSpPr>
        <p:spPr>
          <a:xfrm>
            <a:off x="813790"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D3AB4523-3F8A-44D9-81F7-4090EB796C3E}"/>
              </a:ext>
            </a:extLst>
          </p:cNvPr>
          <p:cNvSpPr/>
          <p:nvPr/>
        </p:nvSpPr>
        <p:spPr>
          <a:xfrm>
            <a:off x="1100302"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Ellipse 389">
            <a:extLst>
              <a:ext uri="{FF2B5EF4-FFF2-40B4-BE49-F238E27FC236}">
                <a16:creationId xmlns:a16="http://schemas.microsoft.com/office/drawing/2014/main" id="{5B417189-3B51-4B85-9E64-AFC1E021A64A}"/>
              </a:ext>
            </a:extLst>
          </p:cNvPr>
          <p:cNvSpPr/>
          <p:nvPr/>
        </p:nvSpPr>
        <p:spPr>
          <a:xfrm>
            <a:off x="1386814"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CF40917A-B7AE-48F0-9AE0-2B030B51A9A0}"/>
              </a:ext>
            </a:extLst>
          </p:cNvPr>
          <p:cNvSpPr/>
          <p:nvPr/>
        </p:nvSpPr>
        <p:spPr>
          <a:xfrm>
            <a:off x="167332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9D56AB7F-C5B5-454A-BD6D-A853143218C1}"/>
              </a:ext>
            </a:extLst>
          </p:cNvPr>
          <p:cNvSpPr/>
          <p:nvPr/>
        </p:nvSpPr>
        <p:spPr>
          <a:xfrm>
            <a:off x="1959838"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Ellipse 392">
            <a:extLst>
              <a:ext uri="{FF2B5EF4-FFF2-40B4-BE49-F238E27FC236}">
                <a16:creationId xmlns:a16="http://schemas.microsoft.com/office/drawing/2014/main" id="{1EE02C9B-0D7E-422B-990F-2D9584506834}"/>
              </a:ext>
            </a:extLst>
          </p:cNvPr>
          <p:cNvSpPr/>
          <p:nvPr/>
        </p:nvSpPr>
        <p:spPr>
          <a:xfrm>
            <a:off x="1959838"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C97E6681-8D49-474E-B667-1A1E8FC34138}"/>
              </a:ext>
            </a:extLst>
          </p:cNvPr>
          <p:cNvSpPr/>
          <p:nvPr/>
        </p:nvSpPr>
        <p:spPr>
          <a:xfrm>
            <a:off x="1960843"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0B75F721-96F7-4BA5-B670-0DF91065EC26}"/>
              </a:ext>
            </a:extLst>
          </p:cNvPr>
          <p:cNvSpPr/>
          <p:nvPr/>
        </p:nvSpPr>
        <p:spPr>
          <a:xfrm>
            <a:off x="1959838"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0529008D-D98D-4928-8AB4-3AD95FF4E68A}"/>
              </a:ext>
            </a:extLst>
          </p:cNvPr>
          <p:cNvSpPr/>
          <p:nvPr/>
        </p:nvSpPr>
        <p:spPr>
          <a:xfrm>
            <a:off x="1959838"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241AE7D3-738A-4549-9678-C256FC29B65D}"/>
              </a:ext>
            </a:extLst>
          </p:cNvPr>
          <p:cNvSpPr/>
          <p:nvPr/>
        </p:nvSpPr>
        <p:spPr>
          <a:xfrm>
            <a:off x="2446796"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9" name="Ellipse 398">
            <a:extLst>
              <a:ext uri="{FF2B5EF4-FFF2-40B4-BE49-F238E27FC236}">
                <a16:creationId xmlns:a16="http://schemas.microsoft.com/office/drawing/2014/main" id="{ADA32C40-EB6D-40CF-AB7F-9B2014E23A37}"/>
              </a:ext>
            </a:extLst>
          </p:cNvPr>
          <p:cNvSpPr/>
          <p:nvPr/>
        </p:nvSpPr>
        <p:spPr>
          <a:xfrm>
            <a:off x="2733308"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94219C13-C020-4DAD-9F28-DF2897F9914F}"/>
              </a:ext>
            </a:extLst>
          </p:cNvPr>
          <p:cNvSpPr/>
          <p:nvPr/>
        </p:nvSpPr>
        <p:spPr>
          <a:xfrm>
            <a:off x="3019820" y="39146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FD2B1EB5-34A2-4835-AFE8-26D0289408A5}"/>
              </a:ext>
            </a:extLst>
          </p:cNvPr>
          <p:cNvSpPr/>
          <p:nvPr/>
        </p:nvSpPr>
        <p:spPr>
          <a:xfrm>
            <a:off x="3306332"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Ellipse 401">
            <a:extLst>
              <a:ext uri="{FF2B5EF4-FFF2-40B4-BE49-F238E27FC236}">
                <a16:creationId xmlns:a16="http://schemas.microsoft.com/office/drawing/2014/main" id="{9B8385D6-68F3-4FFB-9663-0A41E1526A6E}"/>
              </a:ext>
            </a:extLst>
          </p:cNvPr>
          <p:cNvSpPr/>
          <p:nvPr/>
        </p:nvSpPr>
        <p:spPr>
          <a:xfrm>
            <a:off x="3592844" y="39146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3" name="Ellipse 402">
            <a:extLst>
              <a:ext uri="{FF2B5EF4-FFF2-40B4-BE49-F238E27FC236}">
                <a16:creationId xmlns:a16="http://schemas.microsoft.com/office/drawing/2014/main" id="{224D2951-A2C1-41A0-B057-A7A078B15F79}"/>
              </a:ext>
            </a:extLst>
          </p:cNvPr>
          <p:cNvSpPr/>
          <p:nvPr/>
        </p:nvSpPr>
        <p:spPr>
          <a:xfrm>
            <a:off x="2446796"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FBFD2BBA-4D53-4DC7-9216-63FFBB961C5D}"/>
              </a:ext>
            </a:extLst>
          </p:cNvPr>
          <p:cNvSpPr/>
          <p:nvPr/>
        </p:nvSpPr>
        <p:spPr>
          <a:xfrm>
            <a:off x="2733308"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a:extLst>
              <a:ext uri="{FF2B5EF4-FFF2-40B4-BE49-F238E27FC236}">
                <a16:creationId xmlns:a16="http://schemas.microsoft.com/office/drawing/2014/main" id="{9ABA1614-D341-48A2-B23A-BC34F6496D17}"/>
              </a:ext>
            </a:extLst>
          </p:cNvPr>
          <p:cNvSpPr/>
          <p:nvPr/>
        </p:nvSpPr>
        <p:spPr>
          <a:xfrm>
            <a:off x="3019820" y="42133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6" name="Ellipse 405">
            <a:extLst>
              <a:ext uri="{FF2B5EF4-FFF2-40B4-BE49-F238E27FC236}">
                <a16:creationId xmlns:a16="http://schemas.microsoft.com/office/drawing/2014/main" id="{34F547F9-DAEB-4606-A793-B3AD582DA644}"/>
              </a:ext>
            </a:extLst>
          </p:cNvPr>
          <p:cNvSpPr/>
          <p:nvPr/>
        </p:nvSpPr>
        <p:spPr>
          <a:xfrm>
            <a:off x="3306332"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a:extLst>
              <a:ext uri="{FF2B5EF4-FFF2-40B4-BE49-F238E27FC236}">
                <a16:creationId xmlns:a16="http://schemas.microsoft.com/office/drawing/2014/main" id="{391D1C01-8F45-4051-97EC-D8341794DA49}"/>
              </a:ext>
            </a:extLst>
          </p:cNvPr>
          <p:cNvSpPr/>
          <p:nvPr/>
        </p:nvSpPr>
        <p:spPr>
          <a:xfrm>
            <a:off x="3592844" y="42133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75DE5633-0D86-436B-8942-BA53A23083B3}"/>
              </a:ext>
            </a:extLst>
          </p:cNvPr>
          <p:cNvSpPr/>
          <p:nvPr/>
        </p:nvSpPr>
        <p:spPr>
          <a:xfrm>
            <a:off x="2447801"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9" name="Ellipse 408">
            <a:extLst>
              <a:ext uri="{FF2B5EF4-FFF2-40B4-BE49-F238E27FC236}">
                <a16:creationId xmlns:a16="http://schemas.microsoft.com/office/drawing/2014/main" id="{1AD1BCBB-C2BE-4353-B47E-8BCCEB556057}"/>
              </a:ext>
            </a:extLst>
          </p:cNvPr>
          <p:cNvSpPr/>
          <p:nvPr/>
        </p:nvSpPr>
        <p:spPr>
          <a:xfrm>
            <a:off x="2734313"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0" name="Ellipse 409">
            <a:extLst>
              <a:ext uri="{FF2B5EF4-FFF2-40B4-BE49-F238E27FC236}">
                <a16:creationId xmlns:a16="http://schemas.microsoft.com/office/drawing/2014/main" id="{A1B0E98E-EB6C-4E90-B1C0-EECF491AE494}"/>
              </a:ext>
            </a:extLst>
          </p:cNvPr>
          <p:cNvSpPr/>
          <p:nvPr/>
        </p:nvSpPr>
        <p:spPr>
          <a:xfrm>
            <a:off x="3020825" y="45120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Ellipse 410">
            <a:extLst>
              <a:ext uri="{FF2B5EF4-FFF2-40B4-BE49-F238E27FC236}">
                <a16:creationId xmlns:a16="http://schemas.microsoft.com/office/drawing/2014/main" id="{EC824108-6321-47FA-B14A-01CC7B9EB2D8}"/>
              </a:ext>
            </a:extLst>
          </p:cNvPr>
          <p:cNvSpPr/>
          <p:nvPr/>
        </p:nvSpPr>
        <p:spPr>
          <a:xfrm>
            <a:off x="3307337"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074CA9F2-888D-4EB8-9D3A-19FF4B623340}"/>
              </a:ext>
            </a:extLst>
          </p:cNvPr>
          <p:cNvSpPr/>
          <p:nvPr/>
        </p:nvSpPr>
        <p:spPr>
          <a:xfrm>
            <a:off x="3593849" y="45120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3" name="Ellipse 412">
            <a:extLst>
              <a:ext uri="{FF2B5EF4-FFF2-40B4-BE49-F238E27FC236}">
                <a16:creationId xmlns:a16="http://schemas.microsoft.com/office/drawing/2014/main" id="{D9C51CC2-1D3B-4E7B-934E-D2464BFC6D06}"/>
              </a:ext>
            </a:extLst>
          </p:cNvPr>
          <p:cNvSpPr/>
          <p:nvPr/>
        </p:nvSpPr>
        <p:spPr>
          <a:xfrm>
            <a:off x="2446796"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1D39F190-F290-4245-B88E-E6C11E614605}"/>
              </a:ext>
            </a:extLst>
          </p:cNvPr>
          <p:cNvSpPr/>
          <p:nvPr/>
        </p:nvSpPr>
        <p:spPr>
          <a:xfrm>
            <a:off x="2733308"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9764E7C5-3BB2-4DCC-9BAE-959644DDD0C7}"/>
              </a:ext>
            </a:extLst>
          </p:cNvPr>
          <p:cNvSpPr/>
          <p:nvPr/>
        </p:nvSpPr>
        <p:spPr>
          <a:xfrm>
            <a:off x="3019820" y="48107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6" name="Ellipse 415">
            <a:extLst>
              <a:ext uri="{FF2B5EF4-FFF2-40B4-BE49-F238E27FC236}">
                <a16:creationId xmlns:a16="http://schemas.microsoft.com/office/drawing/2014/main" id="{96F86794-F75E-421B-90EF-77A5008ABCD8}"/>
              </a:ext>
            </a:extLst>
          </p:cNvPr>
          <p:cNvSpPr/>
          <p:nvPr/>
        </p:nvSpPr>
        <p:spPr>
          <a:xfrm>
            <a:off x="3306332"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29ECD93F-42CE-4637-9FA2-E0931B0D57F8}"/>
              </a:ext>
            </a:extLst>
          </p:cNvPr>
          <p:cNvSpPr/>
          <p:nvPr/>
        </p:nvSpPr>
        <p:spPr>
          <a:xfrm>
            <a:off x="3592844" y="48107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9C123A30-98FA-48AF-BC3A-107A09250CDC}"/>
              </a:ext>
            </a:extLst>
          </p:cNvPr>
          <p:cNvSpPr/>
          <p:nvPr/>
        </p:nvSpPr>
        <p:spPr>
          <a:xfrm>
            <a:off x="2446796"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9" name="Ellipse 418">
            <a:extLst>
              <a:ext uri="{FF2B5EF4-FFF2-40B4-BE49-F238E27FC236}">
                <a16:creationId xmlns:a16="http://schemas.microsoft.com/office/drawing/2014/main" id="{A82EB67A-4C75-4E28-A5EA-FD3563D00CB0}"/>
              </a:ext>
            </a:extLst>
          </p:cNvPr>
          <p:cNvSpPr/>
          <p:nvPr/>
        </p:nvSpPr>
        <p:spPr>
          <a:xfrm>
            <a:off x="2733308"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Ellipse 419">
            <a:extLst>
              <a:ext uri="{FF2B5EF4-FFF2-40B4-BE49-F238E27FC236}">
                <a16:creationId xmlns:a16="http://schemas.microsoft.com/office/drawing/2014/main" id="{90AEBF7C-AABA-48F4-B6AD-835AF848A187}"/>
              </a:ext>
            </a:extLst>
          </p:cNvPr>
          <p:cNvSpPr/>
          <p:nvPr/>
        </p:nvSpPr>
        <p:spPr>
          <a:xfrm>
            <a:off x="3019820" y="510949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62DE5D62-9BC9-43C3-BDC6-14257196BA5B}"/>
              </a:ext>
            </a:extLst>
          </p:cNvPr>
          <p:cNvSpPr/>
          <p:nvPr/>
        </p:nvSpPr>
        <p:spPr>
          <a:xfrm>
            <a:off x="3306332"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9291AB91-891A-4B5D-AE6B-FAFFD2870D5E}"/>
              </a:ext>
            </a:extLst>
          </p:cNvPr>
          <p:cNvSpPr/>
          <p:nvPr/>
        </p:nvSpPr>
        <p:spPr>
          <a:xfrm>
            <a:off x="3592844" y="51094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Ellipse 422">
            <a:extLst>
              <a:ext uri="{FF2B5EF4-FFF2-40B4-BE49-F238E27FC236}">
                <a16:creationId xmlns:a16="http://schemas.microsoft.com/office/drawing/2014/main" id="{AC2206C8-7909-4D65-B0CB-663FD7588308}"/>
              </a:ext>
            </a:extLst>
          </p:cNvPr>
          <p:cNvSpPr/>
          <p:nvPr/>
        </p:nvSpPr>
        <p:spPr>
          <a:xfrm>
            <a:off x="3879356" y="3914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E43686F3-B551-4276-9399-8A9E0C7D226E}"/>
              </a:ext>
            </a:extLst>
          </p:cNvPr>
          <p:cNvSpPr/>
          <p:nvPr/>
        </p:nvSpPr>
        <p:spPr>
          <a:xfrm>
            <a:off x="3879356" y="4213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A518847D-4028-499B-A128-56A2BD13F106}"/>
              </a:ext>
            </a:extLst>
          </p:cNvPr>
          <p:cNvSpPr/>
          <p:nvPr/>
        </p:nvSpPr>
        <p:spPr>
          <a:xfrm>
            <a:off x="3880361" y="4512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FA209F36-731B-4756-B649-F70EFF91096F}"/>
              </a:ext>
            </a:extLst>
          </p:cNvPr>
          <p:cNvSpPr/>
          <p:nvPr/>
        </p:nvSpPr>
        <p:spPr>
          <a:xfrm>
            <a:off x="3879356" y="4811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FE3D6111-E752-432F-BCC7-22CD94095E98}"/>
              </a:ext>
            </a:extLst>
          </p:cNvPr>
          <p:cNvSpPr/>
          <p:nvPr/>
        </p:nvSpPr>
        <p:spPr>
          <a:xfrm>
            <a:off x="3879356" y="5109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39" name="Groupe 838">
            <a:extLst>
              <a:ext uri="{FF2B5EF4-FFF2-40B4-BE49-F238E27FC236}">
                <a16:creationId xmlns:a16="http://schemas.microsoft.com/office/drawing/2014/main" id="{F8701BB1-ABA5-49AA-AADD-024BEE5247B6}"/>
              </a:ext>
            </a:extLst>
          </p:cNvPr>
          <p:cNvGrpSpPr/>
          <p:nvPr/>
        </p:nvGrpSpPr>
        <p:grpSpPr>
          <a:xfrm>
            <a:off x="10528015" y="343072"/>
            <a:ext cx="1661379" cy="1422862"/>
            <a:chOff x="7729609" y="2589491"/>
            <a:chExt cx="1661379" cy="1422862"/>
          </a:xfrm>
        </p:grpSpPr>
        <p:sp>
          <p:nvSpPr>
            <p:cNvPr id="840" name="Ellipse 839">
              <a:extLst>
                <a:ext uri="{FF2B5EF4-FFF2-40B4-BE49-F238E27FC236}">
                  <a16:creationId xmlns:a16="http://schemas.microsoft.com/office/drawing/2014/main" id="{2FF4AEC0-6D12-485F-98BD-B47B12E1E9E1}"/>
                </a:ext>
              </a:extLst>
            </p:cNvPr>
            <p:cNvSpPr/>
            <p:nvPr/>
          </p:nvSpPr>
          <p:spPr>
            <a:xfrm>
              <a:off x="7729609"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1" name="Ellipse 840">
              <a:extLst>
                <a:ext uri="{FF2B5EF4-FFF2-40B4-BE49-F238E27FC236}">
                  <a16:creationId xmlns:a16="http://schemas.microsoft.com/office/drawing/2014/main" id="{380CA273-9DC3-4D25-A767-9AFDFE7969D9}"/>
                </a:ext>
              </a:extLst>
            </p:cNvPr>
            <p:cNvSpPr/>
            <p:nvPr/>
          </p:nvSpPr>
          <p:spPr>
            <a:xfrm>
              <a:off x="8016121"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2" name="Ellipse 841">
              <a:extLst>
                <a:ext uri="{FF2B5EF4-FFF2-40B4-BE49-F238E27FC236}">
                  <a16:creationId xmlns:a16="http://schemas.microsoft.com/office/drawing/2014/main" id="{65EA9077-4485-4218-A1C2-F8EDE756F34A}"/>
                </a:ext>
              </a:extLst>
            </p:cNvPr>
            <p:cNvSpPr/>
            <p:nvPr/>
          </p:nvSpPr>
          <p:spPr>
            <a:xfrm>
              <a:off x="8302633" y="25894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3" name="Ellipse 842">
              <a:extLst>
                <a:ext uri="{FF2B5EF4-FFF2-40B4-BE49-F238E27FC236}">
                  <a16:creationId xmlns:a16="http://schemas.microsoft.com/office/drawing/2014/main" id="{D5F1EB86-642A-45EA-A35F-12C937D86A74}"/>
                </a:ext>
              </a:extLst>
            </p:cNvPr>
            <p:cNvSpPr/>
            <p:nvPr/>
          </p:nvSpPr>
          <p:spPr>
            <a:xfrm>
              <a:off x="8589145"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4" name="Ellipse 843">
              <a:extLst>
                <a:ext uri="{FF2B5EF4-FFF2-40B4-BE49-F238E27FC236}">
                  <a16:creationId xmlns:a16="http://schemas.microsoft.com/office/drawing/2014/main" id="{1BA560EE-58DF-47E4-9AA7-41B2F6A6F670}"/>
                </a:ext>
              </a:extLst>
            </p:cNvPr>
            <p:cNvSpPr/>
            <p:nvPr/>
          </p:nvSpPr>
          <p:spPr>
            <a:xfrm>
              <a:off x="8875657" y="25894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5" name="Ellipse 844">
              <a:extLst>
                <a:ext uri="{FF2B5EF4-FFF2-40B4-BE49-F238E27FC236}">
                  <a16:creationId xmlns:a16="http://schemas.microsoft.com/office/drawing/2014/main" id="{001FF086-7F0B-4828-A36E-656188DEFB56}"/>
                </a:ext>
              </a:extLst>
            </p:cNvPr>
            <p:cNvSpPr/>
            <p:nvPr/>
          </p:nvSpPr>
          <p:spPr>
            <a:xfrm>
              <a:off x="7729609"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6" name="Ellipse 845">
              <a:extLst>
                <a:ext uri="{FF2B5EF4-FFF2-40B4-BE49-F238E27FC236}">
                  <a16:creationId xmlns:a16="http://schemas.microsoft.com/office/drawing/2014/main" id="{6F7DB0BE-8ABB-4E79-88CF-DBDBF0DA0DDC}"/>
                </a:ext>
              </a:extLst>
            </p:cNvPr>
            <p:cNvSpPr/>
            <p:nvPr/>
          </p:nvSpPr>
          <p:spPr>
            <a:xfrm>
              <a:off x="8016121" y="28881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7" name="Ellipse 846">
              <a:extLst>
                <a:ext uri="{FF2B5EF4-FFF2-40B4-BE49-F238E27FC236}">
                  <a16:creationId xmlns:a16="http://schemas.microsoft.com/office/drawing/2014/main" id="{4A40E4AC-5344-446D-9606-EFB35F11FF75}"/>
                </a:ext>
              </a:extLst>
            </p:cNvPr>
            <p:cNvSpPr/>
            <p:nvPr/>
          </p:nvSpPr>
          <p:spPr>
            <a:xfrm>
              <a:off x="8302633"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8" name="Ellipse 847">
              <a:extLst>
                <a:ext uri="{FF2B5EF4-FFF2-40B4-BE49-F238E27FC236}">
                  <a16:creationId xmlns:a16="http://schemas.microsoft.com/office/drawing/2014/main" id="{6E288B1C-2EFB-4486-B37A-4FCBFA0FCB8E}"/>
                </a:ext>
              </a:extLst>
            </p:cNvPr>
            <p:cNvSpPr/>
            <p:nvPr/>
          </p:nvSpPr>
          <p:spPr>
            <a:xfrm>
              <a:off x="8589145"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9" name="Ellipse 848">
              <a:extLst>
                <a:ext uri="{FF2B5EF4-FFF2-40B4-BE49-F238E27FC236}">
                  <a16:creationId xmlns:a16="http://schemas.microsoft.com/office/drawing/2014/main" id="{341D367C-5A0C-456B-936C-8DFCF52B95EA}"/>
                </a:ext>
              </a:extLst>
            </p:cNvPr>
            <p:cNvSpPr/>
            <p:nvPr/>
          </p:nvSpPr>
          <p:spPr>
            <a:xfrm>
              <a:off x="8875657" y="28881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0" name="Ellipse 849">
              <a:extLst>
                <a:ext uri="{FF2B5EF4-FFF2-40B4-BE49-F238E27FC236}">
                  <a16:creationId xmlns:a16="http://schemas.microsoft.com/office/drawing/2014/main" id="{C6698596-A668-4852-92C5-4B8281448F79}"/>
                </a:ext>
              </a:extLst>
            </p:cNvPr>
            <p:cNvSpPr/>
            <p:nvPr/>
          </p:nvSpPr>
          <p:spPr>
            <a:xfrm>
              <a:off x="7730614"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1" name="Ellipse 850">
              <a:extLst>
                <a:ext uri="{FF2B5EF4-FFF2-40B4-BE49-F238E27FC236}">
                  <a16:creationId xmlns:a16="http://schemas.microsoft.com/office/drawing/2014/main" id="{90263CFB-FC39-47DD-905C-602D2A81D76C}"/>
                </a:ext>
              </a:extLst>
            </p:cNvPr>
            <p:cNvSpPr/>
            <p:nvPr/>
          </p:nvSpPr>
          <p:spPr>
            <a:xfrm>
              <a:off x="8017126"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2" name="Ellipse 851">
              <a:extLst>
                <a:ext uri="{FF2B5EF4-FFF2-40B4-BE49-F238E27FC236}">
                  <a16:creationId xmlns:a16="http://schemas.microsoft.com/office/drawing/2014/main" id="{F8EF6A19-02B0-40F5-BBA0-FE044A759B47}"/>
                </a:ext>
              </a:extLst>
            </p:cNvPr>
            <p:cNvSpPr/>
            <p:nvPr/>
          </p:nvSpPr>
          <p:spPr>
            <a:xfrm>
              <a:off x="8303638" y="31868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3" name="Ellipse 852">
              <a:extLst>
                <a:ext uri="{FF2B5EF4-FFF2-40B4-BE49-F238E27FC236}">
                  <a16:creationId xmlns:a16="http://schemas.microsoft.com/office/drawing/2014/main" id="{BCB63242-D4C5-425B-B2C4-9CDA92A0204C}"/>
                </a:ext>
              </a:extLst>
            </p:cNvPr>
            <p:cNvSpPr/>
            <p:nvPr/>
          </p:nvSpPr>
          <p:spPr>
            <a:xfrm>
              <a:off x="8590150"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4" name="Ellipse 853">
              <a:extLst>
                <a:ext uri="{FF2B5EF4-FFF2-40B4-BE49-F238E27FC236}">
                  <a16:creationId xmlns:a16="http://schemas.microsoft.com/office/drawing/2014/main" id="{90833554-C1A3-4FCF-8293-E46DC1845EEB}"/>
                </a:ext>
              </a:extLst>
            </p:cNvPr>
            <p:cNvSpPr/>
            <p:nvPr/>
          </p:nvSpPr>
          <p:spPr>
            <a:xfrm>
              <a:off x="8876662" y="31868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5" name="Ellipse 854">
              <a:extLst>
                <a:ext uri="{FF2B5EF4-FFF2-40B4-BE49-F238E27FC236}">
                  <a16:creationId xmlns:a16="http://schemas.microsoft.com/office/drawing/2014/main" id="{792A582E-5656-41DC-807D-AF74D968C76F}"/>
                </a:ext>
              </a:extLst>
            </p:cNvPr>
            <p:cNvSpPr/>
            <p:nvPr/>
          </p:nvSpPr>
          <p:spPr>
            <a:xfrm>
              <a:off x="7729609"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6" name="Ellipse 855">
              <a:extLst>
                <a:ext uri="{FF2B5EF4-FFF2-40B4-BE49-F238E27FC236}">
                  <a16:creationId xmlns:a16="http://schemas.microsoft.com/office/drawing/2014/main" id="{2B15A8AD-FF4E-42EB-8011-913C43DE7ABC}"/>
                </a:ext>
              </a:extLst>
            </p:cNvPr>
            <p:cNvSpPr/>
            <p:nvPr/>
          </p:nvSpPr>
          <p:spPr>
            <a:xfrm>
              <a:off x="8016121" y="34856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7" name="Ellipse 856">
              <a:extLst>
                <a:ext uri="{FF2B5EF4-FFF2-40B4-BE49-F238E27FC236}">
                  <a16:creationId xmlns:a16="http://schemas.microsoft.com/office/drawing/2014/main" id="{66ED77B0-AA93-4B6B-9509-B94AB9E50386}"/>
                </a:ext>
              </a:extLst>
            </p:cNvPr>
            <p:cNvSpPr/>
            <p:nvPr/>
          </p:nvSpPr>
          <p:spPr>
            <a:xfrm>
              <a:off x="8302633"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8" name="Ellipse 857">
              <a:extLst>
                <a:ext uri="{FF2B5EF4-FFF2-40B4-BE49-F238E27FC236}">
                  <a16:creationId xmlns:a16="http://schemas.microsoft.com/office/drawing/2014/main" id="{FCB24F2E-CE2A-4AA0-9A78-AC9E15D49339}"/>
                </a:ext>
              </a:extLst>
            </p:cNvPr>
            <p:cNvSpPr/>
            <p:nvPr/>
          </p:nvSpPr>
          <p:spPr>
            <a:xfrm>
              <a:off x="8589145"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9" name="Ellipse 858">
              <a:extLst>
                <a:ext uri="{FF2B5EF4-FFF2-40B4-BE49-F238E27FC236}">
                  <a16:creationId xmlns:a16="http://schemas.microsoft.com/office/drawing/2014/main" id="{C8772386-228C-45BB-9224-BA59D49E07A2}"/>
                </a:ext>
              </a:extLst>
            </p:cNvPr>
            <p:cNvSpPr/>
            <p:nvPr/>
          </p:nvSpPr>
          <p:spPr>
            <a:xfrm>
              <a:off x="8875657" y="34856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0" name="Ellipse 859">
              <a:extLst>
                <a:ext uri="{FF2B5EF4-FFF2-40B4-BE49-F238E27FC236}">
                  <a16:creationId xmlns:a16="http://schemas.microsoft.com/office/drawing/2014/main" id="{3D582BA8-C5DD-4E07-AAFE-3AC7567192A4}"/>
                </a:ext>
              </a:extLst>
            </p:cNvPr>
            <p:cNvSpPr/>
            <p:nvPr/>
          </p:nvSpPr>
          <p:spPr>
            <a:xfrm>
              <a:off x="7729609"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1" name="Ellipse 860">
              <a:extLst>
                <a:ext uri="{FF2B5EF4-FFF2-40B4-BE49-F238E27FC236}">
                  <a16:creationId xmlns:a16="http://schemas.microsoft.com/office/drawing/2014/main" id="{E263803F-C186-45D6-9B50-42B3E2E16C46}"/>
                </a:ext>
              </a:extLst>
            </p:cNvPr>
            <p:cNvSpPr/>
            <p:nvPr/>
          </p:nvSpPr>
          <p:spPr>
            <a:xfrm>
              <a:off x="8016121"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2" name="Ellipse 861">
              <a:extLst>
                <a:ext uri="{FF2B5EF4-FFF2-40B4-BE49-F238E27FC236}">
                  <a16:creationId xmlns:a16="http://schemas.microsoft.com/office/drawing/2014/main" id="{8CA05F4E-94DD-425F-97F6-332697329901}"/>
                </a:ext>
              </a:extLst>
            </p:cNvPr>
            <p:cNvSpPr/>
            <p:nvPr/>
          </p:nvSpPr>
          <p:spPr>
            <a:xfrm>
              <a:off x="8302633" y="37843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3" name="Ellipse 862">
              <a:extLst>
                <a:ext uri="{FF2B5EF4-FFF2-40B4-BE49-F238E27FC236}">
                  <a16:creationId xmlns:a16="http://schemas.microsoft.com/office/drawing/2014/main" id="{2066DE34-2F11-40B7-A566-665B0F8CEED9}"/>
                </a:ext>
              </a:extLst>
            </p:cNvPr>
            <p:cNvSpPr/>
            <p:nvPr/>
          </p:nvSpPr>
          <p:spPr>
            <a:xfrm>
              <a:off x="8589145"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4" name="Ellipse 863">
              <a:extLst>
                <a:ext uri="{FF2B5EF4-FFF2-40B4-BE49-F238E27FC236}">
                  <a16:creationId xmlns:a16="http://schemas.microsoft.com/office/drawing/2014/main" id="{32E5881D-789D-4075-BFD1-59884C6778E7}"/>
                </a:ext>
              </a:extLst>
            </p:cNvPr>
            <p:cNvSpPr/>
            <p:nvPr/>
          </p:nvSpPr>
          <p:spPr>
            <a:xfrm>
              <a:off x="8875657" y="37843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5" name="Ellipse 864">
              <a:extLst>
                <a:ext uri="{FF2B5EF4-FFF2-40B4-BE49-F238E27FC236}">
                  <a16:creationId xmlns:a16="http://schemas.microsoft.com/office/drawing/2014/main" id="{B248D18A-55C4-4128-A11F-7A264D16C7AC}"/>
                </a:ext>
              </a:extLst>
            </p:cNvPr>
            <p:cNvSpPr/>
            <p:nvPr/>
          </p:nvSpPr>
          <p:spPr>
            <a:xfrm>
              <a:off x="9162169" y="25897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6" name="Ellipse 865">
              <a:extLst>
                <a:ext uri="{FF2B5EF4-FFF2-40B4-BE49-F238E27FC236}">
                  <a16:creationId xmlns:a16="http://schemas.microsoft.com/office/drawing/2014/main" id="{E088F2A8-43CE-4E79-A42A-5C217CD0B04D}"/>
                </a:ext>
              </a:extLst>
            </p:cNvPr>
            <p:cNvSpPr/>
            <p:nvPr/>
          </p:nvSpPr>
          <p:spPr>
            <a:xfrm>
              <a:off x="9162169" y="28884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7" name="Ellipse 866">
              <a:extLst>
                <a:ext uri="{FF2B5EF4-FFF2-40B4-BE49-F238E27FC236}">
                  <a16:creationId xmlns:a16="http://schemas.microsoft.com/office/drawing/2014/main" id="{A93CC2FD-81E5-4F7C-AD61-066892631BC3}"/>
                </a:ext>
              </a:extLst>
            </p:cNvPr>
            <p:cNvSpPr/>
            <p:nvPr/>
          </p:nvSpPr>
          <p:spPr>
            <a:xfrm>
              <a:off x="9163174" y="31871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8" name="Ellipse 867">
              <a:extLst>
                <a:ext uri="{FF2B5EF4-FFF2-40B4-BE49-F238E27FC236}">
                  <a16:creationId xmlns:a16="http://schemas.microsoft.com/office/drawing/2014/main" id="{3DF903EE-B1A2-4F3B-B817-BCD192DEB31E}"/>
                </a:ext>
              </a:extLst>
            </p:cNvPr>
            <p:cNvSpPr/>
            <p:nvPr/>
          </p:nvSpPr>
          <p:spPr>
            <a:xfrm>
              <a:off x="9162169" y="34858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9" name="Ellipse 868">
              <a:extLst>
                <a:ext uri="{FF2B5EF4-FFF2-40B4-BE49-F238E27FC236}">
                  <a16:creationId xmlns:a16="http://schemas.microsoft.com/office/drawing/2014/main" id="{12C3F3DC-43AD-4C5B-951C-BABFDA786EFE}"/>
                </a:ext>
              </a:extLst>
            </p:cNvPr>
            <p:cNvSpPr/>
            <p:nvPr/>
          </p:nvSpPr>
          <p:spPr>
            <a:xfrm>
              <a:off x="9162169" y="37845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70" name="Ellipse 869">
            <a:extLst>
              <a:ext uri="{FF2B5EF4-FFF2-40B4-BE49-F238E27FC236}">
                <a16:creationId xmlns:a16="http://schemas.microsoft.com/office/drawing/2014/main" id="{EB1982BE-A885-4B11-AD5E-20BECF1822B3}"/>
              </a:ext>
            </a:extLst>
          </p:cNvPr>
          <p:cNvSpPr/>
          <p:nvPr/>
        </p:nvSpPr>
        <p:spPr>
          <a:xfrm>
            <a:off x="2417950"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1" name="Ellipse 870">
            <a:extLst>
              <a:ext uri="{FF2B5EF4-FFF2-40B4-BE49-F238E27FC236}">
                <a16:creationId xmlns:a16="http://schemas.microsoft.com/office/drawing/2014/main" id="{95CCA890-B82C-407D-B69D-4B0245C46D02}"/>
              </a:ext>
            </a:extLst>
          </p:cNvPr>
          <p:cNvSpPr/>
          <p:nvPr/>
        </p:nvSpPr>
        <p:spPr>
          <a:xfrm>
            <a:off x="2704462"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2" name="Ellipse 871">
            <a:extLst>
              <a:ext uri="{FF2B5EF4-FFF2-40B4-BE49-F238E27FC236}">
                <a16:creationId xmlns:a16="http://schemas.microsoft.com/office/drawing/2014/main" id="{DA2CC71D-233D-4803-AFFB-BB656F64FC78}"/>
              </a:ext>
            </a:extLst>
          </p:cNvPr>
          <p:cNvSpPr/>
          <p:nvPr/>
        </p:nvSpPr>
        <p:spPr>
          <a:xfrm>
            <a:off x="2990974" y="20654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3" name="Ellipse 872">
            <a:extLst>
              <a:ext uri="{FF2B5EF4-FFF2-40B4-BE49-F238E27FC236}">
                <a16:creationId xmlns:a16="http://schemas.microsoft.com/office/drawing/2014/main" id="{04352360-72CF-4238-94C4-DF027EDE3F96}"/>
              </a:ext>
            </a:extLst>
          </p:cNvPr>
          <p:cNvSpPr/>
          <p:nvPr/>
        </p:nvSpPr>
        <p:spPr>
          <a:xfrm>
            <a:off x="3277486"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4" name="Ellipse 873">
            <a:extLst>
              <a:ext uri="{FF2B5EF4-FFF2-40B4-BE49-F238E27FC236}">
                <a16:creationId xmlns:a16="http://schemas.microsoft.com/office/drawing/2014/main" id="{103B8CDE-F340-4B09-A00A-1CCDEAE596B7}"/>
              </a:ext>
            </a:extLst>
          </p:cNvPr>
          <p:cNvSpPr/>
          <p:nvPr/>
        </p:nvSpPr>
        <p:spPr>
          <a:xfrm>
            <a:off x="3563998" y="206542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5" name="Ellipse 874">
            <a:extLst>
              <a:ext uri="{FF2B5EF4-FFF2-40B4-BE49-F238E27FC236}">
                <a16:creationId xmlns:a16="http://schemas.microsoft.com/office/drawing/2014/main" id="{3B9B8F27-9045-4C55-AF55-08B3E0C842D4}"/>
              </a:ext>
            </a:extLst>
          </p:cNvPr>
          <p:cNvSpPr/>
          <p:nvPr/>
        </p:nvSpPr>
        <p:spPr>
          <a:xfrm>
            <a:off x="2417950"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6" name="Ellipse 875">
            <a:extLst>
              <a:ext uri="{FF2B5EF4-FFF2-40B4-BE49-F238E27FC236}">
                <a16:creationId xmlns:a16="http://schemas.microsoft.com/office/drawing/2014/main" id="{776F84E0-047B-4356-9FC6-CE708DB75AA9}"/>
              </a:ext>
            </a:extLst>
          </p:cNvPr>
          <p:cNvSpPr/>
          <p:nvPr/>
        </p:nvSpPr>
        <p:spPr>
          <a:xfrm>
            <a:off x="2704462"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7" name="Ellipse 876">
            <a:extLst>
              <a:ext uri="{FF2B5EF4-FFF2-40B4-BE49-F238E27FC236}">
                <a16:creationId xmlns:a16="http://schemas.microsoft.com/office/drawing/2014/main" id="{B64A1897-5EE1-4687-AA76-9F278AD79BD4}"/>
              </a:ext>
            </a:extLst>
          </p:cNvPr>
          <p:cNvSpPr/>
          <p:nvPr/>
        </p:nvSpPr>
        <p:spPr>
          <a:xfrm>
            <a:off x="2990974" y="23641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8" name="Ellipse 877">
            <a:extLst>
              <a:ext uri="{FF2B5EF4-FFF2-40B4-BE49-F238E27FC236}">
                <a16:creationId xmlns:a16="http://schemas.microsoft.com/office/drawing/2014/main" id="{FB22252B-FD08-4503-B781-7EBDDD6447E8}"/>
              </a:ext>
            </a:extLst>
          </p:cNvPr>
          <p:cNvSpPr/>
          <p:nvPr/>
        </p:nvSpPr>
        <p:spPr>
          <a:xfrm>
            <a:off x="3277486"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9" name="Ellipse 878">
            <a:extLst>
              <a:ext uri="{FF2B5EF4-FFF2-40B4-BE49-F238E27FC236}">
                <a16:creationId xmlns:a16="http://schemas.microsoft.com/office/drawing/2014/main" id="{50C971EF-A7BE-4066-849F-5D871BB6783B}"/>
              </a:ext>
            </a:extLst>
          </p:cNvPr>
          <p:cNvSpPr/>
          <p:nvPr/>
        </p:nvSpPr>
        <p:spPr>
          <a:xfrm>
            <a:off x="3563998" y="236412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0" name="Ellipse 879">
            <a:extLst>
              <a:ext uri="{FF2B5EF4-FFF2-40B4-BE49-F238E27FC236}">
                <a16:creationId xmlns:a16="http://schemas.microsoft.com/office/drawing/2014/main" id="{FCA908F1-7EC5-444D-92B3-247C761CDCA7}"/>
              </a:ext>
            </a:extLst>
          </p:cNvPr>
          <p:cNvSpPr/>
          <p:nvPr/>
        </p:nvSpPr>
        <p:spPr>
          <a:xfrm>
            <a:off x="2418955"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1" name="Ellipse 880">
            <a:extLst>
              <a:ext uri="{FF2B5EF4-FFF2-40B4-BE49-F238E27FC236}">
                <a16:creationId xmlns:a16="http://schemas.microsoft.com/office/drawing/2014/main" id="{5EF4A4A6-4010-454D-9A9A-440D46EAF852}"/>
              </a:ext>
            </a:extLst>
          </p:cNvPr>
          <p:cNvSpPr/>
          <p:nvPr/>
        </p:nvSpPr>
        <p:spPr>
          <a:xfrm>
            <a:off x="2705467" y="26628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2" name="Ellipse 881">
            <a:extLst>
              <a:ext uri="{FF2B5EF4-FFF2-40B4-BE49-F238E27FC236}">
                <a16:creationId xmlns:a16="http://schemas.microsoft.com/office/drawing/2014/main" id="{33E2542C-DAF4-42CC-B7F1-1B3E2FF40F53}"/>
              </a:ext>
            </a:extLst>
          </p:cNvPr>
          <p:cNvSpPr/>
          <p:nvPr/>
        </p:nvSpPr>
        <p:spPr>
          <a:xfrm>
            <a:off x="2991979"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3" name="Ellipse 882">
            <a:extLst>
              <a:ext uri="{FF2B5EF4-FFF2-40B4-BE49-F238E27FC236}">
                <a16:creationId xmlns:a16="http://schemas.microsoft.com/office/drawing/2014/main" id="{FA6786C4-A1E0-48F1-BF4A-AF0AFCAF220E}"/>
              </a:ext>
            </a:extLst>
          </p:cNvPr>
          <p:cNvSpPr/>
          <p:nvPr/>
        </p:nvSpPr>
        <p:spPr>
          <a:xfrm>
            <a:off x="3278491"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4" name="Ellipse 883">
            <a:extLst>
              <a:ext uri="{FF2B5EF4-FFF2-40B4-BE49-F238E27FC236}">
                <a16:creationId xmlns:a16="http://schemas.microsoft.com/office/drawing/2014/main" id="{EF15FBCC-537B-4C6D-841E-AAEB61E2A555}"/>
              </a:ext>
            </a:extLst>
          </p:cNvPr>
          <p:cNvSpPr/>
          <p:nvPr/>
        </p:nvSpPr>
        <p:spPr>
          <a:xfrm>
            <a:off x="3565003" y="26628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5" name="Ellipse 884">
            <a:extLst>
              <a:ext uri="{FF2B5EF4-FFF2-40B4-BE49-F238E27FC236}">
                <a16:creationId xmlns:a16="http://schemas.microsoft.com/office/drawing/2014/main" id="{803C764E-6A4A-4C00-9849-E56004C2B229}"/>
              </a:ext>
            </a:extLst>
          </p:cNvPr>
          <p:cNvSpPr/>
          <p:nvPr/>
        </p:nvSpPr>
        <p:spPr>
          <a:xfrm>
            <a:off x="2417950"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6" name="Ellipse 885">
            <a:extLst>
              <a:ext uri="{FF2B5EF4-FFF2-40B4-BE49-F238E27FC236}">
                <a16:creationId xmlns:a16="http://schemas.microsoft.com/office/drawing/2014/main" id="{5B990714-8F9E-40A2-853F-F0B3F68ABD0C}"/>
              </a:ext>
            </a:extLst>
          </p:cNvPr>
          <p:cNvSpPr/>
          <p:nvPr/>
        </p:nvSpPr>
        <p:spPr>
          <a:xfrm>
            <a:off x="2704462"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7" name="Ellipse 886">
            <a:extLst>
              <a:ext uri="{FF2B5EF4-FFF2-40B4-BE49-F238E27FC236}">
                <a16:creationId xmlns:a16="http://schemas.microsoft.com/office/drawing/2014/main" id="{8F34A0CB-A53A-4448-AB5C-1F695428F2B7}"/>
              </a:ext>
            </a:extLst>
          </p:cNvPr>
          <p:cNvSpPr/>
          <p:nvPr/>
        </p:nvSpPr>
        <p:spPr>
          <a:xfrm>
            <a:off x="2990974" y="29615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8" name="Ellipse 887">
            <a:extLst>
              <a:ext uri="{FF2B5EF4-FFF2-40B4-BE49-F238E27FC236}">
                <a16:creationId xmlns:a16="http://schemas.microsoft.com/office/drawing/2014/main" id="{8E62EB9C-B9DE-44B9-8D35-635EDC697D6E}"/>
              </a:ext>
            </a:extLst>
          </p:cNvPr>
          <p:cNvSpPr/>
          <p:nvPr/>
        </p:nvSpPr>
        <p:spPr>
          <a:xfrm>
            <a:off x="3277486"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9" name="Ellipse 888">
            <a:extLst>
              <a:ext uri="{FF2B5EF4-FFF2-40B4-BE49-F238E27FC236}">
                <a16:creationId xmlns:a16="http://schemas.microsoft.com/office/drawing/2014/main" id="{83C3F881-A7D5-46F0-AC75-5E9BBCE9127E}"/>
              </a:ext>
            </a:extLst>
          </p:cNvPr>
          <p:cNvSpPr/>
          <p:nvPr/>
        </p:nvSpPr>
        <p:spPr>
          <a:xfrm>
            <a:off x="3563998" y="29615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0" name="Ellipse 889">
            <a:extLst>
              <a:ext uri="{FF2B5EF4-FFF2-40B4-BE49-F238E27FC236}">
                <a16:creationId xmlns:a16="http://schemas.microsoft.com/office/drawing/2014/main" id="{E6130739-F4A6-4C88-9235-241F08BE13AC}"/>
              </a:ext>
            </a:extLst>
          </p:cNvPr>
          <p:cNvSpPr/>
          <p:nvPr/>
        </p:nvSpPr>
        <p:spPr>
          <a:xfrm>
            <a:off x="2417950"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1" name="Ellipse 890">
            <a:extLst>
              <a:ext uri="{FF2B5EF4-FFF2-40B4-BE49-F238E27FC236}">
                <a16:creationId xmlns:a16="http://schemas.microsoft.com/office/drawing/2014/main" id="{23AD1CF0-5858-4D05-9E3C-BD8788780E36}"/>
              </a:ext>
            </a:extLst>
          </p:cNvPr>
          <p:cNvSpPr/>
          <p:nvPr/>
        </p:nvSpPr>
        <p:spPr>
          <a:xfrm>
            <a:off x="2704462"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2" name="Ellipse 891">
            <a:extLst>
              <a:ext uri="{FF2B5EF4-FFF2-40B4-BE49-F238E27FC236}">
                <a16:creationId xmlns:a16="http://schemas.microsoft.com/office/drawing/2014/main" id="{D99EAB9E-DD79-4600-901E-C3DC97E7D39D}"/>
              </a:ext>
            </a:extLst>
          </p:cNvPr>
          <p:cNvSpPr/>
          <p:nvPr/>
        </p:nvSpPr>
        <p:spPr>
          <a:xfrm>
            <a:off x="2990974" y="32602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3" name="Ellipse 892">
            <a:extLst>
              <a:ext uri="{FF2B5EF4-FFF2-40B4-BE49-F238E27FC236}">
                <a16:creationId xmlns:a16="http://schemas.microsoft.com/office/drawing/2014/main" id="{B6BFD043-AD6D-4CE9-93AF-550FB03EB78D}"/>
              </a:ext>
            </a:extLst>
          </p:cNvPr>
          <p:cNvSpPr/>
          <p:nvPr/>
        </p:nvSpPr>
        <p:spPr>
          <a:xfrm>
            <a:off x="3277486"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4" name="Ellipse 893">
            <a:extLst>
              <a:ext uri="{FF2B5EF4-FFF2-40B4-BE49-F238E27FC236}">
                <a16:creationId xmlns:a16="http://schemas.microsoft.com/office/drawing/2014/main" id="{FF8F9888-8A83-4A0D-A1B4-B0E37D8D6F61}"/>
              </a:ext>
            </a:extLst>
          </p:cNvPr>
          <p:cNvSpPr/>
          <p:nvPr/>
        </p:nvSpPr>
        <p:spPr>
          <a:xfrm>
            <a:off x="3563998" y="32602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5" name="Ellipse 894">
            <a:extLst>
              <a:ext uri="{FF2B5EF4-FFF2-40B4-BE49-F238E27FC236}">
                <a16:creationId xmlns:a16="http://schemas.microsoft.com/office/drawing/2014/main" id="{ACFD75EF-B1AF-44D0-9C55-0BD42479A512}"/>
              </a:ext>
            </a:extLst>
          </p:cNvPr>
          <p:cNvSpPr/>
          <p:nvPr/>
        </p:nvSpPr>
        <p:spPr>
          <a:xfrm>
            <a:off x="3850510" y="2065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6" name="Ellipse 895">
            <a:extLst>
              <a:ext uri="{FF2B5EF4-FFF2-40B4-BE49-F238E27FC236}">
                <a16:creationId xmlns:a16="http://schemas.microsoft.com/office/drawing/2014/main" id="{C92EA9E1-23AE-4019-887A-6C4097D49F47}"/>
              </a:ext>
            </a:extLst>
          </p:cNvPr>
          <p:cNvSpPr/>
          <p:nvPr/>
        </p:nvSpPr>
        <p:spPr>
          <a:xfrm>
            <a:off x="3850510" y="2364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7" name="Ellipse 896">
            <a:extLst>
              <a:ext uri="{FF2B5EF4-FFF2-40B4-BE49-F238E27FC236}">
                <a16:creationId xmlns:a16="http://schemas.microsoft.com/office/drawing/2014/main" id="{EC00488B-013F-4031-A6BD-AB96F1B6EA24}"/>
              </a:ext>
            </a:extLst>
          </p:cNvPr>
          <p:cNvSpPr/>
          <p:nvPr/>
        </p:nvSpPr>
        <p:spPr>
          <a:xfrm>
            <a:off x="3851515" y="2663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8" name="Ellipse 897">
            <a:extLst>
              <a:ext uri="{FF2B5EF4-FFF2-40B4-BE49-F238E27FC236}">
                <a16:creationId xmlns:a16="http://schemas.microsoft.com/office/drawing/2014/main" id="{6EFFAF07-0BC3-42A2-BECB-31FF6CD240EE}"/>
              </a:ext>
            </a:extLst>
          </p:cNvPr>
          <p:cNvSpPr/>
          <p:nvPr/>
        </p:nvSpPr>
        <p:spPr>
          <a:xfrm>
            <a:off x="3850510" y="2961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9" name="Ellipse 898">
            <a:extLst>
              <a:ext uri="{FF2B5EF4-FFF2-40B4-BE49-F238E27FC236}">
                <a16:creationId xmlns:a16="http://schemas.microsoft.com/office/drawing/2014/main" id="{BCCF51E1-74D0-4D31-8782-CBF36ABE0368}"/>
              </a:ext>
            </a:extLst>
          </p:cNvPr>
          <p:cNvSpPr/>
          <p:nvPr/>
        </p:nvSpPr>
        <p:spPr>
          <a:xfrm>
            <a:off x="3850510" y="3260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2" name="Ellipse 931">
            <a:extLst>
              <a:ext uri="{FF2B5EF4-FFF2-40B4-BE49-F238E27FC236}">
                <a16:creationId xmlns:a16="http://schemas.microsoft.com/office/drawing/2014/main" id="{EE0F32AD-04D3-4E4B-AC8E-949F811114FE}"/>
              </a:ext>
            </a:extLst>
          </p:cNvPr>
          <p:cNvSpPr/>
          <p:nvPr/>
        </p:nvSpPr>
        <p:spPr>
          <a:xfrm>
            <a:off x="498403"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3" name="Ellipse 932">
            <a:extLst>
              <a:ext uri="{FF2B5EF4-FFF2-40B4-BE49-F238E27FC236}">
                <a16:creationId xmlns:a16="http://schemas.microsoft.com/office/drawing/2014/main" id="{52A78165-DAA0-4ED4-BB04-D53DFA1CFF54}"/>
              </a:ext>
            </a:extLst>
          </p:cNvPr>
          <p:cNvSpPr/>
          <p:nvPr/>
        </p:nvSpPr>
        <p:spPr>
          <a:xfrm>
            <a:off x="784915"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4" name="Ellipse 933">
            <a:extLst>
              <a:ext uri="{FF2B5EF4-FFF2-40B4-BE49-F238E27FC236}">
                <a16:creationId xmlns:a16="http://schemas.microsoft.com/office/drawing/2014/main" id="{750E2D7E-6EF9-4AE5-8ABA-6FB7A0782981}"/>
              </a:ext>
            </a:extLst>
          </p:cNvPr>
          <p:cNvSpPr/>
          <p:nvPr/>
        </p:nvSpPr>
        <p:spPr>
          <a:xfrm>
            <a:off x="1071427" y="38754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5" name="Ellipse 934">
            <a:extLst>
              <a:ext uri="{FF2B5EF4-FFF2-40B4-BE49-F238E27FC236}">
                <a16:creationId xmlns:a16="http://schemas.microsoft.com/office/drawing/2014/main" id="{26981B2C-D9EE-4EE3-8ED6-1F964A7A3E4A}"/>
              </a:ext>
            </a:extLst>
          </p:cNvPr>
          <p:cNvSpPr/>
          <p:nvPr/>
        </p:nvSpPr>
        <p:spPr>
          <a:xfrm>
            <a:off x="1357939"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6" name="Ellipse 935">
            <a:extLst>
              <a:ext uri="{FF2B5EF4-FFF2-40B4-BE49-F238E27FC236}">
                <a16:creationId xmlns:a16="http://schemas.microsoft.com/office/drawing/2014/main" id="{4AB200F2-8681-4ECB-962B-40054C72F235}"/>
              </a:ext>
            </a:extLst>
          </p:cNvPr>
          <p:cNvSpPr/>
          <p:nvPr/>
        </p:nvSpPr>
        <p:spPr>
          <a:xfrm>
            <a:off x="1644451" y="38754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7" name="Ellipse 936">
            <a:extLst>
              <a:ext uri="{FF2B5EF4-FFF2-40B4-BE49-F238E27FC236}">
                <a16:creationId xmlns:a16="http://schemas.microsoft.com/office/drawing/2014/main" id="{C841A1B5-A35D-4E23-B12B-FEC01DD36E47}"/>
              </a:ext>
            </a:extLst>
          </p:cNvPr>
          <p:cNvSpPr/>
          <p:nvPr/>
        </p:nvSpPr>
        <p:spPr>
          <a:xfrm>
            <a:off x="498403"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8" name="Ellipse 937">
            <a:extLst>
              <a:ext uri="{FF2B5EF4-FFF2-40B4-BE49-F238E27FC236}">
                <a16:creationId xmlns:a16="http://schemas.microsoft.com/office/drawing/2014/main" id="{E5A97F10-8B51-4BAF-91C6-5E0CDEEB5704}"/>
              </a:ext>
            </a:extLst>
          </p:cNvPr>
          <p:cNvSpPr/>
          <p:nvPr/>
        </p:nvSpPr>
        <p:spPr>
          <a:xfrm>
            <a:off x="784915"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9" name="Ellipse 938">
            <a:extLst>
              <a:ext uri="{FF2B5EF4-FFF2-40B4-BE49-F238E27FC236}">
                <a16:creationId xmlns:a16="http://schemas.microsoft.com/office/drawing/2014/main" id="{A44A4D63-9FE0-4841-906F-8C1C1F9B814B}"/>
              </a:ext>
            </a:extLst>
          </p:cNvPr>
          <p:cNvSpPr/>
          <p:nvPr/>
        </p:nvSpPr>
        <p:spPr>
          <a:xfrm>
            <a:off x="1071427" y="417413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0" name="Ellipse 939">
            <a:extLst>
              <a:ext uri="{FF2B5EF4-FFF2-40B4-BE49-F238E27FC236}">
                <a16:creationId xmlns:a16="http://schemas.microsoft.com/office/drawing/2014/main" id="{8BE871B6-8964-4C57-9B81-63A30E385034}"/>
              </a:ext>
            </a:extLst>
          </p:cNvPr>
          <p:cNvSpPr/>
          <p:nvPr/>
        </p:nvSpPr>
        <p:spPr>
          <a:xfrm>
            <a:off x="1357939"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1" name="Ellipse 940">
            <a:extLst>
              <a:ext uri="{FF2B5EF4-FFF2-40B4-BE49-F238E27FC236}">
                <a16:creationId xmlns:a16="http://schemas.microsoft.com/office/drawing/2014/main" id="{C3735007-5917-4D39-9B54-7F7AAC603EC4}"/>
              </a:ext>
            </a:extLst>
          </p:cNvPr>
          <p:cNvSpPr/>
          <p:nvPr/>
        </p:nvSpPr>
        <p:spPr>
          <a:xfrm>
            <a:off x="1644451" y="41741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2" name="Ellipse 941">
            <a:extLst>
              <a:ext uri="{FF2B5EF4-FFF2-40B4-BE49-F238E27FC236}">
                <a16:creationId xmlns:a16="http://schemas.microsoft.com/office/drawing/2014/main" id="{DF8D0124-DE45-4ADA-B391-A6DC75F4553D}"/>
              </a:ext>
            </a:extLst>
          </p:cNvPr>
          <p:cNvSpPr/>
          <p:nvPr/>
        </p:nvSpPr>
        <p:spPr>
          <a:xfrm>
            <a:off x="499408"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3" name="Ellipse 942">
            <a:extLst>
              <a:ext uri="{FF2B5EF4-FFF2-40B4-BE49-F238E27FC236}">
                <a16:creationId xmlns:a16="http://schemas.microsoft.com/office/drawing/2014/main" id="{2AB94D0B-38E4-435F-BB39-719C13F56983}"/>
              </a:ext>
            </a:extLst>
          </p:cNvPr>
          <p:cNvSpPr/>
          <p:nvPr/>
        </p:nvSpPr>
        <p:spPr>
          <a:xfrm>
            <a:off x="785920"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4" name="Ellipse 943">
            <a:extLst>
              <a:ext uri="{FF2B5EF4-FFF2-40B4-BE49-F238E27FC236}">
                <a16:creationId xmlns:a16="http://schemas.microsoft.com/office/drawing/2014/main" id="{29F3FB7D-C425-4D94-BA7E-6F4BFCB94619}"/>
              </a:ext>
            </a:extLst>
          </p:cNvPr>
          <p:cNvSpPr/>
          <p:nvPr/>
        </p:nvSpPr>
        <p:spPr>
          <a:xfrm>
            <a:off x="1072432" y="447283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5" name="Ellipse 944">
            <a:extLst>
              <a:ext uri="{FF2B5EF4-FFF2-40B4-BE49-F238E27FC236}">
                <a16:creationId xmlns:a16="http://schemas.microsoft.com/office/drawing/2014/main" id="{9DAB06FE-DE37-414C-8EB6-874872A4CE03}"/>
              </a:ext>
            </a:extLst>
          </p:cNvPr>
          <p:cNvSpPr/>
          <p:nvPr/>
        </p:nvSpPr>
        <p:spPr>
          <a:xfrm>
            <a:off x="1358944"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6" name="Ellipse 945">
            <a:extLst>
              <a:ext uri="{FF2B5EF4-FFF2-40B4-BE49-F238E27FC236}">
                <a16:creationId xmlns:a16="http://schemas.microsoft.com/office/drawing/2014/main" id="{B9E70257-7884-4BEC-8596-BF45FE58DC15}"/>
              </a:ext>
            </a:extLst>
          </p:cNvPr>
          <p:cNvSpPr/>
          <p:nvPr/>
        </p:nvSpPr>
        <p:spPr>
          <a:xfrm>
            <a:off x="1645456" y="44728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7" name="Ellipse 946">
            <a:extLst>
              <a:ext uri="{FF2B5EF4-FFF2-40B4-BE49-F238E27FC236}">
                <a16:creationId xmlns:a16="http://schemas.microsoft.com/office/drawing/2014/main" id="{75E043D1-4185-45C1-AECD-74F82E84818C}"/>
              </a:ext>
            </a:extLst>
          </p:cNvPr>
          <p:cNvSpPr/>
          <p:nvPr/>
        </p:nvSpPr>
        <p:spPr>
          <a:xfrm>
            <a:off x="498403"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8" name="Ellipse 947">
            <a:extLst>
              <a:ext uri="{FF2B5EF4-FFF2-40B4-BE49-F238E27FC236}">
                <a16:creationId xmlns:a16="http://schemas.microsoft.com/office/drawing/2014/main" id="{5CCB4B16-F016-4378-88C1-B96BA3B9663A}"/>
              </a:ext>
            </a:extLst>
          </p:cNvPr>
          <p:cNvSpPr/>
          <p:nvPr/>
        </p:nvSpPr>
        <p:spPr>
          <a:xfrm>
            <a:off x="784915"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9" name="Ellipse 948">
            <a:extLst>
              <a:ext uri="{FF2B5EF4-FFF2-40B4-BE49-F238E27FC236}">
                <a16:creationId xmlns:a16="http://schemas.microsoft.com/office/drawing/2014/main" id="{DD0F6F6A-07D9-4E83-A5D1-531AB01754DB}"/>
              </a:ext>
            </a:extLst>
          </p:cNvPr>
          <p:cNvSpPr/>
          <p:nvPr/>
        </p:nvSpPr>
        <p:spPr>
          <a:xfrm>
            <a:off x="1071427" y="47715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0" name="Ellipse 949">
            <a:extLst>
              <a:ext uri="{FF2B5EF4-FFF2-40B4-BE49-F238E27FC236}">
                <a16:creationId xmlns:a16="http://schemas.microsoft.com/office/drawing/2014/main" id="{16B280F2-393A-428B-A316-648C5B3683DE}"/>
              </a:ext>
            </a:extLst>
          </p:cNvPr>
          <p:cNvSpPr/>
          <p:nvPr/>
        </p:nvSpPr>
        <p:spPr>
          <a:xfrm>
            <a:off x="1357939"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1" name="Ellipse 950">
            <a:extLst>
              <a:ext uri="{FF2B5EF4-FFF2-40B4-BE49-F238E27FC236}">
                <a16:creationId xmlns:a16="http://schemas.microsoft.com/office/drawing/2014/main" id="{7C20F3E5-31C1-4375-941D-CDC66FDD4C24}"/>
              </a:ext>
            </a:extLst>
          </p:cNvPr>
          <p:cNvSpPr/>
          <p:nvPr/>
        </p:nvSpPr>
        <p:spPr>
          <a:xfrm>
            <a:off x="1644451" y="47715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2" name="Ellipse 951">
            <a:extLst>
              <a:ext uri="{FF2B5EF4-FFF2-40B4-BE49-F238E27FC236}">
                <a16:creationId xmlns:a16="http://schemas.microsoft.com/office/drawing/2014/main" id="{B6426084-4F41-4937-B87C-7197DAB6347D}"/>
              </a:ext>
            </a:extLst>
          </p:cNvPr>
          <p:cNvSpPr/>
          <p:nvPr/>
        </p:nvSpPr>
        <p:spPr>
          <a:xfrm>
            <a:off x="498403"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53" name="Ellipse 952">
            <a:extLst>
              <a:ext uri="{FF2B5EF4-FFF2-40B4-BE49-F238E27FC236}">
                <a16:creationId xmlns:a16="http://schemas.microsoft.com/office/drawing/2014/main" id="{EB3F6CA9-A57F-4F3A-8D79-1C6FB34B5F97}"/>
              </a:ext>
            </a:extLst>
          </p:cNvPr>
          <p:cNvSpPr/>
          <p:nvPr/>
        </p:nvSpPr>
        <p:spPr>
          <a:xfrm>
            <a:off x="784915"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4" name="Ellipse 953">
            <a:extLst>
              <a:ext uri="{FF2B5EF4-FFF2-40B4-BE49-F238E27FC236}">
                <a16:creationId xmlns:a16="http://schemas.microsoft.com/office/drawing/2014/main" id="{E81AF1C7-483F-46A3-99AB-6DB881E92C3A}"/>
              </a:ext>
            </a:extLst>
          </p:cNvPr>
          <p:cNvSpPr/>
          <p:nvPr/>
        </p:nvSpPr>
        <p:spPr>
          <a:xfrm>
            <a:off x="1071427" y="50702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5" name="Ellipse 954">
            <a:extLst>
              <a:ext uri="{FF2B5EF4-FFF2-40B4-BE49-F238E27FC236}">
                <a16:creationId xmlns:a16="http://schemas.microsoft.com/office/drawing/2014/main" id="{BD6B46BF-B43B-4FAC-A584-D11AD90D7793}"/>
              </a:ext>
            </a:extLst>
          </p:cNvPr>
          <p:cNvSpPr/>
          <p:nvPr/>
        </p:nvSpPr>
        <p:spPr>
          <a:xfrm>
            <a:off x="1357939"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6" name="Ellipse 955">
            <a:extLst>
              <a:ext uri="{FF2B5EF4-FFF2-40B4-BE49-F238E27FC236}">
                <a16:creationId xmlns:a16="http://schemas.microsoft.com/office/drawing/2014/main" id="{B7DF96B0-48CB-4AF7-85CE-6071D3E1F392}"/>
              </a:ext>
            </a:extLst>
          </p:cNvPr>
          <p:cNvSpPr/>
          <p:nvPr/>
        </p:nvSpPr>
        <p:spPr>
          <a:xfrm>
            <a:off x="1644451" y="50702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7" name="Ellipse 956">
            <a:extLst>
              <a:ext uri="{FF2B5EF4-FFF2-40B4-BE49-F238E27FC236}">
                <a16:creationId xmlns:a16="http://schemas.microsoft.com/office/drawing/2014/main" id="{BA75E830-87E1-440E-A1CD-7384A74BBBDA}"/>
              </a:ext>
            </a:extLst>
          </p:cNvPr>
          <p:cNvSpPr/>
          <p:nvPr/>
        </p:nvSpPr>
        <p:spPr>
          <a:xfrm>
            <a:off x="1930963" y="3875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8" name="Ellipse 957">
            <a:extLst>
              <a:ext uri="{FF2B5EF4-FFF2-40B4-BE49-F238E27FC236}">
                <a16:creationId xmlns:a16="http://schemas.microsoft.com/office/drawing/2014/main" id="{A25A8271-0689-4FD4-90BA-EC6D9A19BE99}"/>
              </a:ext>
            </a:extLst>
          </p:cNvPr>
          <p:cNvSpPr/>
          <p:nvPr/>
        </p:nvSpPr>
        <p:spPr>
          <a:xfrm>
            <a:off x="1930963" y="4174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9" name="Ellipse 958">
            <a:extLst>
              <a:ext uri="{FF2B5EF4-FFF2-40B4-BE49-F238E27FC236}">
                <a16:creationId xmlns:a16="http://schemas.microsoft.com/office/drawing/2014/main" id="{6B69D190-8363-4F08-B9B0-B3033A8EDF02}"/>
              </a:ext>
            </a:extLst>
          </p:cNvPr>
          <p:cNvSpPr/>
          <p:nvPr/>
        </p:nvSpPr>
        <p:spPr>
          <a:xfrm>
            <a:off x="1931968" y="4473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0" name="Ellipse 959">
            <a:extLst>
              <a:ext uri="{FF2B5EF4-FFF2-40B4-BE49-F238E27FC236}">
                <a16:creationId xmlns:a16="http://schemas.microsoft.com/office/drawing/2014/main" id="{17D5520D-B94D-4DCC-BE0D-5D160B8901C7}"/>
              </a:ext>
            </a:extLst>
          </p:cNvPr>
          <p:cNvSpPr/>
          <p:nvPr/>
        </p:nvSpPr>
        <p:spPr>
          <a:xfrm>
            <a:off x="1930963" y="4771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1" name="Ellipse 960">
            <a:extLst>
              <a:ext uri="{FF2B5EF4-FFF2-40B4-BE49-F238E27FC236}">
                <a16:creationId xmlns:a16="http://schemas.microsoft.com/office/drawing/2014/main" id="{C306F7E5-E4D5-44C9-80FE-6E3D4D39283C}"/>
              </a:ext>
            </a:extLst>
          </p:cNvPr>
          <p:cNvSpPr/>
          <p:nvPr/>
        </p:nvSpPr>
        <p:spPr>
          <a:xfrm>
            <a:off x="1930963" y="5070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3" name="Ellipse 962">
            <a:extLst>
              <a:ext uri="{FF2B5EF4-FFF2-40B4-BE49-F238E27FC236}">
                <a16:creationId xmlns:a16="http://schemas.microsoft.com/office/drawing/2014/main" id="{63A17DD2-4D8D-4D73-857C-1E2C7377CAD5}"/>
              </a:ext>
            </a:extLst>
          </p:cNvPr>
          <p:cNvSpPr/>
          <p:nvPr/>
        </p:nvSpPr>
        <p:spPr>
          <a:xfrm rot="10800000">
            <a:off x="5742187" y="16573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4" name="Ellipse 963">
            <a:extLst>
              <a:ext uri="{FF2B5EF4-FFF2-40B4-BE49-F238E27FC236}">
                <a16:creationId xmlns:a16="http://schemas.microsoft.com/office/drawing/2014/main" id="{BF21EA86-8284-4A28-B966-2FE39BAB8350}"/>
              </a:ext>
            </a:extLst>
          </p:cNvPr>
          <p:cNvSpPr/>
          <p:nvPr/>
        </p:nvSpPr>
        <p:spPr>
          <a:xfrm rot="10800000">
            <a:off x="5455675"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5" name="Ellipse 964">
            <a:extLst>
              <a:ext uri="{FF2B5EF4-FFF2-40B4-BE49-F238E27FC236}">
                <a16:creationId xmlns:a16="http://schemas.microsoft.com/office/drawing/2014/main" id="{BA00CE71-4394-443C-A781-5CB63594F720}"/>
              </a:ext>
            </a:extLst>
          </p:cNvPr>
          <p:cNvSpPr/>
          <p:nvPr/>
        </p:nvSpPr>
        <p:spPr>
          <a:xfrm rot="10800000">
            <a:off x="5169163"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6" name="Ellipse 965">
            <a:extLst>
              <a:ext uri="{FF2B5EF4-FFF2-40B4-BE49-F238E27FC236}">
                <a16:creationId xmlns:a16="http://schemas.microsoft.com/office/drawing/2014/main" id="{2BF86EDD-51AB-41DD-B594-1359193790C0}"/>
              </a:ext>
            </a:extLst>
          </p:cNvPr>
          <p:cNvSpPr/>
          <p:nvPr/>
        </p:nvSpPr>
        <p:spPr>
          <a:xfrm rot="10800000">
            <a:off x="4882651"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7" name="Ellipse 966">
            <a:extLst>
              <a:ext uri="{FF2B5EF4-FFF2-40B4-BE49-F238E27FC236}">
                <a16:creationId xmlns:a16="http://schemas.microsoft.com/office/drawing/2014/main" id="{225C37CA-45A4-4DED-9C98-C82FB93AFE9D}"/>
              </a:ext>
            </a:extLst>
          </p:cNvPr>
          <p:cNvSpPr/>
          <p:nvPr/>
        </p:nvSpPr>
        <p:spPr>
          <a:xfrm rot="10800000">
            <a:off x="4596139" y="16573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8" name="Ellipse 967">
            <a:extLst>
              <a:ext uri="{FF2B5EF4-FFF2-40B4-BE49-F238E27FC236}">
                <a16:creationId xmlns:a16="http://schemas.microsoft.com/office/drawing/2014/main" id="{795843BB-4145-42E2-907A-2AF480A6EE4D}"/>
              </a:ext>
            </a:extLst>
          </p:cNvPr>
          <p:cNvSpPr/>
          <p:nvPr/>
        </p:nvSpPr>
        <p:spPr>
          <a:xfrm rot="10800000">
            <a:off x="5742187"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9" name="Ellipse 968">
            <a:extLst>
              <a:ext uri="{FF2B5EF4-FFF2-40B4-BE49-F238E27FC236}">
                <a16:creationId xmlns:a16="http://schemas.microsoft.com/office/drawing/2014/main" id="{0155ADF3-0C7D-4412-8FD5-2063FB52719F}"/>
              </a:ext>
            </a:extLst>
          </p:cNvPr>
          <p:cNvSpPr/>
          <p:nvPr/>
        </p:nvSpPr>
        <p:spPr>
          <a:xfrm rot="10800000">
            <a:off x="5455675"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0" name="Ellipse 969">
            <a:extLst>
              <a:ext uri="{FF2B5EF4-FFF2-40B4-BE49-F238E27FC236}">
                <a16:creationId xmlns:a16="http://schemas.microsoft.com/office/drawing/2014/main" id="{37A2D330-0ED4-40F4-9592-78EECCF24006}"/>
              </a:ext>
            </a:extLst>
          </p:cNvPr>
          <p:cNvSpPr/>
          <p:nvPr/>
        </p:nvSpPr>
        <p:spPr>
          <a:xfrm rot="10800000">
            <a:off x="5169163" y="13585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1" name="Ellipse 970">
            <a:extLst>
              <a:ext uri="{FF2B5EF4-FFF2-40B4-BE49-F238E27FC236}">
                <a16:creationId xmlns:a16="http://schemas.microsoft.com/office/drawing/2014/main" id="{4A6DFC91-8774-45B8-8F17-242D1C46EFD9}"/>
              </a:ext>
            </a:extLst>
          </p:cNvPr>
          <p:cNvSpPr/>
          <p:nvPr/>
        </p:nvSpPr>
        <p:spPr>
          <a:xfrm rot="10800000">
            <a:off x="4882651"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2" name="Ellipse 971">
            <a:extLst>
              <a:ext uri="{FF2B5EF4-FFF2-40B4-BE49-F238E27FC236}">
                <a16:creationId xmlns:a16="http://schemas.microsoft.com/office/drawing/2014/main" id="{33E5F915-11DD-4CB6-A63E-8AB7D374125B}"/>
              </a:ext>
            </a:extLst>
          </p:cNvPr>
          <p:cNvSpPr/>
          <p:nvPr/>
        </p:nvSpPr>
        <p:spPr>
          <a:xfrm rot="10800000">
            <a:off x="4596139" y="13585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3" name="Ellipse 972">
            <a:extLst>
              <a:ext uri="{FF2B5EF4-FFF2-40B4-BE49-F238E27FC236}">
                <a16:creationId xmlns:a16="http://schemas.microsoft.com/office/drawing/2014/main" id="{131FCF78-8FED-46D2-8570-D84E6F802A34}"/>
              </a:ext>
            </a:extLst>
          </p:cNvPr>
          <p:cNvSpPr/>
          <p:nvPr/>
        </p:nvSpPr>
        <p:spPr>
          <a:xfrm rot="10800000">
            <a:off x="5741182" y="10598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4" name="Ellipse 973">
            <a:extLst>
              <a:ext uri="{FF2B5EF4-FFF2-40B4-BE49-F238E27FC236}">
                <a16:creationId xmlns:a16="http://schemas.microsoft.com/office/drawing/2014/main" id="{0C5E2CD9-E6E7-456D-89AD-B28068A8DEA6}"/>
              </a:ext>
            </a:extLst>
          </p:cNvPr>
          <p:cNvSpPr/>
          <p:nvPr/>
        </p:nvSpPr>
        <p:spPr>
          <a:xfrm rot="10800000">
            <a:off x="5454670"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5" name="Ellipse 974">
            <a:extLst>
              <a:ext uri="{FF2B5EF4-FFF2-40B4-BE49-F238E27FC236}">
                <a16:creationId xmlns:a16="http://schemas.microsoft.com/office/drawing/2014/main" id="{8BC54C40-D165-4BF2-BCE7-A990F3696CE1}"/>
              </a:ext>
            </a:extLst>
          </p:cNvPr>
          <p:cNvSpPr/>
          <p:nvPr/>
        </p:nvSpPr>
        <p:spPr>
          <a:xfrm rot="10800000">
            <a:off x="5168158"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6" name="Ellipse 975">
            <a:extLst>
              <a:ext uri="{FF2B5EF4-FFF2-40B4-BE49-F238E27FC236}">
                <a16:creationId xmlns:a16="http://schemas.microsoft.com/office/drawing/2014/main" id="{0513FA76-D294-4F72-9077-AA2206B5E207}"/>
              </a:ext>
            </a:extLst>
          </p:cNvPr>
          <p:cNvSpPr/>
          <p:nvPr/>
        </p:nvSpPr>
        <p:spPr>
          <a:xfrm rot="10800000">
            <a:off x="4881646"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7" name="Ellipse 976">
            <a:extLst>
              <a:ext uri="{FF2B5EF4-FFF2-40B4-BE49-F238E27FC236}">
                <a16:creationId xmlns:a16="http://schemas.microsoft.com/office/drawing/2014/main" id="{4712EC46-1394-4405-B3C0-36963DF3DFA8}"/>
              </a:ext>
            </a:extLst>
          </p:cNvPr>
          <p:cNvSpPr/>
          <p:nvPr/>
        </p:nvSpPr>
        <p:spPr>
          <a:xfrm rot="10800000">
            <a:off x="4595134" y="10598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8" name="Ellipse 977">
            <a:extLst>
              <a:ext uri="{FF2B5EF4-FFF2-40B4-BE49-F238E27FC236}">
                <a16:creationId xmlns:a16="http://schemas.microsoft.com/office/drawing/2014/main" id="{2C796E12-DE3F-4EEE-998B-6AB5DC6CEF51}"/>
              </a:ext>
            </a:extLst>
          </p:cNvPr>
          <p:cNvSpPr/>
          <p:nvPr/>
        </p:nvSpPr>
        <p:spPr>
          <a:xfrm rot="10800000">
            <a:off x="5742187"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9" name="Ellipse 978">
            <a:extLst>
              <a:ext uri="{FF2B5EF4-FFF2-40B4-BE49-F238E27FC236}">
                <a16:creationId xmlns:a16="http://schemas.microsoft.com/office/drawing/2014/main" id="{4E0426C6-19FC-4B6E-87B4-BC786A653CF3}"/>
              </a:ext>
            </a:extLst>
          </p:cNvPr>
          <p:cNvSpPr/>
          <p:nvPr/>
        </p:nvSpPr>
        <p:spPr>
          <a:xfrm rot="10800000">
            <a:off x="5455675"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0" name="Ellipse 979">
            <a:extLst>
              <a:ext uri="{FF2B5EF4-FFF2-40B4-BE49-F238E27FC236}">
                <a16:creationId xmlns:a16="http://schemas.microsoft.com/office/drawing/2014/main" id="{DB6838A9-705E-4983-8A38-8C75C5755CC4}"/>
              </a:ext>
            </a:extLst>
          </p:cNvPr>
          <p:cNvSpPr/>
          <p:nvPr/>
        </p:nvSpPr>
        <p:spPr>
          <a:xfrm rot="10800000">
            <a:off x="5169163" y="7611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1" name="Ellipse 980">
            <a:extLst>
              <a:ext uri="{FF2B5EF4-FFF2-40B4-BE49-F238E27FC236}">
                <a16:creationId xmlns:a16="http://schemas.microsoft.com/office/drawing/2014/main" id="{207A246D-967B-4FA8-93DB-D1E9C3F267E0}"/>
              </a:ext>
            </a:extLst>
          </p:cNvPr>
          <p:cNvSpPr/>
          <p:nvPr/>
        </p:nvSpPr>
        <p:spPr>
          <a:xfrm rot="10800000">
            <a:off x="4882651"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2" name="Ellipse 981">
            <a:extLst>
              <a:ext uri="{FF2B5EF4-FFF2-40B4-BE49-F238E27FC236}">
                <a16:creationId xmlns:a16="http://schemas.microsoft.com/office/drawing/2014/main" id="{BF6906BC-C9F0-4BC6-A063-76127E180A35}"/>
              </a:ext>
            </a:extLst>
          </p:cNvPr>
          <p:cNvSpPr/>
          <p:nvPr/>
        </p:nvSpPr>
        <p:spPr>
          <a:xfrm rot="10800000">
            <a:off x="4596139" y="7611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3" name="Ellipse 982">
            <a:extLst>
              <a:ext uri="{FF2B5EF4-FFF2-40B4-BE49-F238E27FC236}">
                <a16:creationId xmlns:a16="http://schemas.microsoft.com/office/drawing/2014/main" id="{2E862733-2B01-4D1A-8BFA-6F63D7907D0C}"/>
              </a:ext>
            </a:extLst>
          </p:cNvPr>
          <p:cNvSpPr/>
          <p:nvPr/>
        </p:nvSpPr>
        <p:spPr>
          <a:xfrm rot="10800000">
            <a:off x="5742187" y="4624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4" name="Ellipse 983">
            <a:extLst>
              <a:ext uri="{FF2B5EF4-FFF2-40B4-BE49-F238E27FC236}">
                <a16:creationId xmlns:a16="http://schemas.microsoft.com/office/drawing/2014/main" id="{1C2F1FAC-CD4F-46F1-9F7C-D807632DC232}"/>
              </a:ext>
            </a:extLst>
          </p:cNvPr>
          <p:cNvSpPr/>
          <p:nvPr/>
        </p:nvSpPr>
        <p:spPr>
          <a:xfrm rot="10800000">
            <a:off x="5455675"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5" name="Ellipse 984">
            <a:extLst>
              <a:ext uri="{FF2B5EF4-FFF2-40B4-BE49-F238E27FC236}">
                <a16:creationId xmlns:a16="http://schemas.microsoft.com/office/drawing/2014/main" id="{AF1FFDBB-4386-49E4-907A-39B75CA3B165}"/>
              </a:ext>
            </a:extLst>
          </p:cNvPr>
          <p:cNvSpPr/>
          <p:nvPr/>
        </p:nvSpPr>
        <p:spPr>
          <a:xfrm rot="10800000">
            <a:off x="5169163"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6" name="Ellipse 985">
            <a:extLst>
              <a:ext uri="{FF2B5EF4-FFF2-40B4-BE49-F238E27FC236}">
                <a16:creationId xmlns:a16="http://schemas.microsoft.com/office/drawing/2014/main" id="{C33FBF53-D2D7-401A-A3E2-CCFD9AD3E748}"/>
              </a:ext>
            </a:extLst>
          </p:cNvPr>
          <p:cNvSpPr/>
          <p:nvPr/>
        </p:nvSpPr>
        <p:spPr>
          <a:xfrm rot="10800000">
            <a:off x="4882651"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7" name="Ellipse 986">
            <a:extLst>
              <a:ext uri="{FF2B5EF4-FFF2-40B4-BE49-F238E27FC236}">
                <a16:creationId xmlns:a16="http://schemas.microsoft.com/office/drawing/2014/main" id="{01BB3F1E-4DB6-48BD-8232-FA24773C2C1C}"/>
              </a:ext>
            </a:extLst>
          </p:cNvPr>
          <p:cNvSpPr/>
          <p:nvPr/>
        </p:nvSpPr>
        <p:spPr>
          <a:xfrm rot="10800000">
            <a:off x="4596139" y="4624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8" name="Ellipse 987">
            <a:extLst>
              <a:ext uri="{FF2B5EF4-FFF2-40B4-BE49-F238E27FC236}">
                <a16:creationId xmlns:a16="http://schemas.microsoft.com/office/drawing/2014/main" id="{30A665D9-C58D-4E81-8346-AEB797B9D505}"/>
              </a:ext>
            </a:extLst>
          </p:cNvPr>
          <p:cNvSpPr/>
          <p:nvPr/>
        </p:nvSpPr>
        <p:spPr>
          <a:xfrm rot="10800000">
            <a:off x="4309627" y="16570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9" name="Ellipse 988">
            <a:extLst>
              <a:ext uri="{FF2B5EF4-FFF2-40B4-BE49-F238E27FC236}">
                <a16:creationId xmlns:a16="http://schemas.microsoft.com/office/drawing/2014/main" id="{A62EAB3B-7C3D-419D-B921-0517E7B11641}"/>
              </a:ext>
            </a:extLst>
          </p:cNvPr>
          <p:cNvSpPr/>
          <p:nvPr/>
        </p:nvSpPr>
        <p:spPr>
          <a:xfrm rot="10800000">
            <a:off x="4309627" y="13583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0" name="Ellipse 989">
            <a:extLst>
              <a:ext uri="{FF2B5EF4-FFF2-40B4-BE49-F238E27FC236}">
                <a16:creationId xmlns:a16="http://schemas.microsoft.com/office/drawing/2014/main" id="{7EDE9123-6262-4B32-B0DA-DBB16BB47BC2}"/>
              </a:ext>
            </a:extLst>
          </p:cNvPr>
          <p:cNvSpPr/>
          <p:nvPr/>
        </p:nvSpPr>
        <p:spPr>
          <a:xfrm rot="10800000">
            <a:off x="4308622" y="10596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1" name="Ellipse 990">
            <a:extLst>
              <a:ext uri="{FF2B5EF4-FFF2-40B4-BE49-F238E27FC236}">
                <a16:creationId xmlns:a16="http://schemas.microsoft.com/office/drawing/2014/main" id="{931FB326-0DFC-4C05-A2C7-F9489475DEE9}"/>
              </a:ext>
            </a:extLst>
          </p:cNvPr>
          <p:cNvSpPr/>
          <p:nvPr/>
        </p:nvSpPr>
        <p:spPr>
          <a:xfrm rot="10800000">
            <a:off x="4309627" y="7609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2" name="Ellipse 991">
            <a:extLst>
              <a:ext uri="{FF2B5EF4-FFF2-40B4-BE49-F238E27FC236}">
                <a16:creationId xmlns:a16="http://schemas.microsoft.com/office/drawing/2014/main" id="{2FDBC6F5-22D8-4BCE-ABDC-BF06F9472BB0}"/>
              </a:ext>
            </a:extLst>
          </p:cNvPr>
          <p:cNvSpPr/>
          <p:nvPr/>
        </p:nvSpPr>
        <p:spPr>
          <a:xfrm rot="10800000">
            <a:off x="4309627" y="4622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4" name="Ellipse 993">
            <a:extLst>
              <a:ext uri="{FF2B5EF4-FFF2-40B4-BE49-F238E27FC236}">
                <a16:creationId xmlns:a16="http://schemas.microsoft.com/office/drawing/2014/main" id="{9457FDBD-D8A8-49AA-8CD6-661F55DD5986}"/>
              </a:ext>
            </a:extLst>
          </p:cNvPr>
          <p:cNvSpPr/>
          <p:nvPr/>
        </p:nvSpPr>
        <p:spPr>
          <a:xfrm rot="10800000">
            <a:off x="7632859"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95" name="Ellipse 994">
            <a:extLst>
              <a:ext uri="{FF2B5EF4-FFF2-40B4-BE49-F238E27FC236}">
                <a16:creationId xmlns:a16="http://schemas.microsoft.com/office/drawing/2014/main" id="{A67B2675-4AC7-4C5A-AA78-279060DD059E}"/>
              </a:ext>
            </a:extLst>
          </p:cNvPr>
          <p:cNvSpPr/>
          <p:nvPr/>
        </p:nvSpPr>
        <p:spPr>
          <a:xfrm rot="10800000">
            <a:off x="7346347"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6" name="Ellipse 995">
            <a:extLst>
              <a:ext uri="{FF2B5EF4-FFF2-40B4-BE49-F238E27FC236}">
                <a16:creationId xmlns:a16="http://schemas.microsoft.com/office/drawing/2014/main" id="{7CC076AC-4847-42F6-BA1B-292CBD14A07E}"/>
              </a:ext>
            </a:extLst>
          </p:cNvPr>
          <p:cNvSpPr/>
          <p:nvPr/>
        </p:nvSpPr>
        <p:spPr>
          <a:xfrm rot="10800000">
            <a:off x="7059835" y="16571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7" name="Ellipse 996">
            <a:extLst>
              <a:ext uri="{FF2B5EF4-FFF2-40B4-BE49-F238E27FC236}">
                <a16:creationId xmlns:a16="http://schemas.microsoft.com/office/drawing/2014/main" id="{D4DCABBA-397E-4960-A32C-86A3966DBF0C}"/>
              </a:ext>
            </a:extLst>
          </p:cNvPr>
          <p:cNvSpPr/>
          <p:nvPr/>
        </p:nvSpPr>
        <p:spPr>
          <a:xfrm rot="10800000">
            <a:off x="6773323"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8" name="Ellipse 997">
            <a:extLst>
              <a:ext uri="{FF2B5EF4-FFF2-40B4-BE49-F238E27FC236}">
                <a16:creationId xmlns:a16="http://schemas.microsoft.com/office/drawing/2014/main" id="{A683C431-AC13-47D9-8E43-6A032252B7B6}"/>
              </a:ext>
            </a:extLst>
          </p:cNvPr>
          <p:cNvSpPr/>
          <p:nvPr/>
        </p:nvSpPr>
        <p:spPr>
          <a:xfrm rot="10800000">
            <a:off x="6486811" y="16571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9" name="Ellipse 998">
            <a:extLst>
              <a:ext uri="{FF2B5EF4-FFF2-40B4-BE49-F238E27FC236}">
                <a16:creationId xmlns:a16="http://schemas.microsoft.com/office/drawing/2014/main" id="{8390A50A-ED51-48D1-A9FF-3D795B18E4D3}"/>
              </a:ext>
            </a:extLst>
          </p:cNvPr>
          <p:cNvSpPr/>
          <p:nvPr/>
        </p:nvSpPr>
        <p:spPr>
          <a:xfrm rot="10800000">
            <a:off x="7632859" y="135848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0" name="Ellipse 999">
            <a:extLst>
              <a:ext uri="{FF2B5EF4-FFF2-40B4-BE49-F238E27FC236}">
                <a16:creationId xmlns:a16="http://schemas.microsoft.com/office/drawing/2014/main" id="{A26A5264-F92A-435D-8613-B42DE5C6237A}"/>
              </a:ext>
            </a:extLst>
          </p:cNvPr>
          <p:cNvSpPr/>
          <p:nvPr/>
        </p:nvSpPr>
        <p:spPr>
          <a:xfrm rot="10800000">
            <a:off x="7346347"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1" name="Ellipse 1000">
            <a:extLst>
              <a:ext uri="{FF2B5EF4-FFF2-40B4-BE49-F238E27FC236}">
                <a16:creationId xmlns:a16="http://schemas.microsoft.com/office/drawing/2014/main" id="{9FB2BF21-941D-4AB1-9E35-BEB5725084C5}"/>
              </a:ext>
            </a:extLst>
          </p:cNvPr>
          <p:cNvSpPr/>
          <p:nvPr/>
        </p:nvSpPr>
        <p:spPr>
          <a:xfrm rot="10800000">
            <a:off x="7059835"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2" name="Ellipse 1001">
            <a:extLst>
              <a:ext uri="{FF2B5EF4-FFF2-40B4-BE49-F238E27FC236}">
                <a16:creationId xmlns:a16="http://schemas.microsoft.com/office/drawing/2014/main" id="{441B1457-701A-40B5-BEF6-7F4F9E98F0DE}"/>
              </a:ext>
            </a:extLst>
          </p:cNvPr>
          <p:cNvSpPr/>
          <p:nvPr/>
        </p:nvSpPr>
        <p:spPr>
          <a:xfrm rot="10800000">
            <a:off x="6773323"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3" name="Ellipse 1002">
            <a:extLst>
              <a:ext uri="{FF2B5EF4-FFF2-40B4-BE49-F238E27FC236}">
                <a16:creationId xmlns:a16="http://schemas.microsoft.com/office/drawing/2014/main" id="{848AD5E3-3237-4C92-8812-7C40F699B86C}"/>
              </a:ext>
            </a:extLst>
          </p:cNvPr>
          <p:cNvSpPr/>
          <p:nvPr/>
        </p:nvSpPr>
        <p:spPr>
          <a:xfrm rot="10800000">
            <a:off x="6486811" y="13584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4" name="Ellipse 1003">
            <a:extLst>
              <a:ext uri="{FF2B5EF4-FFF2-40B4-BE49-F238E27FC236}">
                <a16:creationId xmlns:a16="http://schemas.microsoft.com/office/drawing/2014/main" id="{4E44465F-F343-49B1-838E-294C54A3AC4C}"/>
              </a:ext>
            </a:extLst>
          </p:cNvPr>
          <p:cNvSpPr/>
          <p:nvPr/>
        </p:nvSpPr>
        <p:spPr>
          <a:xfrm rot="10800000">
            <a:off x="7631854"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5" name="Ellipse 1004">
            <a:extLst>
              <a:ext uri="{FF2B5EF4-FFF2-40B4-BE49-F238E27FC236}">
                <a16:creationId xmlns:a16="http://schemas.microsoft.com/office/drawing/2014/main" id="{550D1761-B0D4-4E9F-8A4D-BEBC73FA1A55}"/>
              </a:ext>
            </a:extLst>
          </p:cNvPr>
          <p:cNvSpPr/>
          <p:nvPr/>
        </p:nvSpPr>
        <p:spPr>
          <a:xfrm rot="10800000">
            <a:off x="7345342"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6" name="Ellipse 1005">
            <a:extLst>
              <a:ext uri="{FF2B5EF4-FFF2-40B4-BE49-F238E27FC236}">
                <a16:creationId xmlns:a16="http://schemas.microsoft.com/office/drawing/2014/main" id="{224B9C0A-B5CF-40C2-9C4D-1DB37074C94D}"/>
              </a:ext>
            </a:extLst>
          </p:cNvPr>
          <p:cNvSpPr/>
          <p:nvPr/>
        </p:nvSpPr>
        <p:spPr>
          <a:xfrm rot="10800000">
            <a:off x="7058830" y="10597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7" name="Ellipse 1006">
            <a:extLst>
              <a:ext uri="{FF2B5EF4-FFF2-40B4-BE49-F238E27FC236}">
                <a16:creationId xmlns:a16="http://schemas.microsoft.com/office/drawing/2014/main" id="{3C081D07-8545-4C71-B064-EE1EB0E87F63}"/>
              </a:ext>
            </a:extLst>
          </p:cNvPr>
          <p:cNvSpPr/>
          <p:nvPr/>
        </p:nvSpPr>
        <p:spPr>
          <a:xfrm rot="10800000">
            <a:off x="6772318"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8" name="Ellipse 1007">
            <a:extLst>
              <a:ext uri="{FF2B5EF4-FFF2-40B4-BE49-F238E27FC236}">
                <a16:creationId xmlns:a16="http://schemas.microsoft.com/office/drawing/2014/main" id="{8B072ADA-C8A1-454C-A96B-9B8F03E179B2}"/>
              </a:ext>
            </a:extLst>
          </p:cNvPr>
          <p:cNvSpPr/>
          <p:nvPr/>
        </p:nvSpPr>
        <p:spPr>
          <a:xfrm rot="10800000">
            <a:off x="6485806" y="10597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9" name="Ellipse 1008">
            <a:extLst>
              <a:ext uri="{FF2B5EF4-FFF2-40B4-BE49-F238E27FC236}">
                <a16:creationId xmlns:a16="http://schemas.microsoft.com/office/drawing/2014/main" id="{D6C0127D-345D-4C03-ADAD-E81D8A058DC3}"/>
              </a:ext>
            </a:extLst>
          </p:cNvPr>
          <p:cNvSpPr/>
          <p:nvPr/>
        </p:nvSpPr>
        <p:spPr>
          <a:xfrm rot="10800000">
            <a:off x="7632859" y="76107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0" name="Ellipse 1009">
            <a:extLst>
              <a:ext uri="{FF2B5EF4-FFF2-40B4-BE49-F238E27FC236}">
                <a16:creationId xmlns:a16="http://schemas.microsoft.com/office/drawing/2014/main" id="{590E290F-0486-4D02-A59D-F398E7CA5EC4}"/>
              </a:ext>
            </a:extLst>
          </p:cNvPr>
          <p:cNvSpPr/>
          <p:nvPr/>
        </p:nvSpPr>
        <p:spPr>
          <a:xfrm rot="10800000">
            <a:off x="7346347"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1" name="Ellipse 1010">
            <a:extLst>
              <a:ext uri="{FF2B5EF4-FFF2-40B4-BE49-F238E27FC236}">
                <a16:creationId xmlns:a16="http://schemas.microsoft.com/office/drawing/2014/main" id="{9036AFFA-7663-48BD-AE93-6C53DC06367A}"/>
              </a:ext>
            </a:extLst>
          </p:cNvPr>
          <p:cNvSpPr/>
          <p:nvPr/>
        </p:nvSpPr>
        <p:spPr>
          <a:xfrm rot="10800000">
            <a:off x="7059835"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2" name="Ellipse 1011">
            <a:extLst>
              <a:ext uri="{FF2B5EF4-FFF2-40B4-BE49-F238E27FC236}">
                <a16:creationId xmlns:a16="http://schemas.microsoft.com/office/drawing/2014/main" id="{B813199C-C763-4E43-8A2D-60CE1C48CE98}"/>
              </a:ext>
            </a:extLst>
          </p:cNvPr>
          <p:cNvSpPr/>
          <p:nvPr/>
        </p:nvSpPr>
        <p:spPr>
          <a:xfrm rot="10800000">
            <a:off x="6773323"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3" name="Ellipse 1012">
            <a:extLst>
              <a:ext uri="{FF2B5EF4-FFF2-40B4-BE49-F238E27FC236}">
                <a16:creationId xmlns:a16="http://schemas.microsoft.com/office/drawing/2014/main" id="{B33B3273-EDC2-4D05-AA05-9983806678C1}"/>
              </a:ext>
            </a:extLst>
          </p:cNvPr>
          <p:cNvSpPr/>
          <p:nvPr/>
        </p:nvSpPr>
        <p:spPr>
          <a:xfrm rot="10800000">
            <a:off x="6486811" y="7610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4" name="Ellipse 1013">
            <a:extLst>
              <a:ext uri="{FF2B5EF4-FFF2-40B4-BE49-F238E27FC236}">
                <a16:creationId xmlns:a16="http://schemas.microsoft.com/office/drawing/2014/main" id="{AC229D55-B3A2-44ED-A203-70ADEBF9EA20}"/>
              </a:ext>
            </a:extLst>
          </p:cNvPr>
          <p:cNvSpPr/>
          <p:nvPr/>
        </p:nvSpPr>
        <p:spPr>
          <a:xfrm rot="10800000">
            <a:off x="7632859"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5" name="Ellipse 1014">
            <a:extLst>
              <a:ext uri="{FF2B5EF4-FFF2-40B4-BE49-F238E27FC236}">
                <a16:creationId xmlns:a16="http://schemas.microsoft.com/office/drawing/2014/main" id="{D872803E-B2A9-4E61-9A7E-BE069219DBCE}"/>
              </a:ext>
            </a:extLst>
          </p:cNvPr>
          <p:cNvSpPr/>
          <p:nvPr/>
        </p:nvSpPr>
        <p:spPr>
          <a:xfrm rot="10800000">
            <a:off x="7346347"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6" name="Ellipse 1015">
            <a:extLst>
              <a:ext uri="{FF2B5EF4-FFF2-40B4-BE49-F238E27FC236}">
                <a16:creationId xmlns:a16="http://schemas.microsoft.com/office/drawing/2014/main" id="{629A531C-C5C0-40AA-B496-DEBC582D7163}"/>
              </a:ext>
            </a:extLst>
          </p:cNvPr>
          <p:cNvSpPr/>
          <p:nvPr/>
        </p:nvSpPr>
        <p:spPr>
          <a:xfrm rot="10800000">
            <a:off x="7059835" y="46237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7" name="Ellipse 1016">
            <a:extLst>
              <a:ext uri="{FF2B5EF4-FFF2-40B4-BE49-F238E27FC236}">
                <a16:creationId xmlns:a16="http://schemas.microsoft.com/office/drawing/2014/main" id="{BA8D4EA5-5743-431B-A3DA-5E090437BB70}"/>
              </a:ext>
            </a:extLst>
          </p:cNvPr>
          <p:cNvSpPr/>
          <p:nvPr/>
        </p:nvSpPr>
        <p:spPr>
          <a:xfrm rot="10800000">
            <a:off x="6773323"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8" name="Ellipse 1017">
            <a:extLst>
              <a:ext uri="{FF2B5EF4-FFF2-40B4-BE49-F238E27FC236}">
                <a16:creationId xmlns:a16="http://schemas.microsoft.com/office/drawing/2014/main" id="{75D97222-415C-4B1E-97D0-6BD2E7177071}"/>
              </a:ext>
            </a:extLst>
          </p:cNvPr>
          <p:cNvSpPr/>
          <p:nvPr/>
        </p:nvSpPr>
        <p:spPr>
          <a:xfrm rot="10800000">
            <a:off x="6486811" y="4623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9" name="Ellipse 1018">
            <a:extLst>
              <a:ext uri="{FF2B5EF4-FFF2-40B4-BE49-F238E27FC236}">
                <a16:creationId xmlns:a16="http://schemas.microsoft.com/office/drawing/2014/main" id="{5D819A15-CC99-4DEB-A498-A22D171CA1A5}"/>
              </a:ext>
            </a:extLst>
          </p:cNvPr>
          <p:cNvSpPr/>
          <p:nvPr/>
        </p:nvSpPr>
        <p:spPr>
          <a:xfrm rot="10800000">
            <a:off x="6200299" y="16569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0" name="Ellipse 1019">
            <a:extLst>
              <a:ext uri="{FF2B5EF4-FFF2-40B4-BE49-F238E27FC236}">
                <a16:creationId xmlns:a16="http://schemas.microsoft.com/office/drawing/2014/main" id="{71C8C5E8-2BDB-466C-A74D-B28B290D75D1}"/>
              </a:ext>
            </a:extLst>
          </p:cNvPr>
          <p:cNvSpPr/>
          <p:nvPr/>
        </p:nvSpPr>
        <p:spPr>
          <a:xfrm rot="10800000">
            <a:off x="6200299" y="13582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1" name="Ellipse 1020">
            <a:extLst>
              <a:ext uri="{FF2B5EF4-FFF2-40B4-BE49-F238E27FC236}">
                <a16:creationId xmlns:a16="http://schemas.microsoft.com/office/drawing/2014/main" id="{21AD43E0-2FF0-4D29-BDCB-08A6BD3B5128}"/>
              </a:ext>
            </a:extLst>
          </p:cNvPr>
          <p:cNvSpPr/>
          <p:nvPr/>
        </p:nvSpPr>
        <p:spPr>
          <a:xfrm rot="10800000">
            <a:off x="6199294" y="10595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2" name="Ellipse 1021">
            <a:extLst>
              <a:ext uri="{FF2B5EF4-FFF2-40B4-BE49-F238E27FC236}">
                <a16:creationId xmlns:a16="http://schemas.microsoft.com/office/drawing/2014/main" id="{3319C2FA-1C05-426B-B17E-E05ACB879D75}"/>
              </a:ext>
            </a:extLst>
          </p:cNvPr>
          <p:cNvSpPr/>
          <p:nvPr/>
        </p:nvSpPr>
        <p:spPr>
          <a:xfrm rot="10800000">
            <a:off x="6200299" y="7608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3" name="Ellipse 1022">
            <a:extLst>
              <a:ext uri="{FF2B5EF4-FFF2-40B4-BE49-F238E27FC236}">
                <a16:creationId xmlns:a16="http://schemas.microsoft.com/office/drawing/2014/main" id="{2F81C24A-98ED-4162-89DE-148D8ED6F2DB}"/>
              </a:ext>
            </a:extLst>
          </p:cNvPr>
          <p:cNvSpPr/>
          <p:nvPr/>
        </p:nvSpPr>
        <p:spPr>
          <a:xfrm rot="10800000">
            <a:off x="6200299" y="4621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5" name="Ellipse 1024">
            <a:extLst>
              <a:ext uri="{FF2B5EF4-FFF2-40B4-BE49-F238E27FC236}">
                <a16:creationId xmlns:a16="http://schemas.microsoft.com/office/drawing/2014/main" id="{139AF2BA-B103-4FD9-8345-940255F56D2F}"/>
              </a:ext>
            </a:extLst>
          </p:cNvPr>
          <p:cNvSpPr/>
          <p:nvPr/>
        </p:nvSpPr>
        <p:spPr>
          <a:xfrm rot="10800000">
            <a:off x="574218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26" name="Ellipse 1025">
            <a:extLst>
              <a:ext uri="{FF2B5EF4-FFF2-40B4-BE49-F238E27FC236}">
                <a16:creationId xmlns:a16="http://schemas.microsoft.com/office/drawing/2014/main" id="{6C2DC197-27ED-4F72-878F-F189722572BF}"/>
              </a:ext>
            </a:extLst>
          </p:cNvPr>
          <p:cNvSpPr/>
          <p:nvPr/>
        </p:nvSpPr>
        <p:spPr>
          <a:xfrm rot="10800000">
            <a:off x="545567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7" name="Ellipse 1026">
            <a:extLst>
              <a:ext uri="{FF2B5EF4-FFF2-40B4-BE49-F238E27FC236}">
                <a16:creationId xmlns:a16="http://schemas.microsoft.com/office/drawing/2014/main" id="{C73B37A0-CC01-4588-BB89-9DDC3F574A56}"/>
              </a:ext>
            </a:extLst>
          </p:cNvPr>
          <p:cNvSpPr/>
          <p:nvPr/>
        </p:nvSpPr>
        <p:spPr>
          <a:xfrm rot="10800000">
            <a:off x="516916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8" name="Ellipse 1027">
            <a:extLst>
              <a:ext uri="{FF2B5EF4-FFF2-40B4-BE49-F238E27FC236}">
                <a16:creationId xmlns:a16="http://schemas.microsoft.com/office/drawing/2014/main" id="{8CE2BC7A-FCC5-4BA3-ABE2-F4C218F4581F}"/>
              </a:ext>
            </a:extLst>
          </p:cNvPr>
          <p:cNvSpPr/>
          <p:nvPr/>
        </p:nvSpPr>
        <p:spPr>
          <a:xfrm rot="10800000">
            <a:off x="488265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9" name="Ellipse 1028">
            <a:extLst>
              <a:ext uri="{FF2B5EF4-FFF2-40B4-BE49-F238E27FC236}">
                <a16:creationId xmlns:a16="http://schemas.microsoft.com/office/drawing/2014/main" id="{A542366C-49DE-4575-A26B-9EDD0ECB3360}"/>
              </a:ext>
            </a:extLst>
          </p:cNvPr>
          <p:cNvSpPr/>
          <p:nvPr/>
        </p:nvSpPr>
        <p:spPr>
          <a:xfrm rot="10800000">
            <a:off x="459613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Ellipse 1029">
            <a:extLst>
              <a:ext uri="{FF2B5EF4-FFF2-40B4-BE49-F238E27FC236}">
                <a16:creationId xmlns:a16="http://schemas.microsoft.com/office/drawing/2014/main" id="{81222898-19D4-411D-8297-22CDDD1BDE93}"/>
              </a:ext>
            </a:extLst>
          </p:cNvPr>
          <p:cNvSpPr/>
          <p:nvPr/>
        </p:nvSpPr>
        <p:spPr>
          <a:xfrm rot="10800000">
            <a:off x="5742187"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1" name="Ellipse 1030">
            <a:extLst>
              <a:ext uri="{FF2B5EF4-FFF2-40B4-BE49-F238E27FC236}">
                <a16:creationId xmlns:a16="http://schemas.microsoft.com/office/drawing/2014/main" id="{5661D0AE-7A78-4E41-8846-2E246EF258DE}"/>
              </a:ext>
            </a:extLst>
          </p:cNvPr>
          <p:cNvSpPr/>
          <p:nvPr/>
        </p:nvSpPr>
        <p:spPr>
          <a:xfrm rot="10800000">
            <a:off x="5455675"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2" name="Ellipse 1031">
            <a:extLst>
              <a:ext uri="{FF2B5EF4-FFF2-40B4-BE49-F238E27FC236}">
                <a16:creationId xmlns:a16="http://schemas.microsoft.com/office/drawing/2014/main" id="{980F30B8-4DD4-4EFF-914E-B2EB85CA78EC}"/>
              </a:ext>
            </a:extLst>
          </p:cNvPr>
          <p:cNvSpPr/>
          <p:nvPr/>
        </p:nvSpPr>
        <p:spPr>
          <a:xfrm rot="10800000">
            <a:off x="5169163"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3" name="Ellipse 1032">
            <a:extLst>
              <a:ext uri="{FF2B5EF4-FFF2-40B4-BE49-F238E27FC236}">
                <a16:creationId xmlns:a16="http://schemas.microsoft.com/office/drawing/2014/main" id="{14E1F590-2A18-4960-AAB5-A636A81700B4}"/>
              </a:ext>
            </a:extLst>
          </p:cNvPr>
          <p:cNvSpPr/>
          <p:nvPr/>
        </p:nvSpPr>
        <p:spPr>
          <a:xfrm rot="10800000">
            <a:off x="488265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4" name="Ellipse 1033">
            <a:extLst>
              <a:ext uri="{FF2B5EF4-FFF2-40B4-BE49-F238E27FC236}">
                <a16:creationId xmlns:a16="http://schemas.microsoft.com/office/drawing/2014/main" id="{EA33262A-9153-4BFA-8AD7-66DF4E1F2628}"/>
              </a:ext>
            </a:extLst>
          </p:cNvPr>
          <p:cNvSpPr/>
          <p:nvPr/>
        </p:nvSpPr>
        <p:spPr>
          <a:xfrm rot="10800000">
            <a:off x="4596139"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5" name="Ellipse 1034">
            <a:extLst>
              <a:ext uri="{FF2B5EF4-FFF2-40B4-BE49-F238E27FC236}">
                <a16:creationId xmlns:a16="http://schemas.microsoft.com/office/drawing/2014/main" id="{68424E1E-3DB9-4E50-AFF4-9E1418F6846A}"/>
              </a:ext>
            </a:extLst>
          </p:cNvPr>
          <p:cNvSpPr/>
          <p:nvPr/>
        </p:nvSpPr>
        <p:spPr>
          <a:xfrm rot="10800000">
            <a:off x="5741182"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6" name="Ellipse 1035">
            <a:extLst>
              <a:ext uri="{FF2B5EF4-FFF2-40B4-BE49-F238E27FC236}">
                <a16:creationId xmlns:a16="http://schemas.microsoft.com/office/drawing/2014/main" id="{B431E6B2-3940-4245-8584-6621F4C4C2E7}"/>
              </a:ext>
            </a:extLst>
          </p:cNvPr>
          <p:cNvSpPr/>
          <p:nvPr/>
        </p:nvSpPr>
        <p:spPr>
          <a:xfrm rot="10800000">
            <a:off x="5454670"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7" name="Ellipse 1036">
            <a:extLst>
              <a:ext uri="{FF2B5EF4-FFF2-40B4-BE49-F238E27FC236}">
                <a16:creationId xmlns:a16="http://schemas.microsoft.com/office/drawing/2014/main" id="{DE30DA7D-EC91-4ABD-9B70-572030FE20E8}"/>
              </a:ext>
            </a:extLst>
          </p:cNvPr>
          <p:cNvSpPr/>
          <p:nvPr/>
        </p:nvSpPr>
        <p:spPr>
          <a:xfrm rot="10800000">
            <a:off x="5168158"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8" name="Ellipse 1037">
            <a:extLst>
              <a:ext uri="{FF2B5EF4-FFF2-40B4-BE49-F238E27FC236}">
                <a16:creationId xmlns:a16="http://schemas.microsoft.com/office/drawing/2014/main" id="{BDB3240D-93B8-472C-B63D-A165878B5FF7}"/>
              </a:ext>
            </a:extLst>
          </p:cNvPr>
          <p:cNvSpPr/>
          <p:nvPr/>
        </p:nvSpPr>
        <p:spPr>
          <a:xfrm rot="10800000">
            <a:off x="488164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9" name="Ellipse 1038">
            <a:extLst>
              <a:ext uri="{FF2B5EF4-FFF2-40B4-BE49-F238E27FC236}">
                <a16:creationId xmlns:a16="http://schemas.microsoft.com/office/drawing/2014/main" id="{EC70E82C-B2DA-41A6-9D35-08F03CEB4EFA}"/>
              </a:ext>
            </a:extLst>
          </p:cNvPr>
          <p:cNvSpPr/>
          <p:nvPr/>
        </p:nvSpPr>
        <p:spPr>
          <a:xfrm rot="10800000">
            <a:off x="4595134"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0" name="Ellipse 1039">
            <a:extLst>
              <a:ext uri="{FF2B5EF4-FFF2-40B4-BE49-F238E27FC236}">
                <a16:creationId xmlns:a16="http://schemas.microsoft.com/office/drawing/2014/main" id="{0FA7D547-2922-4D8D-8C88-08ED0C5DE2F3}"/>
              </a:ext>
            </a:extLst>
          </p:cNvPr>
          <p:cNvSpPr/>
          <p:nvPr/>
        </p:nvSpPr>
        <p:spPr>
          <a:xfrm rot="10800000">
            <a:off x="5742187"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1" name="Ellipse 1040">
            <a:extLst>
              <a:ext uri="{FF2B5EF4-FFF2-40B4-BE49-F238E27FC236}">
                <a16:creationId xmlns:a16="http://schemas.microsoft.com/office/drawing/2014/main" id="{4642CBF6-5724-4C46-9133-E9890186BBEA}"/>
              </a:ext>
            </a:extLst>
          </p:cNvPr>
          <p:cNvSpPr/>
          <p:nvPr/>
        </p:nvSpPr>
        <p:spPr>
          <a:xfrm rot="10800000">
            <a:off x="5455675"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2" name="Ellipse 1041">
            <a:extLst>
              <a:ext uri="{FF2B5EF4-FFF2-40B4-BE49-F238E27FC236}">
                <a16:creationId xmlns:a16="http://schemas.microsoft.com/office/drawing/2014/main" id="{11453118-76C9-4067-8AE9-FB1E4B7355B9}"/>
              </a:ext>
            </a:extLst>
          </p:cNvPr>
          <p:cNvSpPr/>
          <p:nvPr/>
        </p:nvSpPr>
        <p:spPr>
          <a:xfrm rot="10800000">
            <a:off x="5169163"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3" name="Ellipse 1042">
            <a:extLst>
              <a:ext uri="{FF2B5EF4-FFF2-40B4-BE49-F238E27FC236}">
                <a16:creationId xmlns:a16="http://schemas.microsoft.com/office/drawing/2014/main" id="{3CAA2568-B4ED-4679-B9B2-C44AC1BDCEC0}"/>
              </a:ext>
            </a:extLst>
          </p:cNvPr>
          <p:cNvSpPr/>
          <p:nvPr/>
        </p:nvSpPr>
        <p:spPr>
          <a:xfrm rot="10800000">
            <a:off x="488265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4" name="Ellipse 1043">
            <a:extLst>
              <a:ext uri="{FF2B5EF4-FFF2-40B4-BE49-F238E27FC236}">
                <a16:creationId xmlns:a16="http://schemas.microsoft.com/office/drawing/2014/main" id="{76B66A20-670A-450E-8930-B3162E132CDB}"/>
              </a:ext>
            </a:extLst>
          </p:cNvPr>
          <p:cNvSpPr/>
          <p:nvPr/>
        </p:nvSpPr>
        <p:spPr>
          <a:xfrm rot="10800000">
            <a:off x="4596139"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5" name="Ellipse 1044">
            <a:extLst>
              <a:ext uri="{FF2B5EF4-FFF2-40B4-BE49-F238E27FC236}">
                <a16:creationId xmlns:a16="http://schemas.microsoft.com/office/drawing/2014/main" id="{BC4AD4DF-5C72-4C42-8E1F-3EE8C4856B2E}"/>
              </a:ext>
            </a:extLst>
          </p:cNvPr>
          <p:cNvSpPr/>
          <p:nvPr/>
        </p:nvSpPr>
        <p:spPr>
          <a:xfrm rot="10800000">
            <a:off x="574218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6" name="Ellipse 1045">
            <a:extLst>
              <a:ext uri="{FF2B5EF4-FFF2-40B4-BE49-F238E27FC236}">
                <a16:creationId xmlns:a16="http://schemas.microsoft.com/office/drawing/2014/main" id="{C630DF60-EE4B-4BA0-8187-5DE4E6C8B85B}"/>
              </a:ext>
            </a:extLst>
          </p:cNvPr>
          <p:cNvSpPr/>
          <p:nvPr/>
        </p:nvSpPr>
        <p:spPr>
          <a:xfrm rot="10800000">
            <a:off x="545567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7" name="Ellipse 1046">
            <a:extLst>
              <a:ext uri="{FF2B5EF4-FFF2-40B4-BE49-F238E27FC236}">
                <a16:creationId xmlns:a16="http://schemas.microsoft.com/office/drawing/2014/main" id="{9A83EC7C-9BFC-4C25-A8BA-C487E174CB75}"/>
              </a:ext>
            </a:extLst>
          </p:cNvPr>
          <p:cNvSpPr/>
          <p:nvPr/>
        </p:nvSpPr>
        <p:spPr>
          <a:xfrm rot="10800000">
            <a:off x="516916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 name="Ellipse 1047">
            <a:extLst>
              <a:ext uri="{FF2B5EF4-FFF2-40B4-BE49-F238E27FC236}">
                <a16:creationId xmlns:a16="http://schemas.microsoft.com/office/drawing/2014/main" id="{1267D367-3FEC-4FCA-8FE9-5E040B8E7D15}"/>
              </a:ext>
            </a:extLst>
          </p:cNvPr>
          <p:cNvSpPr/>
          <p:nvPr/>
        </p:nvSpPr>
        <p:spPr>
          <a:xfrm rot="10800000">
            <a:off x="488265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9" name="Ellipse 1048">
            <a:extLst>
              <a:ext uri="{FF2B5EF4-FFF2-40B4-BE49-F238E27FC236}">
                <a16:creationId xmlns:a16="http://schemas.microsoft.com/office/drawing/2014/main" id="{67B1BFD7-8F36-47AE-BAD8-DF2663ECF1BB}"/>
              </a:ext>
            </a:extLst>
          </p:cNvPr>
          <p:cNvSpPr/>
          <p:nvPr/>
        </p:nvSpPr>
        <p:spPr>
          <a:xfrm rot="10800000">
            <a:off x="459613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0" name="Ellipse 1049">
            <a:extLst>
              <a:ext uri="{FF2B5EF4-FFF2-40B4-BE49-F238E27FC236}">
                <a16:creationId xmlns:a16="http://schemas.microsoft.com/office/drawing/2014/main" id="{394998B8-CDE0-4DB2-958F-F7D34EBA4C3E}"/>
              </a:ext>
            </a:extLst>
          </p:cNvPr>
          <p:cNvSpPr/>
          <p:nvPr/>
        </p:nvSpPr>
        <p:spPr>
          <a:xfrm rot="10800000">
            <a:off x="4309627"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1" name="Ellipse 1050">
            <a:extLst>
              <a:ext uri="{FF2B5EF4-FFF2-40B4-BE49-F238E27FC236}">
                <a16:creationId xmlns:a16="http://schemas.microsoft.com/office/drawing/2014/main" id="{112E2384-5814-450E-B45E-2530118D3DE4}"/>
              </a:ext>
            </a:extLst>
          </p:cNvPr>
          <p:cNvSpPr/>
          <p:nvPr/>
        </p:nvSpPr>
        <p:spPr>
          <a:xfrm rot="10800000">
            <a:off x="4309627"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2" name="Ellipse 1051">
            <a:extLst>
              <a:ext uri="{FF2B5EF4-FFF2-40B4-BE49-F238E27FC236}">
                <a16:creationId xmlns:a16="http://schemas.microsoft.com/office/drawing/2014/main" id="{A697160E-0723-4596-87FF-0D00A8C8C670}"/>
              </a:ext>
            </a:extLst>
          </p:cNvPr>
          <p:cNvSpPr/>
          <p:nvPr/>
        </p:nvSpPr>
        <p:spPr>
          <a:xfrm rot="10800000">
            <a:off x="4308622"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3" name="Ellipse 1052">
            <a:extLst>
              <a:ext uri="{FF2B5EF4-FFF2-40B4-BE49-F238E27FC236}">
                <a16:creationId xmlns:a16="http://schemas.microsoft.com/office/drawing/2014/main" id="{3757E3BA-3EA7-493D-8178-7C5F5C8E8C5B}"/>
              </a:ext>
            </a:extLst>
          </p:cNvPr>
          <p:cNvSpPr/>
          <p:nvPr/>
        </p:nvSpPr>
        <p:spPr>
          <a:xfrm rot="10800000">
            <a:off x="4309627"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4" name="Ellipse 1053">
            <a:extLst>
              <a:ext uri="{FF2B5EF4-FFF2-40B4-BE49-F238E27FC236}">
                <a16:creationId xmlns:a16="http://schemas.microsoft.com/office/drawing/2014/main" id="{C3E254F2-71D8-4979-835F-7A1AB232F871}"/>
              </a:ext>
            </a:extLst>
          </p:cNvPr>
          <p:cNvSpPr/>
          <p:nvPr/>
        </p:nvSpPr>
        <p:spPr>
          <a:xfrm rot="10800000">
            <a:off x="4309627"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6" name="Ellipse 1055">
            <a:extLst>
              <a:ext uri="{FF2B5EF4-FFF2-40B4-BE49-F238E27FC236}">
                <a16:creationId xmlns:a16="http://schemas.microsoft.com/office/drawing/2014/main" id="{7532F908-E094-47FC-B219-711A182AF70E}"/>
              </a:ext>
            </a:extLst>
          </p:cNvPr>
          <p:cNvSpPr/>
          <p:nvPr/>
        </p:nvSpPr>
        <p:spPr>
          <a:xfrm rot="10800000">
            <a:off x="7661705"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7" name="Ellipse 1056">
            <a:extLst>
              <a:ext uri="{FF2B5EF4-FFF2-40B4-BE49-F238E27FC236}">
                <a16:creationId xmlns:a16="http://schemas.microsoft.com/office/drawing/2014/main" id="{34CBA703-D39C-4349-9A70-5B64E2977794}"/>
              </a:ext>
            </a:extLst>
          </p:cNvPr>
          <p:cNvSpPr/>
          <p:nvPr/>
        </p:nvSpPr>
        <p:spPr>
          <a:xfrm rot="10800000">
            <a:off x="7375193"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8" name="Ellipse 1057">
            <a:extLst>
              <a:ext uri="{FF2B5EF4-FFF2-40B4-BE49-F238E27FC236}">
                <a16:creationId xmlns:a16="http://schemas.microsoft.com/office/drawing/2014/main" id="{1BE7A00C-B8BE-4852-AAE9-23A6871535FE}"/>
              </a:ext>
            </a:extLst>
          </p:cNvPr>
          <p:cNvSpPr/>
          <p:nvPr/>
        </p:nvSpPr>
        <p:spPr>
          <a:xfrm rot="10800000">
            <a:off x="7088681" y="511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9" name="Ellipse 1058">
            <a:extLst>
              <a:ext uri="{FF2B5EF4-FFF2-40B4-BE49-F238E27FC236}">
                <a16:creationId xmlns:a16="http://schemas.microsoft.com/office/drawing/2014/main" id="{3E12714C-553A-441E-BD21-53576D50195A}"/>
              </a:ext>
            </a:extLst>
          </p:cNvPr>
          <p:cNvSpPr/>
          <p:nvPr/>
        </p:nvSpPr>
        <p:spPr>
          <a:xfrm rot="10800000">
            <a:off x="6802169"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0" name="Ellipse 1059">
            <a:extLst>
              <a:ext uri="{FF2B5EF4-FFF2-40B4-BE49-F238E27FC236}">
                <a16:creationId xmlns:a16="http://schemas.microsoft.com/office/drawing/2014/main" id="{5A605DF0-A0A6-4A96-9292-1FEAAE72C07F}"/>
              </a:ext>
            </a:extLst>
          </p:cNvPr>
          <p:cNvSpPr/>
          <p:nvPr/>
        </p:nvSpPr>
        <p:spPr>
          <a:xfrm rot="10800000">
            <a:off x="6515657" y="511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1" name="Ellipse 1060">
            <a:extLst>
              <a:ext uri="{FF2B5EF4-FFF2-40B4-BE49-F238E27FC236}">
                <a16:creationId xmlns:a16="http://schemas.microsoft.com/office/drawing/2014/main" id="{354DB860-A4E1-4AD2-BBE2-22E24DD17BC2}"/>
              </a:ext>
            </a:extLst>
          </p:cNvPr>
          <p:cNvSpPr/>
          <p:nvPr/>
        </p:nvSpPr>
        <p:spPr>
          <a:xfrm rot="10800000">
            <a:off x="7661705"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2" name="Ellipse 1061">
            <a:extLst>
              <a:ext uri="{FF2B5EF4-FFF2-40B4-BE49-F238E27FC236}">
                <a16:creationId xmlns:a16="http://schemas.microsoft.com/office/drawing/2014/main" id="{C0764EA9-9FB0-4BB3-98E1-B27D2573E08C}"/>
              </a:ext>
            </a:extLst>
          </p:cNvPr>
          <p:cNvSpPr/>
          <p:nvPr/>
        </p:nvSpPr>
        <p:spPr>
          <a:xfrm rot="10800000">
            <a:off x="7375193"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3" name="Ellipse 1062">
            <a:extLst>
              <a:ext uri="{FF2B5EF4-FFF2-40B4-BE49-F238E27FC236}">
                <a16:creationId xmlns:a16="http://schemas.microsoft.com/office/drawing/2014/main" id="{28DB9B6F-0D66-402B-9425-994223572016}"/>
              </a:ext>
            </a:extLst>
          </p:cNvPr>
          <p:cNvSpPr/>
          <p:nvPr/>
        </p:nvSpPr>
        <p:spPr>
          <a:xfrm rot="10800000">
            <a:off x="7088681" y="481625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4" name="Ellipse 1063">
            <a:extLst>
              <a:ext uri="{FF2B5EF4-FFF2-40B4-BE49-F238E27FC236}">
                <a16:creationId xmlns:a16="http://schemas.microsoft.com/office/drawing/2014/main" id="{F7FD489F-F7E4-4CDB-9AE7-7D1F0775D74C}"/>
              </a:ext>
            </a:extLst>
          </p:cNvPr>
          <p:cNvSpPr/>
          <p:nvPr/>
        </p:nvSpPr>
        <p:spPr>
          <a:xfrm rot="10800000">
            <a:off x="6802169"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5" name="Ellipse 1064">
            <a:extLst>
              <a:ext uri="{FF2B5EF4-FFF2-40B4-BE49-F238E27FC236}">
                <a16:creationId xmlns:a16="http://schemas.microsoft.com/office/drawing/2014/main" id="{53FD59F4-BC34-4C1B-8FEC-568634C668F2}"/>
              </a:ext>
            </a:extLst>
          </p:cNvPr>
          <p:cNvSpPr/>
          <p:nvPr/>
        </p:nvSpPr>
        <p:spPr>
          <a:xfrm rot="10800000">
            <a:off x="6515657" y="481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6" name="Ellipse 1065">
            <a:extLst>
              <a:ext uri="{FF2B5EF4-FFF2-40B4-BE49-F238E27FC236}">
                <a16:creationId xmlns:a16="http://schemas.microsoft.com/office/drawing/2014/main" id="{4735ED2D-151C-4262-A1E2-CCD58DE20DF4}"/>
              </a:ext>
            </a:extLst>
          </p:cNvPr>
          <p:cNvSpPr/>
          <p:nvPr/>
        </p:nvSpPr>
        <p:spPr>
          <a:xfrm rot="10800000">
            <a:off x="7660700"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7" name="Ellipse 1066">
            <a:extLst>
              <a:ext uri="{FF2B5EF4-FFF2-40B4-BE49-F238E27FC236}">
                <a16:creationId xmlns:a16="http://schemas.microsoft.com/office/drawing/2014/main" id="{12709ACB-A803-4418-B983-B404A9519595}"/>
              </a:ext>
            </a:extLst>
          </p:cNvPr>
          <p:cNvSpPr/>
          <p:nvPr/>
        </p:nvSpPr>
        <p:spPr>
          <a:xfrm rot="10800000">
            <a:off x="7374188"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8" name="Ellipse 1067">
            <a:extLst>
              <a:ext uri="{FF2B5EF4-FFF2-40B4-BE49-F238E27FC236}">
                <a16:creationId xmlns:a16="http://schemas.microsoft.com/office/drawing/2014/main" id="{2387F177-E384-405B-AB76-29F719140BC6}"/>
              </a:ext>
            </a:extLst>
          </p:cNvPr>
          <p:cNvSpPr/>
          <p:nvPr/>
        </p:nvSpPr>
        <p:spPr>
          <a:xfrm rot="10800000">
            <a:off x="7087676" y="451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9" name="Ellipse 1068">
            <a:extLst>
              <a:ext uri="{FF2B5EF4-FFF2-40B4-BE49-F238E27FC236}">
                <a16:creationId xmlns:a16="http://schemas.microsoft.com/office/drawing/2014/main" id="{5784D9A5-F147-4C0E-92EE-D2FE53D8FE33}"/>
              </a:ext>
            </a:extLst>
          </p:cNvPr>
          <p:cNvSpPr/>
          <p:nvPr/>
        </p:nvSpPr>
        <p:spPr>
          <a:xfrm rot="10800000">
            <a:off x="6801164"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0" name="Ellipse 1069">
            <a:extLst>
              <a:ext uri="{FF2B5EF4-FFF2-40B4-BE49-F238E27FC236}">
                <a16:creationId xmlns:a16="http://schemas.microsoft.com/office/drawing/2014/main" id="{F2D57990-C374-40B0-A41A-7FE59D3DF2F7}"/>
              </a:ext>
            </a:extLst>
          </p:cNvPr>
          <p:cNvSpPr/>
          <p:nvPr/>
        </p:nvSpPr>
        <p:spPr>
          <a:xfrm rot="10800000">
            <a:off x="6514652" y="451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1" name="Ellipse 1070">
            <a:extLst>
              <a:ext uri="{FF2B5EF4-FFF2-40B4-BE49-F238E27FC236}">
                <a16:creationId xmlns:a16="http://schemas.microsoft.com/office/drawing/2014/main" id="{8C0A6A17-C1D0-4469-B0EF-C1FCB79A3E83}"/>
              </a:ext>
            </a:extLst>
          </p:cNvPr>
          <p:cNvSpPr/>
          <p:nvPr/>
        </p:nvSpPr>
        <p:spPr>
          <a:xfrm rot="10800000">
            <a:off x="7661705"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2" name="Ellipse 1071">
            <a:extLst>
              <a:ext uri="{FF2B5EF4-FFF2-40B4-BE49-F238E27FC236}">
                <a16:creationId xmlns:a16="http://schemas.microsoft.com/office/drawing/2014/main" id="{C572A705-67E7-414C-9B03-754DC510CB40}"/>
              </a:ext>
            </a:extLst>
          </p:cNvPr>
          <p:cNvSpPr/>
          <p:nvPr/>
        </p:nvSpPr>
        <p:spPr>
          <a:xfrm rot="10800000">
            <a:off x="7375193"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3" name="Ellipse 1072">
            <a:extLst>
              <a:ext uri="{FF2B5EF4-FFF2-40B4-BE49-F238E27FC236}">
                <a16:creationId xmlns:a16="http://schemas.microsoft.com/office/drawing/2014/main" id="{3D2E3E93-750E-4DC7-A7A3-862D4E3EAE91}"/>
              </a:ext>
            </a:extLst>
          </p:cNvPr>
          <p:cNvSpPr/>
          <p:nvPr/>
        </p:nvSpPr>
        <p:spPr>
          <a:xfrm rot="10800000">
            <a:off x="7088681" y="421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4" name="Ellipse 1073">
            <a:extLst>
              <a:ext uri="{FF2B5EF4-FFF2-40B4-BE49-F238E27FC236}">
                <a16:creationId xmlns:a16="http://schemas.microsoft.com/office/drawing/2014/main" id="{A85B5CDE-4C47-41D1-8EE7-7F2389BB0AC7}"/>
              </a:ext>
            </a:extLst>
          </p:cNvPr>
          <p:cNvSpPr/>
          <p:nvPr/>
        </p:nvSpPr>
        <p:spPr>
          <a:xfrm rot="10800000">
            <a:off x="6802169"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5" name="Ellipse 1074">
            <a:extLst>
              <a:ext uri="{FF2B5EF4-FFF2-40B4-BE49-F238E27FC236}">
                <a16:creationId xmlns:a16="http://schemas.microsoft.com/office/drawing/2014/main" id="{96FC4B62-4E10-4AF8-B205-B355D3B23BE3}"/>
              </a:ext>
            </a:extLst>
          </p:cNvPr>
          <p:cNvSpPr/>
          <p:nvPr/>
        </p:nvSpPr>
        <p:spPr>
          <a:xfrm rot="10800000">
            <a:off x="6515657" y="421884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6" name="Ellipse 1075">
            <a:extLst>
              <a:ext uri="{FF2B5EF4-FFF2-40B4-BE49-F238E27FC236}">
                <a16:creationId xmlns:a16="http://schemas.microsoft.com/office/drawing/2014/main" id="{99C96A7F-0A1F-4532-B160-59A5BD0E8ADE}"/>
              </a:ext>
            </a:extLst>
          </p:cNvPr>
          <p:cNvSpPr/>
          <p:nvPr/>
        </p:nvSpPr>
        <p:spPr>
          <a:xfrm rot="10800000">
            <a:off x="7661705"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77" name="Ellipse 1076">
            <a:extLst>
              <a:ext uri="{FF2B5EF4-FFF2-40B4-BE49-F238E27FC236}">
                <a16:creationId xmlns:a16="http://schemas.microsoft.com/office/drawing/2014/main" id="{28A54B91-F60D-41DB-A638-AB031589D695}"/>
              </a:ext>
            </a:extLst>
          </p:cNvPr>
          <p:cNvSpPr/>
          <p:nvPr/>
        </p:nvSpPr>
        <p:spPr>
          <a:xfrm rot="10800000">
            <a:off x="7375193"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8" name="Ellipse 1077">
            <a:extLst>
              <a:ext uri="{FF2B5EF4-FFF2-40B4-BE49-F238E27FC236}">
                <a16:creationId xmlns:a16="http://schemas.microsoft.com/office/drawing/2014/main" id="{3308E9CF-BC65-40F8-995A-4711A54E36EA}"/>
              </a:ext>
            </a:extLst>
          </p:cNvPr>
          <p:cNvSpPr/>
          <p:nvPr/>
        </p:nvSpPr>
        <p:spPr>
          <a:xfrm rot="10800000">
            <a:off x="7088681" y="392014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9" name="Ellipse 1078">
            <a:extLst>
              <a:ext uri="{FF2B5EF4-FFF2-40B4-BE49-F238E27FC236}">
                <a16:creationId xmlns:a16="http://schemas.microsoft.com/office/drawing/2014/main" id="{A4800021-8F91-4DC5-8580-4F7E7AE21F37}"/>
              </a:ext>
            </a:extLst>
          </p:cNvPr>
          <p:cNvSpPr/>
          <p:nvPr/>
        </p:nvSpPr>
        <p:spPr>
          <a:xfrm rot="10800000">
            <a:off x="6802169"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0" name="Ellipse 1079">
            <a:extLst>
              <a:ext uri="{FF2B5EF4-FFF2-40B4-BE49-F238E27FC236}">
                <a16:creationId xmlns:a16="http://schemas.microsoft.com/office/drawing/2014/main" id="{808569E1-97A7-4379-A7CF-462CB0BA152C}"/>
              </a:ext>
            </a:extLst>
          </p:cNvPr>
          <p:cNvSpPr/>
          <p:nvPr/>
        </p:nvSpPr>
        <p:spPr>
          <a:xfrm rot="10800000">
            <a:off x="6515657" y="392014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1" name="Ellipse 1080">
            <a:extLst>
              <a:ext uri="{FF2B5EF4-FFF2-40B4-BE49-F238E27FC236}">
                <a16:creationId xmlns:a16="http://schemas.microsoft.com/office/drawing/2014/main" id="{FB77FEA6-6328-4863-9250-60E65D3AB5C7}"/>
              </a:ext>
            </a:extLst>
          </p:cNvPr>
          <p:cNvSpPr/>
          <p:nvPr/>
        </p:nvSpPr>
        <p:spPr>
          <a:xfrm rot="10800000">
            <a:off x="6229145" y="511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2" name="Ellipse 1081">
            <a:extLst>
              <a:ext uri="{FF2B5EF4-FFF2-40B4-BE49-F238E27FC236}">
                <a16:creationId xmlns:a16="http://schemas.microsoft.com/office/drawing/2014/main" id="{3B26D86E-DAFC-4EF5-BC99-98F1CDCE2E05}"/>
              </a:ext>
            </a:extLst>
          </p:cNvPr>
          <p:cNvSpPr/>
          <p:nvPr/>
        </p:nvSpPr>
        <p:spPr>
          <a:xfrm rot="10800000">
            <a:off x="6229145" y="481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3" name="Ellipse 1082">
            <a:extLst>
              <a:ext uri="{FF2B5EF4-FFF2-40B4-BE49-F238E27FC236}">
                <a16:creationId xmlns:a16="http://schemas.microsoft.com/office/drawing/2014/main" id="{68A971AD-DEDF-4E3A-BEC6-5A01E47CB1C2}"/>
              </a:ext>
            </a:extLst>
          </p:cNvPr>
          <p:cNvSpPr/>
          <p:nvPr/>
        </p:nvSpPr>
        <p:spPr>
          <a:xfrm rot="10800000">
            <a:off x="6228140" y="451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4" name="Ellipse 1083">
            <a:extLst>
              <a:ext uri="{FF2B5EF4-FFF2-40B4-BE49-F238E27FC236}">
                <a16:creationId xmlns:a16="http://schemas.microsoft.com/office/drawing/2014/main" id="{B9109C3A-E1E4-4ECC-8925-7B21731CC0B3}"/>
              </a:ext>
            </a:extLst>
          </p:cNvPr>
          <p:cNvSpPr/>
          <p:nvPr/>
        </p:nvSpPr>
        <p:spPr>
          <a:xfrm rot="10800000">
            <a:off x="6229145" y="4218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5" name="Ellipse 1084">
            <a:extLst>
              <a:ext uri="{FF2B5EF4-FFF2-40B4-BE49-F238E27FC236}">
                <a16:creationId xmlns:a16="http://schemas.microsoft.com/office/drawing/2014/main" id="{F0F14D34-69B4-4530-833D-E47099F8A078}"/>
              </a:ext>
            </a:extLst>
          </p:cNvPr>
          <p:cNvSpPr/>
          <p:nvPr/>
        </p:nvSpPr>
        <p:spPr>
          <a:xfrm rot="10800000">
            <a:off x="6229145" y="39199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7" name="Ellipse 1086">
            <a:extLst>
              <a:ext uri="{FF2B5EF4-FFF2-40B4-BE49-F238E27FC236}">
                <a16:creationId xmlns:a16="http://schemas.microsoft.com/office/drawing/2014/main" id="{17ADDA48-4435-46FC-8624-EC9613BBBC84}"/>
              </a:ext>
            </a:extLst>
          </p:cNvPr>
          <p:cNvSpPr/>
          <p:nvPr/>
        </p:nvSpPr>
        <p:spPr>
          <a:xfrm rot="10800000">
            <a:off x="7632859"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8" name="Ellipse 1087">
            <a:extLst>
              <a:ext uri="{FF2B5EF4-FFF2-40B4-BE49-F238E27FC236}">
                <a16:creationId xmlns:a16="http://schemas.microsoft.com/office/drawing/2014/main" id="{F2C10C65-EAEA-417B-AFA4-C88D4D64FE8E}"/>
              </a:ext>
            </a:extLst>
          </p:cNvPr>
          <p:cNvSpPr/>
          <p:nvPr/>
        </p:nvSpPr>
        <p:spPr>
          <a:xfrm rot="10800000">
            <a:off x="7346347"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9" name="Ellipse 1088">
            <a:extLst>
              <a:ext uri="{FF2B5EF4-FFF2-40B4-BE49-F238E27FC236}">
                <a16:creationId xmlns:a16="http://schemas.microsoft.com/office/drawing/2014/main" id="{2A37F4C3-ECAA-44BD-B93D-E4AF9BADCDC1}"/>
              </a:ext>
            </a:extLst>
          </p:cNvPr>
          <p:cNvSpPr/>
          <p:nvPr/>
        </p:nvSpPr>
        <p:spPr>
          <a:xfrm rot="10800000">
            <a:off x="7059835" y="32657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0" name="Ellipse 1089">
            <a:extLst>
              <a:ext uri="{FF2B5EF4-FFF2-40B4-BE49-F238E27FC236}">
                <a16:creationId xmlns:a16="http://schemas.microsoft.com/office/drawing/2014/main" id="{AA3F9CBC-EA77-4B42-B0C5-806A028DDF40}"/>
              </a:ext>
            </a:extLst>
          </p:cNvPr>
          <p:cNvSpPr/>
          <p:nvPr/>
        </p:nvSpPr>
        <p:spPr>
          <a:xfrm rot="10800000">
            <a:off x="6773323"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1" name="Ellipse 1090">
            <a:extLst>
              <a:ext uri="{FF2B5EF4-FFF2-40B4-BE49-F238E27FC236}">
                <a16:creationId xmlns:a16="http://schemas.microsoft.com/office/drawing/2014/main" id="{258A9D0E-8B7C-4B45-BE86-808B070DCDA8}"/>
              </a:ext>
            </a:extLst>
          </p:cNvPr>
          <p:cNvSpPr/>
          <p:nvPr/>
        </p:nvSpPr>
        <p:spPr>
          <a:xfrm rot="10800000">
            <a:off x="6486811" y="3265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2" name="Ellipse 1091">
            <a:extLst>
              <a:ext uri="{FF2B5EF4-FFF2-40B4-BE49-F238E27FC236}">
                <a16:creationId xmlns:a16="http://schemas.microsoft.com/office/drawing/2014/main" id="{9967A47E-4BD3-4D20-9123-FE851F81707A}"/>
              </a:ext>
            </a:extLst>
          </p:cNvPr>
          <p:cNvSpPr/>
          <p:nvPr/>
        </p:nvSpPr>
        <p:spPr>
          <a:xfrm rot="10800000">
            <a:off x="7632859"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3" name="Ellipse 1092">
            <a:extLst>
              <a:ext uri="{FF2B5EF4-FFF2-40B4-BE49-F238E27FC236}">
                <a16:creationId xmlns:a16="http://schemas.microsoft.com/office/drawing/2014/main" id="{E65EAA5B-536C-458F-A38B-5274E99B0BD1}"/>
              </a:ext>
            </a:extLst>
          </p:cNvPr>
          <p:cNvSpPr/>
          <p:nvPr/>
        </p:nvSpPr>
        <p:spPr>
          <a:xfrm rot="10800000">
            <a:off x="7346347"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4" name="Ellipse 1093">
            <a:extLst>
              <a:ext uri="{FF2B5EF4-FFF2-40B4-BE49-F238E27FC236}">
                <a16:creationId xmlns:a16="http://schemas.microsoft.com/office/drawing/2014/main" id="{C8BC7B45-AB87-420A-91E0-83D484AB7C6A}"/>
              </a:ext>
            </a:extLst>
          </p:cNvPr>
          <p:cNvSpPr/>
          <p:nvPr/>
        </p:nvSpPr>
        <p:spPr>
          <a:xfrm rot="10800000">
            <a:off x="7059835" y="2966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5" name="Ellipse 1094">
            <a:extLst>
              <a:ext uri="{FF2B5EF4-FFF2-40B4-BE49-F238E27FC236}">
                <a16:creationId xmlns:a16="http://schemas.microsoft.com/office/drawing/2014/main" id="{CE4A11A0-E433-4748-8BB6-747E50735005}"/>
              </a:ext>
            </a:extLst>
          </p:cNvPr>
          <p:cNvSpPr/>
          <p:nvPr/>
        </p:nvSpPr>
        <p:spPr>
          <a:xfrm rot="10800000">
            <a:off x="6773323"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6" name="Ellipse 1095">
            <a:extLst>
              <a:ext uri="{FF2B5EF4-FFF2-40B4-BE49-F238E27FC236}">
                <a16:creationId xmlns:a16="http://schemas.microsoft.com/office/drawing/2014/main" id="{B933FD8D-0B2D-4602-ADE0-09A74700FBE1}"/>
              </a:ext>
            </a:extLst>
          </p:cNvPr>
          <p:cNvSpPr/>
          <p:nvPr/>
        </p:nvSpPr>
        <p:spPr>
          <a:xfrm rot="10800000">
            <a:off x="6486811" y="296699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7" name="Ellipse 1096">
            <a:extLst>
              <a:ext uri="{FF2B5EF4-FFF2-40B4-BE49-F238E27FC236}">
                <a16:creationId xmlns:a16="http://schemas.microsoft.com/office/drawing/2014/main" id="{95B105F9-B293-43E7-B90F-06CF8DA0794A}"/>
              </a:ext>
            </a:extLst>
          </p:cNvPr>
          <p:cNvSpPr/>
          <p:nvPr/>
        </p:nvSpPr>
        <p:spPr>
          <a:xfrm rot="10800000">
            <a:off x="7631854"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8" name="Ellipse 1097">
            <a:extLst>
              <a:ext uri="{FF2B5EF4-FFF2-40B4-BE49-F238E27FC236}">
                <a16:creationId xmlns:a16="http://schemas.microsoft.com/office/drawing/2014/main" id="{D2F944DD-7EF7-42C2-B559-56C1E18B38CC}"/>
              </a:ext>
            </a:extLst>
          </p:cNvPr>
          <p:cNvSpPr/>
          <p:nvPr/>
        </p:nvSpPr>
        <p:spPr>
          <a:xfrm rot="10800000">
            <a:off x="7345342" y="26682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9" name="Ellipse 1098">
            <a:extLst>
              <a:ext uri="{FF2B5EF4-FFF2-40B4-BE49-F238E27FC236}">
                <a16:creationId xmlns:a16="http://schemas.microsoft.com/office/drawing/2014/main" id="{4BB9D852-5B3B-43A6-8215-7C76A98D8056}"/>
              </a:ext>
            </a:extLst>
          </p:cNvPr>
          <p:cNvSpPr/>
          <p:nvPr/>
        </p:nvSpPr>
        <p:spPr>
          <a:xfrm rot="10800000">
            <a:off x="7058830"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0" name="Ellipse 1099">
            <a:extLst>
              <a:ext uri="{FF2B5EF4-FFF2-40B4-BE49-F238E27FC236}">
                <a16:creationId xmlns:a16="http://schemas.microsoft.com/office/drawing/2014/main" id="{2B657B3B-A901-4C72-B9D8-6D7EC40F8A89}"/>
              </a:ext>
            </a:extLst>
          </p:cNvPr>
          <p:cNvSpPr/>
          <p:nvPr/>
        </p:nvSpPr>
        <p:spPr>
          <a:xfrm rot="10800000">
            <a:off x="6772318"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1" name="Ellipse 1100">
            <a:extLst>
              <a:ext uri="{FF2B5EF4-FFF2-40B4-BE49-F238E27FC236}">
                <a16:creationId xmlns:a16="http://schemas.microsoft.com/office/drawing/2014/main" id="{4F9010F4-90BB-4B01-AB0B-F75340638E4C}"/>
              </a:ext>
            </a:extLst>
          </p:cNvPr>
          <p:cNvSpPr/>
          <p:nvPr/>
        </p:nvSpPr>
        <p:spPr>
          <a:xfrm rot="10800000">
            <a:off x="6485806" y="266829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2" name="Ellipse 1101">
            <a:extLst>
              <a:ext uri="{FF2B5EF4-FFF2-40B4-BE49-F238E27FC236}">
                <a16:creationId xmlns:a16="http://schemas.microsoft.com/office/drawing/2014/main" id="{6C69D918-9DC9-4C1D-9F1D-C5450252E8AA}"/>
              </a:ext>
            </a:extLst>
          </p:cNvPr>
          <p:cNvSpPr/>
          <p:nvPr/>
        </p:nvSpPr>
        <p:spPr>
          <a:xfrm rot="10800000">
            <a:off x="7632859"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3" name="Ellipse 1102">
            <a:extLst>
              <a:ext uri="{FF2B5EF4-FFF2-40B4-BE49-F238E27FC236}">
                <a16:creationId xmlns:a16="http://schemas.microsoft.com/office/drawing/2014/main" id="{F042029D-5C26-4AFF-9A4D-5783DDE1DD7F}"/>
              </a:ext>
            </a:extLst>
          </p:cNvPr>
          <p:cNvSpPr/>
          <p:nvPr/>
        </p:nvSpPr>
        <p:spPr>
          <a:xfrm rot="10800000">
            <a:off x="7346347"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4" name="Ellipse 1103">
            <a:extLst>
              <a:ext uri="{FF2B5EF4-FFF2-40B4-BE49-F238E27FC236}">
                <a16:creationId xmlns:a16="http://schemas.microsoft.com/office/drawing/2014/main" id="{4BAE86AD-B601-4F36-BFD9-F0F07FC36648}"/>
              </a:ext>
            </a:extLst>
          </p:cNvPr>
          <p:cNvSpPr/>
          <p:nvPr/>
        </p:nvSpPr>
        <p:spPr>
          <a:xfrm rot="10800000">
            <a:off x="7059835" y="23695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5" name="Ellipse 1104">
            <a:extLst>
              <a:ext uri="{FF2B5EF4-FFF2-40B4-BE49-F238E27FC236}">
                <a16:creationId xmlns:a16="http://schemas.microsoft.com/office/drawing/2014/main" id="{1848A314-BDCF-4BB0-BF0D-7E80BA2A2952}"/>
              </a:ext>
            </a:extLst>
          </p:cNvPr>
          <p:cNvSpPr/>
          <p:nvPr/>
        </p:nvSpPr>
        <p:spPr>
          <a:xfrm rot="10800000">
            <a:off x="6773323"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6" name="Ellipse 1105">
            <a:extLst>
              <a:ext uri="{FF2B5EF4-FFF2-40B4-BE49-F238E27FC236}">
                <a16:creationId xmlns:a16="http://schemas.microsoft.com/office/drawing/2014/main" id="{92962C31-9CBB-4643-A49B-3F908CEF81A1}"/>
              </a:ext>
            </a:extLst>
          </p:cNvPr>
          <p:cNvSpPr/>
          <p:nvPr/>
        </p:nvSpPr>
        <p:spPr>
          <a:xfrm rot="10800000">
            <a:off x="6486811" y="23695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7" name="Ellipse 1106">
            <a:extLst>
              <a:ext uri="{FF2B5EF4-FFF2-40B4-BE49-F238E27FC236}">
                <a16:creationId xmlns:a16="http://schemas.microsoft.com/office/drawing/2014/main" id="{EE9A06D7-FAAD-48D8-8AB8-9484F77A2B98}"/>
              </a:ext>
            </a:extLst>
          </p:cNvPr>
          <p:cNvSpPr/>
          <p:nvPr/>
        </p:nvSpPr>
        <p:spPr>
          <a:xfrm rot="10800000">
            <a:off x="7632859"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8" name="Ellipse 1107">
            <a:extLst>
              <a:ext uri="{FF2B5EF4-FFF2-40B4-BE49-F238E27FC236}">
                <a16:creationId xmlns:a16="http://schemas.microsoft.com/office/drawing/2014/main" id="{27A93274-FF35-4E64-AA65-838E6C58D885}"/>
              </a:ext>
            </a:extLst>
          </p:cNvPr>
          <p:cNvSpPr/>
          <p:nvPr/>
        </p:nvSpPr>
        <p:spPr>
          <a:xfrm rot="10800000">
            <a:off x="7346347"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9" name="Ellipse 1108">
            <a:extLst>
              <a:ext uri="{FF2B5EF4-FFF2-40B4-BE49-F238E27FC236}">
                <a16:creationId xmlns:a16="http://schemas.microsoft.com/office/drawing/2014/main" id="{E1BEC4A7-B517-47E2-86A1-1C9E825A37C8}"/>
              </a:ext>
            </a:extLst>
          </p:cNvPr>
          <p:cNvSpPr/>
          <p:nvPr/>
        </p:nvSpPr>
        <p:spPr>
          <a:xfrm rot="10800000">
            <a:off x="7059835" y="20708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0" name="Ellipse 1109">
            <a:extLst>
              <a:ext uri="{FF2B5EF4-FFF2-40B4-BE49-F238E27FC236}">
                <a16:creationId xmlns:a16="http://schemas.microsoft.com/office/drawing/2014/main" id="{8E47BD32-B1D2-42B3-8FDF-C0225578E922}"/>
              </a:ext>
            </a:extLst>
          </p:cNvPr>
          <p:cNvSpPr/>
          <p:nvPr/>
        </p:nvSpPr>
        <p:spPr>
          <a:xfrm rot="10800000">
            <a:off x="6773323"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1" name="Ellipse 1110">
            <a:extLst>
              <a:ext uri="{FF2B5EF4-FFF2-40B4-BE49-F238E27FC236}">
                <a16:creationId xmlns:a16="http://schemas.microsoft.com/office/drawing/2014/main" id="{93A9CA8B-C897-4DF3-A110-254880F4D9D7}"/>
              </a:ext>
            </a:extLst>
          </p:cNvPr>
          <p:cNvSpPr/>
          <p:nvPr/>
        </p:nvSpPr>
        <p:spPr>
          <a:xfrm rot="10800000">
            <a:off x="6486811" y="20708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2" name="Ellipse 1111">
            <a:extLst>
              <a:ext uri="{FF2B5EF4-FFF2-40B4-BE49-F238E27FC236}">
                <a16:creationId xmlns:a16="http://schemas.microsoft.com/office/drawing/2014/main" id="{C0422D6D-2184-48A6-BBBA-EC1DD60E6542}"/>
              </a:ext>
            </a:extLst>
          </p:cNvPr>
          <p:cNvSpPr/>
          <p:nvPr/>
        </p:nvSpPr>
        <p:spPr>
          <a:xfrm rot="10800000">
            <a:off x="6200299" y="326547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3" name="Ellipse 1112">
            <a:extLst>
              <a:ext uri="{FF2B5EF4-FFF2-40B4-BE49-F238E27FC236}">
                <a16:creationId xmlns:a16="http://schemas.microsoft.com/office/drawing/2014/main" id="{1FD91080-CFF4-44CE-A005-A06EAFCFADB6}"/>
              </a:ext>
            </a:extLst>
          </p:cNvPr>
          <p:cNvSpPr/>
          <p:nvPr/>
        </p:nvSpPr>
        <p:spPr>
          <a:xfrm rot="10800000">
            <a:off x="6200299" y="296676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4" name="Ellipse 1113">
            <a:extLst>
              <a:ext uri="{FF2B5EF4-FFF2-40B4-BE49-F238E27FC236}">
                <a16:creationId xmlns:a16="http://schemas.microsoft.com/office/drawing/2014/main" id="{1775E3DA-30FF-4EF3-A9B7-714D77A5EB24}"/>
              </a:ext>
            </a:extLst>
          </p:cNvPr>
          <p:cNvSpPr/>
          <p:nvPr/>
        </p:nvSpPr>
        <p:spPr>
          <a:xfrm rot="10800000">
            <a:off x="6199294" y="266806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5" name="Ellipse 1114">
            <a:extLst>
              <a:ext uri="{FF2B5EF4-FFF2-40B4-BE49-F238E27FC236}">
                <a16:creationId xmlns:a16="http://schemas.microsoft.com/office/drawing/2014/main" id="{0AA154D9-6C93-4540-8087-9054A92F1DE6}"/>
              </a:ext>
            </a:extLst>
          </p:cNvPr>
          <p:cNvSpPr/>
          <p:nvPr/>
        </p:nvSpPr>
        <p:spPr>
          <a:xfrm rot="10800000">
            <a:off x="6200299" y="236935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6" name="Ellipse 1115">
            <a:extLst>
              <a:ext uri="{FF2B5EF4-FFF2-40B4-BE49-F238E27FC236}">
                <a16:creationId xmlns:a16="http://schemas.microsoft.com/office/drawing/2014/main" id="{8C7A2AFF-2110-4685-B6E9-B65DDA8EEEA0}"/>
              </a:ext>
            </a:extLst>
          </p:cNvPr>
          <p:cNvSpPr/>
          <p:nvPr/>
        </p:nvSpPr>
        <p:spPr>
          <a:xfrm rot="10800000">
            <a:off x="6200299" y="207065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8" name="Ellipse 1117">
            <a:extLst>
              <a:ext uri="{FF2B5EF4-FFF2-40B4-BE49-F238E27FC236}">
                <a16:creationId xmlns:a16="http://schemas.microsoft.com/office/drawing/2014/main" id="{B29EC76E-6083-4643-8193-49A4910DE77E}"/>
              </a:ext>
            </a:extLst>
          </p:cNvPr>
          <p:cNvSpPr/>
          <p:nvPr/>
        </p:nvSpPr>
        <p:spPr>
          <a:xfrm rot="10800000">
            <a:off x="5713312"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9" name="Ellipse 1118">
            <a:extLst>
              <a:ext uri="{FF2B5EF4-FFF2-40B4-BE49-F238E27FC236}">
                <a16:creationId xmlns:a16="http://schemas.microsoft.com/office/drawing/2014/main" id="{92D07142-E709-4B79-977E-0B4C36BB4FD6}"/>
              </a:ext>
            </a:extLst>
          </p:cNvPr>
          <p:cNvSpPr/>
          <p:nvPr/>
        </p:nvSpPr>
        <p:spPr>
          <a:xfrm rot="10800000">
            <a:off x="5426800"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0" name="Ellipse 1119">
            <a:extLst>
              <a:ext uri="{FF2B5EF4-FFF2-40B4-BE49-F238E27FC236}">
                <a16:creationId xmlns:a16="http://schemas.microsoft.com/office/drawing/2014/main" id="{F2F51B2A-2019-4D23-8CCF-7403F6C6FCD2}"/>
              </a:ext>
            </a:extLst>
          </p:cNvPr>
          <p:cNvSpPr/>
          <p:nvPr/>
        </p:nvSpPr>
        <p:spPr>
          <a:xfrm rot="10800000">
            <a:off x="5140288" y="507570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1" name="Ellipse 1120">
            <a:extLst>
              <a:ext uri="{FF2B5EF4-FFF2-40B4-BE49-F238E27FC236}">
                <a16:creationId xmlns:a16="http://schemas.microsoft.com/office/drawing/2014/main" id="{9506FB03-05D4-465C-9CEF-9D4916ADA49C}"/>
              </a:ext>
            </a:extLst>
          </p:cNvPr>
          <p:cNvSpPr/>
          <p:nvPr/>
        </p:nvSpPr>
        <p:spPr>
          <a:xfrm rot="10800000">
            <a:off x="4853776"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2" name="Ellipse 1121">
            <a:extLst>
              <a:ext uri="{FF2B5EF4-FFF2-40B4-BE49-F238E27FC236}">
                <a16:creationId xmlns:a16="http://schemas.microsoft.com/office/drawing/2014/main" id="{64EE1742-2711-44D2-9862-540B90A3DCCC}"/>
              </a:ext>
            </a:extLst>
          </p:cNvPr>
          <p:cNvSpPr/>
          <p:nvPr/>
        </p:nvSpPr>
        <p:spPr>
          <a:xfrm rot="10800000">
            <a:off x="4567264" y="50757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3" name="Ellipse 1122">
            <a:extLst>
              <a:ext uri="{FF2B5EF4-FFF2-40B4-BE49-F238E27FC236}">
                <a16:creationId xmlns:a16="http://schemas.microsoft.com/office/drawing/2014/main" id="{F014F83A-38BD-4E0B-838C-207E94A1375A}"/>
              </a:ext>
            </a:extLst>
          </p:cNvPr>
          <p:cNvSpPr/>
          <p:nvPr/>
        </p:nvSpPr>
        <p:spPr>
          <a:xfrm rot="10800000">
            <a:off x="5713312"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4" name="Ellipse 1123">
            <a:extLst>
              <a:ext uri="{FF2B5EF4-FFF2-40B4-BE49-F238E27FC236}">
                <a16:creationId xmlns:a16="http://schemas.microsoft.com/office/drawing/2014/main" id="{6CF5D684-92E0-4166-8A31-D3C16AB27269}"/>
              </a:ext>
            </a:extLst>
          </p:cNvPr>
          <p:cNvSpPr/>
          <p:nvPr/>
        </p:nvSpPr>
        <p:spPr>
          <a:xfrm rot="10800000">
            <a:off x="5426800"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5" name="Ellipse 1124">
            <a:extLst>
              <a:ext uri="{FF2B5EF4-FFF2-40B4-BE49-F238E27FC236}">
                <a16:creationId xmlns:a16="http://schemas.microsoft.com/office/drawing/2014/main" id="{47C4B531-1F87-4360-911E-D3AC602BD4E9}"/>
              </a:ext>
            </a:extLst>
          </p:cNvPr>
          <p:cNvSpPr/>
          <p:nvPr/>
        </p:nvSpPr>
        <p:spPr>
          <a:xfrm rot="10800000">
            <a:off x="5140288" y="477700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6" name="Ellipse 1125">
            <a:extLst>
              <a:ext uri="{FF2B5EF4-FFF2-40B4-BE49-F238E27FC236}">
                <a16:creationId xmlns:a16="http://schemas.microsoft.com/office/drawing/2014/main" id="{EEB6E4D9-6718-4260-90BF-E23E44413D07}"/>
              </a:ext>
            </a:extLst>
          </p:cNvPr>
          <p:cNvSpPr/>
          <p:nvPr/>
        </p:nvSpPr>
        <p:spPr>
          <a:xfrm rot="10800000">
            <a:off x="4853776"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7" name="Ellipse 1126">
            <a:extLst>
              <a:ext uri="{FF2B5EF4-FFF2-40B4-BE49-F238E27FC236}">
                <a16:creationId xmlns:a16="http://schemas.microsoft.com/office/drawing/2014/main" id="{A18FBB7F-B866-41CC-AB95-377100B9B089}"/>
              </a:ext>
            </a:extLst>
          </p:cNvPr>
          <p:cNvSpPr/>
          <p:nvPr/>
        </p:nvSpPr>
        <p:spPr>
          <a:xfrm rot="10800000">
            <a:off x="4567264" y="47770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8" name="Ellipse 1127">
            <a:extLst>
              <a:ext uri="{FF2B5EF4-FFF2-40B4-BE49-F238E27FC236}">
                <a16:creationId xmlns:a16="http://schemas.microsoft.com/office/drawing/2014/main" id="{19F97E08-D67F-40BA-9592-6986189DFC4E}"/>
              </a:ext>
            </a:extLst>
          </p:cNvPr>
          <p:cNvSpPr/>
          <p:nvPr/>
        </p:nvSpPr>
        <p:spPr>
          <a:xfrm rot="10800000">
            <a:off x="5712307"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9" name="Ellipse 1128">
            <a:extLst>
              <a:ext uri="{FF2B5EF4-FFF2-40B4-BE49-F238E27FC236}">
                <a16:creationId xmlns:a16="http://schemas.microsoft.com/office/drawing/2014/main" id="{F8A4BF7D-BFEE-4431-9266-865148A6B898}"/>
              </a:ext>
            </a:extLst>
          </p:cNvPr>
          <p:cNvSpPr/>
          <p:nvPr/>
        </p:nvSpPr>
        <p:spPr>
          <a:xfrm rot="10800000">
            <a:off x="5425795"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0" name="Ellipse 1129">
            <a:extLst>
              <a:ext uri="{FF2B5EF4-FFF2-40B4-BE49-F238E27FC236}">
                <a16:creationId xmlns:a16="http://schemas.microsoft.com/office/drawing/2014/main" id="{95128813-38E8-429B-804D-992DB10648AE}"/>
              </a:ext>
            </a:extLst>
          </p:cNvPr>
          <p:cNvSpPr/>
          <p:nvPr/>
        </p:nvSpPr>
        <p:spPr>
          <a:xfrm rot="10800000">
            <a:off x="5139283" y="447829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1" name="Ellipse 1130">
            <a:extLst>
              <a:ext uri="{FF2B5EF4-FFF2-40B4-BE49-F238E27FC236}">
                <a16:creationId xmlns:a16="http://schemas.microsoft.com/office/drawing/2014/main" id="{451D9AE9-7D25-440F-B94E-322B2FE35A4F}"/>
              </a:ext>
            </a:extLst>
          </p:cNvPr>
          <p:cNvSpPr/>
          <p:nvPr/>
        </p:nvSpPr>
        <p:spPr>
          <a:xfrm rot="10800000">
            <a:off x="4852771"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2" name="Ellipse 1131">
            <a:extLst>
              <a:ext uri="{FF2B5EF4-FFF2-40B4-BE49-F238E27FC236}">
                <a16:creationId xmlns:a16="http://schemas.microsoft.com/office/drawing/2014/main" id="{901F4768-A333-496F-9D67-1F6E67DC4C08}"/>
              </a:ext>
            </a:extLst>
          </p:cNvPr>
          <p:cNvSpPr/>
          <p:nvPr/>
        </p:nvSpPr>
        <p:spPr>
          <a:xfrm rot="10800000">
            <a:off x="4566259" y="44782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3" name="Ellipse 1132">
            <a:extLst>
              <a:ext uri="{FF2B5EF4-FFF2-40B4-BE49-F238E27FC236}">
                <a16:creationId xmlns:a16="http://schemas.microsoft.com/office/drawing/2014/main" id="{10BA3C88-82D1-44D0-8347-2390CD29697C}"/>
              </a:ext>
            </a:extLst>
          </p:cNvPr>
          <p:cNvSpPr/>
          <p:nvPr/>
        </p:nvSpPr>
        <p:spPr>
          <a:xfrm rot="10800000">
            <a:off x="5713312"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4" name="Ellipse 1133">
            <a:extLst>
              <a:ext uri="{FF2B5EF4-FFF2-40B4-BE49-F238E27FC236}">
                <a16:creationId xmlns:a16="http://schemas.microsoft.com/office/drawing/2014/main" id="{F9D04665-761F-43F7-A9AF-1C87A7854125}"/>
              </a:ext>
            </a:extLst>
          </p:cNvPr>
          <p:cNvSpPr/>
          <p:nvPr/>
        </p:nvSpPr>
        <p:spPr>
          <a:xfrm rot="10800000">
            <a:off x="5426800"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5" name="Ellipse 1134">
            <a:extLst>
              <a:ext uri="{FF2B5EF4-FFF2-40B4-BE49-F238E27FC236}">
                <a16:creationId xmlns:a16="http://schemas.microsoft.com/office/drawing/2014/main" id="{BD0A33A3-881E-449E-AF66-ABF0C9652244}"/>
              </a:ext>
            </a:extLst>
          </p:cNvPr>
          <p:cNvSpPr/>
          <p:nvPr/>
        </p:nvSpPr>
        <p:spPr>
          <a:xfrm rot="10800000">
            <a:off x="5140288" y="41795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6" name="Ellipse 1135">
            <a:extLst>
              <a:ext uri="{FF2B5EF4-FFF2-40B4-BE49-F238E27FC236}">
                <a16:creationId xmlns:a16="http://schemas.microsoft.com/office/drawing/2014/main" id="{84B046E0-DE03-4E68-8C3B-A0F0A0DEEC62}"/>
              </a:ext>
            </a:extLst>
          </p:cNvPr>
          <p:cNvSpPr/>
          <p:nvPr/>
        </p:nvSpPr>
        <p:spPr>
          <a:xfrm rot="10800000">
            <a:off x="4853776"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7" name="Ellipse 1136">
            <a:extLst>
              <a:ext uri="{FF2B5EF4-FFF2-40B4-BE49-F238E27FC236}">
                <a16:creationId xmlns:a16="http://schemas.microsoft.com/office/drawing/2014/main" id="{D3FD8730-6614-4076-8EE9-EF0423B21F47}"/>
              </a:ext>
            </a:extLst>
          </p:cNvPr>
          <p:cNvSpPr/>
          <p:nvPr/>
        </p:nvSpPr>
        <p:spPr>
          <a:xfrm rot="10800000">
            <a:off x="4567264" y="41795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8" name="Ellipse 1137">
            <a:extLst>
              <a:ext uri="{FF2B5EF4-FFF2-40B4-BE49-F238E27FC236}">
                <a16:creationId xmlns:a16="http://schemas.microsoft.com/office/drawing/2014/main" id="{9D232A84-9C84-43C8-871D-3B0D745F4F2C}"/>
              </a:ext>
            </a:extLst>
          </p:cNvPr>
          <p:cNvSpPr/>
          <p:nvPr/>
        </p:nvSpPr>
        <p:spPr>
          <a:xfrm rot="10800000">
            <a:off x="5713312"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39" name="Ellipse 1138">
            <a:extLst>
              <a:ext uri="{FF2B5EF4-FFF2-40B4-BE49-F238E27FC236}">
                <a16:creationId xmlns:a16="http://schemas.microsoft.com/office/drawing/2014/main" id="{615C11E5-F717-4FDC-9C17-03DF5E4EE7F3}"/>
              </a:ext>
            </a:extLst>
          </p:cNvPr>
          <p:cNvSpPr/>
          <p:nvPr/>
        </p:nvSpPr>
        <p:spPr>
          <a:xfrm rot="10800000">
            <a:off x="5426800"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0" name="Ellipse 1139">
            <a:extLst>
              <a:ext uri="{FF2B5EF4-FFF2-40B4-BE49-F238E27FC236}">
                <a16:creationId xmlns:a16="http://schemas.microsoft.com/office/drawing/2014/main" id="{B6A6CA2C-AC1B-47F9-A814-A94519E062A2}"/>
              </a:ext>
            </a:extLst>
          </p:cNvPr>
          <p:cNvSpPr/>
          <p:nvPr/>
        </p:nvSpPr>
        <p:spPr>
          <a:xfrm rot="10800000">
            <a:off x="5140288" y="388089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1" name="Ellipse 1140">
            <a:extLst>
              <a:ext uri="{FF2B5EF4-FFF2-40B4-BE49-F238E27FC236}">
                <a16:creationId xmlns:a16="http://schemas.microsoft.com/office/drawing/2014/main" id="{65832E25-3577-4032-8D24-A8A3BC38DDA8}"/>
              </a:ext>
            </a:extLst>
          </p:cNvPr>
          <p:cNvSpPr/>
          <p:nvPr/>
        </p:nvSpPr>
        <p:spPr>
          <a:xfrm rot="10800000">
            <a:off x="4853776"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2" name="Ellipse 1141">
            <a:extLst>
              <a:ext uri="{FF2B5EF4-FFF2-40B4-BE49-F238E27FC236}">
                <a16:creationId xmlns:a16="http://schemas.microsoft.com/office/drawing/2014/main" id="{BB228F4A-3006-46EB-B2F7-7C3368D5DE65}"/>
              </a:ext>
            </a:extLst>
          </p:cNvPr>
          <p:cNvSpPr/>
          <p:nvPr/>
        </p:nvSpPr>
        <p:spPr>
          <a:xfrm rot="10800000">
            <a:off x="4567264" y="38808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3" name="Ellipse 1142">
            <a:extLst>
              <a:ext uri="{FF2B5EF4-FFF2-40B4-BE49-F238E27FC236}">
                <a16:creationId xmlns:a16="http://schemas.microsoft.com/office/drawing/2014/main" id="{3A42E072-6E9B-4A40-A574-424CDCF042EC}"/>
              </a:ext>
            </a:extLst>
          </p:cNvPr>
          <p:cNvSpPr/>
          <p:nvPr/>
        </p:nvSpPr>
        <p:spPr>
          <a:xfrm rot="10800000">
            <a:off x="4280752" y="5075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4" name="Ellipse 1143">
            <a:extLst>
              <a:ext uri="{FF2B5EF4-FFF2-40B4-BE49-F238E27FC236}">
                <a16:creationId xmlns:a16="http://schemas.microsoft.com/office/drawing/2014/main" id="{4C5A229D-7923-4876-B1B2-E4716CEA5CB9}"/>
              </a:ext>
            </a:extLst>
          </p:cNvPr>
          <p:cNvSpPr/>
          <p:nvPr/>
        </p:nvSpPr>
        <p:spPr>
          <a:xfrm rot="10800000">
            <a:off x="4280752" y="4776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5" name="Ellipse 1144">
            <a:extLst>
              <a:ext uri="{FF2B5EF4-FFF2-40B4-BE49-F238E27FC236}">
                <a16:creationId xmlns:a16="http://schemas.microsoft.com/office/drawing/2014/main" id="{7256AD87-6D25-4BFA-86F2-82CED82D8A66}"/>
              </a:ext>
            </a:extLst>
          </p:cNvPr>
          <p:cNvSpPr/>
          <p:nvPr/>
        </p:nvSpPr>
        <p:spPr>
          <a:xfrm rot="10800000">
            <a:off x="4279747" y="44780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6" name="Ellipse 1145">
            <a:extLst>
              <a:ext uri="{FF2B5EF4-FFF2-40B4-BE49-F238E27FC236}">
                <a16:creationId xmlns:a16="http://schemas.microsoft.com/office/drawing/2014/main" id="{DDC18FFE-F823-4B48-AC83-01599892E085}"/>
              </a:ext>
            </a:extLst>
          </p:cNvPr>
          <p:cNvSpPr/>
          <p:nvPr/>
        </p:nvSpPr>
        <p:spPr>
          <a:xfrm rot="10800000">
            <a:off x="4280752" y="41793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7" name="Ellipse 1146">
            <a:extLst>
              <a:ext uri="{FF2B5EF4-FFF2-40B4-BE49-F238E27FC236}">
                <a16:creationId xmlns:a16="http://schemas.microsoft.com/office/drawing/2014/main" id="{82BD8105-9928-4778-A401-00CEE4E6F182}"/>
              </a:ext>
            </a:extLst>
          </p:cNvPr>
          <p:cNvSpPr/>
          <p:nvPr/>
        </p:nvSpPr>
        <p:spPr>
          <a:xfrm rot="10800000">
            <a:off x="4280752" y="38806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09B9D9D1-6550-4850-BBB9-A3F52378162C}"/>
              </a:ext>
            </a:extLst>
          </p:cNvPr>
          <p:cNvSpPr/>
          <p:nvPr/>
        </p:nvSpPr>
        <p:spPr>
          <a:xfrm>
            <a:off x="8942999" y="39891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9" name="Ellipse 428">
            <a:extLst>
              <a:ext uri="{FF2B5EF4-FFF2-40B4-BE49-F238E27FC236}">
                <a16:creationId xmlns:a16="http://schemas.microsoft.com/office/drawing/2014/main" id="{8900AAC7-9DD9-445A-AA57-8BFCFD00F172}"/>
              </a:ext>
            </a:extLst>
          </p:cNvPr>
          <p:cNvSpPr/>
          <p:nvPr/>
        </p:nvSpPr>
        <p:spPr>
          <a:xfrm>
            <a:off x="9229511"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81BC72A5-F5EE-4A00-B9EB-E772671C27F0}"/>
              </a:ext>
            </a:extLst>
          </p:cNvPr>
          <p:cNvSpPr/>
          <p:nvPr/>
        </p:nvSpPr>
        <p:spPr>
          <a:xfrm>
            <a:off x="9516023"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2C9D4BF3-10AB-457B-9D81-01F2CA37FD6A}"/>
              </a:ext>
            </a:extLst>
          </p:cNvPr>
          <p:cNvSpPr/>
          <p:nvPr/>
        </p:nvSpPr>
        <p:spPr>
          <a:xfrm>
            <a:off x="9802535" y="39891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Ellipse 431">
            <a:extLst>
              <a:ext uri="{FF2B5EF4-FFF2-40B4-BE49-F238E27FC236}">
                <a16:creationId xmlns:a16="http://schemas.microsoft.com/office/drawing/2014/main" id="{9DCAC8D8-8600-4625-8389-68CA8CB0A737}"/>
              </a:ext>
            </a:extLst>
          </p:cNvPr>
          <p:cNvSpPr/>
          <p:nvPr/>
        </p:nvSpPr>
        <p:spPr>
          <a:xfrm>
            <a:off x="10089047" y="39891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3" name="Ellipse 432">
            <a:extLst>
              <a:ext uri="{FF2B5EF4-FFF2-40B4-BE49-F238E27FC236}">
                <a16:creationId xmlns:a16="http://schemas.microsoft.com/office/drawing/2014/main" id="{F1DEA3E3-937B-40A6-8911-A707B67CC61C}"/>
              </a:ext>
            </a:extLst>
          </p:cNvPr>
          <p:cNvSpPr/>
          <p:nvPr/>
        </p:nvSpPr>
        <p:spPr>
          <a:xfrm>
            <a:off x="8942999"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4" name="Ellipse 433">
            <a:extLst>
              <a:ext uri="{FF2B5EF4-FFF2-40B4-BE49-F238E27FC236}">
                <a16:creationId xmlns:a16="http://schemas.microsoft.com/office/drawing/2014/main" id="{B8B41311-0C88-4C27-AC5F-FB67331374C9}"/>
              </a:ext>
            </a:extLst>
          </p:cNvPr>
          <p:cNvSpPr/>
          <p:nvPr/>
        </p:nvSpPr>
        <p:spPr>
          <a:xfrm>
            <a:off x="9229511"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x</a:t>
            </a:r>
          </a:p>
        </p:txBody>
      </p:sp>
      <p:sp>
        <p:nvSpPr>
          <p:cNvPr id="435" name="Ellipse 434">
            <a:extLst>
              <a:ext uri="{FF2B5EF4-FFF2-40B4-BE49-F238E27FC236}">
                <a16:creationId xmlns:a16="http://schemas.microsoft.com/office/drawing/2014/main" id="{5720E796-67C8-4209-97E0-B3FF999208C9}"/>
              </a:ext>
            </a:extLst>
          </p:cNvPr>
          <p:cNvSpPr/>
          <p:nvPr/>
        </p:nvSpPr>
        <p:spPr>
          <a:xfrm>
            <a:off x="9516023" y="428780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6" name="Ellipse 435">
            <a:extLst>
              <a:ext uri="{FF2B5EF4-FFF2-40B4-BE49-F238E27FC236}">
                <a16:creationId xmlns:a16="http://schemas.microsoft.com/office/drawing/2014/main" id="{67A66B89-031A-449E-A2DD-ABBA6691025F}"/>
              </a:ext>
            </a:extLst>
          </p:cNvPr>
          <p:cNvSpPr/>
          <p:nvPr/>
        </p:nvSpPr>
        <p:spPr>
          <a:xfrm>
            <a:off x="9802535"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A91301F7-8CF9-405E-93A9-E98AD159B79E}"/>
              </a:ext>
            </a:extLst>
          </p:cNvPr>
          <p:cNvSpPr/>
          <p:nvPr/>
        </p:nvSpPr>
        <p:spPr>
          <a:xfrm>
            <a:off x="10089047" y="42878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E00E029E-902D-4E05-8EB6-654137B99A3D}"/>
              </a:ext>
            </a:extLst>
          </p:cNvPr>
          <p:cNvSpPr/>
          <p:nvPr/>
        </p:nvSpPr>
        <p:spPr>
          <a:xfrm>
            <a:off x="8944004" y="45865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9" name="Ellipse 438">
            <a:extLst>
              <a:ext uri="{FF2B5EF4-FFF2-40B4-BE49-F238E27FC236}">
                <a16:creationId xmlns:a16="http://schemas.microsoft.com/office/drawing/2014/main" id="{85886197-D635-4D8C-B7F3-D889211C8A99}"/>
              </a:ext>
            </a:extLst>
          </p:cNvPr>
          <p:cNvSpPr/>
          <p:nvPr/>
        </p:nvSpPr>
        <p:spPr>
          <a:xfrm>
            <a:off x="9230516"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CDF107FD-66D6-4FF0-B4C5-D5D19C97D2DE}"/>
              </a:ext>
            </a:extLst>
          </p:cNvPr>
          <p:cNvSpPr/>
          <p:nvPr/>
        </p:nvSpPr>
        <p:spPr>
          <a:xfrm>
            <a:off x="9517028"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1" name="Ellipse 440">
            <a:extLst>
              <a:ext uri="{FF2B5EF4-FFF2-40B4-BE49-F238E27FC236}">
                <a16:creationId xmlns:a16="http://schemas.microsoft.com/office/drawing/2014/main" id="{68DA60BD-B4F2-4D10-86B5-FFBC3DD652CA}"/>
              </a:ext>
            </a:extLst>
          </p:cNvPr>
          <p:cNvSpPr/>
          <p:nvPr/>
        </p:nvSpPr>
        <p:spPr>
          <a:xfrm>
            <a:off x="9803540" y="45865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2" name="Ellipse 441">
            <a:extLst>
              <a:ext uri="{FF2B5EF4-FFF2-40B4-BE49-F238E27FC236}">
                <a16:creationId xmlns:a16="http://schemas.microsoft.com/office/drawing/2014/main" id="{FCE51EEF-7462-46F1-9184-99483440E086}"/>
              </a:ext>
            </a:extLst>
          </p:cNvPr>
          <p:cNvSpPr/>
          <p:nvPr/>
        </p:nvSpPr>
        <p:spPr>
          <a:xfrm>
            <a:off x="10090052" y="45865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3" name="Ellipse 442">
            <a:extLst>
              <a:ext uri="{FF2B5EF4-FFF2-40B4-BE49-F238E27FC236}">
                <a16:creationId xmlns:a16="http://schemas.microsoft.com/office/drawing/2014/main" id="{F4194AD5-0CEB-4455-A6F8-E856B72370C9}"/>
              </a:ext>
            </a:extLst>
          </p:cNvPr>
          <p:cNvSpPr/>
          <p:nvPr/>
        </p:nvSpPr>
        <p:spPr>
          <a:xfrm>
            <a:off x="8942999"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4" name="Ellipse 443">
            <a:extLst>
              <a:ext uri="{FF2B5EF4-FFF2-40B4-BE49-F238E27FC236}">
                <a16:creationId xmlns:a16="http://schemas.microsoft.com/office/drawing/2014/main" id="{AAEBF9A9-D9E5-4525-B9F3-20001F241395}"/>
              </a:ext>
            </a:extLst>
          </p:cNvPr>
          <p:cNvSpPr/>
          <p:nvPr/>
        </p:nvSpPr>
        <p:spPr>
          <a:xfrm>
            <a:off x="9229511"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5" name="Ellipse 444">
            <a:extLst>
              <a:ext uri="{FF2B5EF4-FFF2-40B4-BE49-F238E27FC236}">
                <a16:creationId xmlns:a16="http://schemas.microsoft.com/office/drawing/2014/main" id="{80215308-6BB9-485C-AC46-B5B6B020CB9C}"/>
              </a:ext>
            </a:extLst>
          </p:cNvPr>
          <p:cNvSpPr/>
          <p:nvPr/>
        </p:nvSpPr>
        <p:spPr>
          <a:xfrm>
            <a:off x="9516023" y="488521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6" name="Ellipse 445">
            <a:extLst>
              <a:ext uri="{FF2B5EF4-FFF2-40B4-BE49-F238E27FC236}">
                <a16:creationId xmlns:a16="http://schemas.microsoft.com/office/drawing/2014/main" id="{EEB6EA5C-9718-43A9-804D-D8C0E43AE3F2}"/>
              </a:ext>
            </a:extLst>
          </p:cNvPr>
          <p:cNvSpPr/>
          <p:nvPr/>
        </p:nvSpPr>
        <p:spPr>
          <a:xfrm>
            <a:off x="9802535"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7" name="Ellipse 446">
            <a:extLst>
              <a:ext uri="{FF2B5EF4-FFF2-40B4-BE49-F238E27FC236}">
                <a16:creationId xmlns:a16="http://schemas.microsoft.com/office/drawing/2014/main" id="{9D2FEF49-FC85-4835-ADBA-F94D04A4ED3B}"/>
              </a:ext>
            </a:extLst>
          </p:cNvPr>
          <p:cNvSpPr/>
          <p:nvPr/>
        </p:nvSpPr>
        <p:spPr>
          <a:xfrm>
            <a:off x="10089047" y="48852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8" name="Ellipse 447">
            <a:extLst>
              <a:ext uri="{FF2B5EF4-FFF2-40B4-BE49-F238E27FC236}">
                <a16:creationId xmlns:a16="http://schemas.microsoft.com/office/drawing/2014/main" id="{8F4E2E7C-1BD0-42D8-932A-E1EA17C91515}"/>
              </a:ext>
            </a:extLst>
          </p:cNvPr>
          <p:cNvSpPr/>
          <p:nvPr/>
        </p:nvSpPr>
        <p:spPr>
          <a:xfrm>
            <a:off x="8942999" y="51839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9" name="Ellipse 448">
            <a:extLst>
              <a:ext uri="{FF2B5EF4-FFF2-40B4-BE49-F238E27FC236}">
                <a16:creationId xmlns:a16="http://schemas.microsoft.com/office/drawing/2014/main" id="{BAE61F74-1D0E-4DD2-AF58-8869CB423189}"/>
              </a:ext>
            </a:extLst>
          </p:cNvPr>
          <p:cNvSpPr/>
          <p:nvPr/>
        </p:nvSpPr>
        <p:spPr>
          <a:xfrm>
            <a:off x="9229511"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0" name="Ellipse 449">
            <a:extLst>
              <a:ext uri="{FF2B5EF4-FFF2-40B4-BE49-F238E27FC236}">
                <a16:creationId xmlns:a16="http://schemas.microsoft.com/office/drawing/2014/main" id="{35346E0E-EED8-448A-A65D-E46741172A4B}"/>
              </a:ext>
            </a:extLst>
          </p:cNvPr>
          <p:cNvSpPr/>
          <p:nvPr/>
        </p:nvSpPr>
        <p:spPr>
          <a:xfrm>
            <a:off x="9516023"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1" name="Ellipse 450">
            <a:extLst>
              <a:ext uri="{FF2B5EF4-FFF2-40B4-BE49-F238E27FC236}">
                <a16:creationId xmlns:a16="http://schemas.microsoft.com/office/drawing/2014/main" id="{0EDC8251-F34A-4247-BAC4-C8CFD47BB6A5}"/>
              </a:ext>
            </a:extLst>
          </p:cNvPr>
          <p:cNvSpPr/>
          <p:nvPr/>
        </p:nvSpPr>
        <p:spPr>
          <a:xfrm>
            <a:off x="9802535" y="51839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2" name="Ellipse 451">
            <a:extLst>
              <a:ext uri="{FF2B5EF4-FFF2-40B4-BE49-F238E27FC236}">
                <a16:creationId xmlns:a16="http://schemas.microsoft.com/office/drawing/2014/main" id="{79D48CB3-4A7A-4D16-A205-2E27559E132E}"/>
              </a:ext>
            </a:extLst>
          </p:cNvPr>
          <p:cNvSpPr/>
          <p:nvPr/>
        </p:nvSpPr>
        <p:spPr>
          <a:xfrm>
            <a:off x="10089047" y="51839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3" name="Ellipse 452">
            <a:extLst>
              <a:ext uri="{FF2B5EF4-FFF2-40B4-BE49-F238E27FC236}">
                <a16:creationId xmlns:a16="http://schemas.microsoft.com/office/drawing/2014/main" id="{9EDA81B0-2A0E-4226-BFF2-C660A87AC07A}"/>
              </a:ext>
            </a:extLst>
          </p:cNvPr>
          <p:cNvSpPr/>
          <p:nvPr/>
        </p:nvSpPr>
        <p:spPr>
          <a:xfrm>
            <a:off x="10375559" y="398933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4" name="Ellipse 453">
            <a:extLst>
              <a:ext uri="{FF2B5EF4-FFF2-40B4-BE49-F238E27FC236}">
                <a16:creationId xmlns:a16="http://schemas.microsoft.com/office/drawing/2014/main" id="{1DA94BB1-4BBF-4424-AC65-FDB55B91FE66}"/>
              </a:ext>
            </a:extLst>
          </p:cNvPr>
          <p:cNvSpPr/>
          <p:nvPr/>
        </p:nvSpPr>
        <p:spPr>
          <a:xfrm>
            <a:off x="10375559" y="428803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5" name="Ellipse 454">
            <a:extLst>
              <a:ext uri="{FF2B5EF4-FFF2-40B4-BE49-F238E27FC236}">
                <a16:creationId xmlns:a16="http://schemas.microsoft.com/office/drawing/2014/main" id="{E9488508-37C9-4E7E-A834-20179895FFBA}"/>
              </a:ext>
            </a:extLst>
          </p:cNvPr>
          <p:cNvSpPr/>
          <p:nvPr/>
        </p:nvSpPr>
        <p:spPr>
          <a:xfrm>
            <a:off x="10376564" y="458674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Ellipse 455">
            <a:extLst>
              <a:ext uri="{FF2B5EF4-FFF2-40B4-BE49-F238E27FC236}">
                <a16:creationId xmlns:a16="http://schemas.microsoft.com/office/drawing/2014/main" id="{649836A5-92CA-443A-A2EF-95FE59B201C1}"/>
              </a:ext>
            </a:extLst>
          </p:cNvPr>
          <p:cNvSpPr/>
          <p:nvPr/>
        </p:nvSpPr>
        <p:spPr>
          <a:xfrm>
            <a:off x="10375559" y="488544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83FC4922-CDAD-43D9-BC5F-D8595A3130FA}"/>
              </a:ext>
            </a:extLst>
          </p:cNvPr>
          <p:cNvSpPr/>
          <p:nvPr/>
        </p:nvSpPr>
        <p:spPr>
          <a:xfrm>
            <a:off x="10375559" y="518414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556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BA2A1F5F-6118-4EEB-BF17-DBF3E84A17C0}"/>
              </a:ext>
            </a:extLst>
          </p:cNvPr>
          <p:cNvGrpSpPr/>
          <p:nvPr/>
        </p:nvGrpSpPr>
        <p:grpSpPr>
          <a:xfrm>
            <a:off x="2029607" y="1329738"/>
            <a:ext cx="1661379" cy="1422862"/>
            <a:chOff x="2003719" y="1256061"/>
            <a:chExt cx="1661379" cy="1422862"/>
          </a:xfrm>
        </p:grpSpPr>
        <p:sp>
          <p:nvSpPr>
            <p:cNvPr id="458" name="Ellipse 457">
              <a:extLst>
                <a:ext uri="{FF2B5EF4-FFF2-40B4-BE49-F238E27FC236}">
                  <a16:creationId xmlns:a16="http://schemas.microsoft.com/office/drawing/2014/main" id="{F282E259-A976-4681-9D7E-EE5DD0AFC735}"/>
                </a:ext>
              </a:extLst>
            </p:cNvPr>
            <p:cNvSpPr/>
            <p:nvPr/>
          </p:nvSpPr>
          <p:spPr>
            <a:xfrm>
              <a:off x="2003719" y="125606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9" name="Ellipse 458">
              <a:extLst>
                <a:ext uri="{FF2B5EF4-FFF2-40B4-BE49-F238E27FC236}">
                  <a16:creationId xmlns:a16="http://schemas.microsoft.com/office/drawing/2014/main" id="{08963BC1-DE79-4011-8E33-F6EF4BDFB548}"/>
                </a:ext>
              </a:extLst>
            </p:cNvPr>
            <p:cNvSpPr/>
            <p:nvPr/>
          </p:nvSpPr>
          <p:spPr>
            <a:xfrm>
              <a:off x="2290231"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28ABD0A5-3EB8-456A-ACB6-6FDD55B4594F}"/>
                </a:ext>
              </a:extLst>
            </p:cNvPr>
            <p:cNvSpPr/>
            <p:nvPr/>
          </p:nvSpPr>
          <p:spPr>
            <a:xfrm>
              <a:off x="2576743"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2D917336-5F74-4318-86FD-C9BE2053EA33}"/>
                </a:ext>
              </a:extLst>
            </p:cNvPr>
            <p:cNvSpPr/>
            <p:nvPr/>
          </p:nvSpPr>
          <p:spPr>
            <a:xfrm>
              <a:off x="2863255" y="12560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01926441-92B5-497C-B910-7C9D6ED50D3E}"/>
                </a:ext>
              </a:extLst>
            </p:cNvPr>
            <p:cNvSpPr/>
            <p:nvPr/>
          </p:nvSpPr>
          <p:spPr>
            <a:xfrm>
              <a:off x="3149767" y="125606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9A1F9C1D-3D9D-437F-B497-7EA788720F9B}"/>
                </a:ext>
              </a:extLst>
            </p:cNvPr>
            <p:cNvSpPr/>
            <p:nvPr/>
          </p:nvSpPr>
          <p:spPr>
            <a:xfrm>
              <a:off x="2003719"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8A82237F-7C8F-4466-B3CC-1DEB3570D068}"/>
                </a:ext>
              </a:extLst>
            </p:cNvPr>
            <p:cNvSpPr/>
            <p:nvPr/>
          </p:nvSpPr>
          <p:spPr>
            <a:xfrm>
              <a:off x="2290231" y="15547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81D8B5A5-E15F-465B-A74B-D2F309808708}"/>
                </a:ext>
              </a:extLst>
            </p:cNvPr>
            <p:cNvSpPr/>
            <p:nvPr/>
          </p:nvSpPr>
          <p:spPr>
            <a:xfrm>
              <a:off x="2576743" y="155476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6" name="Ellipse 465">
              <a:extLst>
                <a:ext uri="{FF2B5EF4-FFF2-40B4-BE49-F238E27FC236}">
                  <a16:creationId xmlns:a16="http://schemas.microsoft.com/office/drawing/2014/main" id="{2E0490AC-AEC5-4EE0-BD9D-1A60ECF0AA8B}"/>
                </a:ext>
              </a:extLst>
            </p:cNvPr>
            <p:cNvSpPr/>
            <p:nvPr/>
          </p:nvSpPr>
          <p:spPr>
            <a:xfrm>
              <a:off x="2863255"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4A615B7D-2A68-429F-A89C-307C6A96DFA1}"/>
                </a:ext>
              </a:extLst>
            </p:cNvPr>
            <p:cNvSpPr/>
            <p:nvPr/>
          </p:nvSpPr>
          <p:spPr>
            <a:xfrm>
              <a:off x="3149767" y="15547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B96168DB-511B-4F0E-B9F1-3DD149C943D5}"/>
                </a:ext>
              </a:extLst>
            </p:cNvPr>
            <p:cNvSpPr/>
            <p:nvPr/>
          </p:nvSpPr>
          <p:spPr>
            <a:xfrm>
              <a:off x="2004724" y="185346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9" name="Ellipse 468">
              <a:extLst>
                <a:ext uri="{FF2B5EF4-FFF2-40B4-BE49-F238E27FC236}">
                  <a16:creationId xmlns:a16="http://schemas.microsoft.com/office/drawing/2014/main" id="{9C249E4A-4AB1-4AB5-8100-BCCE5AD9C863}"/>
                </a:ext>
              </a:extLst>
            </p:cNvPr>
            <p:cNvSpPr/>
            <p:nvPr/>
          </p:nvSpPr>
          <p:spPr>
            <a:xfrm>
              <a:off x="2291236"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5D004936-ED36-415C-BED3-09B6B6301D83}"/>
                </a:ext>
              </a:extLst>
            </p:cNvPr>
            <p:cNvSpPr/>
            <p:nvPr/>
          </p:nvSpPr>
          <p:spPr>
            <a:xfrm>
              <a:off x="2577748"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DED30B1D-2975-4F9D-AB2B-CBAE22D53383}"/>
                </a:ext>
              </a:extLst>
            </p:cNvPr>
            <p:cNvSpPr/>
            <p:nvPr/>
          </p:nvSpPr>
          <p:spPr>
            <a:xfrm>
              <a:off x="2864260" y="18534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A59C2979-29EC-4146-8800-FF1F904ECB74}"/>
                </a:ext>
              </a:extLst>
            </p:cNvPr>
            <p:cNvSpPr/>
            <p:nvPr/>
          </p:nvSpPr>
          <p:spPr>
            <a:xfrm>
              <a:off x="3150772" y="185346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3328BABA-5393-41D3-95FD-494E0999143B}"/>
                </a:ext>
              </a:extLst>
            </p:cNvPr>
            <p:cNvSpPr/>
            <p:nvPr/>
          </p:nvSpPr>
          <p:spPr>
            <a:xfrm>
              <a:off x="2003719"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52CFBA50-D33C-4215-BF9A-6B9141BB8CE4}"/>
                </a:ext>
              </a:extLst>
            </p:cNvPr>
            <p:cNvSpPr/>
            <p:nvPr/>
          </p:nvSpPr>
          <p:spPr>
            <a:xfrm>
              <a:off x="2290231"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078315AB-FC68-4A35-8682-69D5F977B30E}"/>
                </a:ext>
              </a:extLst>
            </p:cNvPr>
            <p:cNvSpPr/>
            <p:nvPr/>
          </p:nvSpPr>
          <p:spPr>
            <a:xfrm>
              <a:off x="2576743" y="215217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6" name="Ellipse 475">
              <a:extLst>
                <a:ext uri="{FF2B5EF4-FFF2-40B4-BE49-F238E27FC236}">
                  <a16:creationId xmlns:a16="http://schemas.microsoft.com/office/drawing/2014/main" id="{6FD49DCC-1529-48D9-88F7-5836794D84AA}"/>
                </a:ext>
              </a:extLst>
            </p:cNvPr>
            <p:cNvSpPr/>
            <p:nvPr/>
          </p:nvSpPr>
          <p:spPr>
            <a:xfrm>
              <a:off x="2863255"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5786853-36E1-4033-B7DF-5B3EE7BB51E4}"/>
                </a:ext>
              </a:extLst>
            </p:cNvPr>
            <p:cNvSpPr/>
            <p:nvPr/>
          </p:nvSpPr>
          <p:spPr>
            <a:xfrm>
              <a:off x="3149767" y="21521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BE5B0C61-C773-491E-8438-E86ED75430DB}"/>
                </a:ext>
              </a:extLst>
            </p:cNvPr>
            <p:cNvSpPr/>
            <p:nvPr/>
          </p:nvSpPr>
          <p:spPr>
            <a:xfrm>
              <a:off x="2003719" y="245087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9" name="Ellipse 478">
              <a:extLst>
                <a:ext uri="{FF2B5EF4-FFF2-40B4-BE49-F238E27FC236}">
                  <a16:creationId xmlns:a16="http://schemas.microsoft.com/office/drawing/2014/main" id="{3EC22696-20D8-455D-B757-C8A0FB42086A}"/>
                </a:ext>
              </a:extLst>
            </p:cNvPr>
            <p:cNvSpPr/>
            <p:nvPr/>
          </p:nvSpPr>
          <p:spPr>
            <a:xfrm>
              <a:off x="2290231"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E021F447-9BB3-44A3-9FAA-C22D965A16CC}"/>
                </a:ext>
              </a:extLst>
            </p:cNvPr>
            <p:cNvSpPr/>
            <p:nvPr/>
          </p:nvSpPr>
          <p:spPr>
            <a:xfrm>
              <a:off x="2576743"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F6E35CAA-E3E3-4038-AA4E-088F2ADFD595}"/>
                </a:ext>
              </a:extLst>
            </p:cNvPr>
            <p:cNvSpPr/>
            <p:nvPr/>
          </p:nvSpPr>
          <p:spPr>
            <a:xfrm>
              <a:off x="2863255" y="24508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7354342F-837F-4080-B542-8020792828FE}"/>
                </a:ext>
              </a:extLst>
            </p:cNvPr>
            <p:cNvSpPr/>
            <p:nvPr/>
          </p:nvSpPr>
          <p:spPr>
            <a:xfrm>
              <a:off x="3149767" y="245087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0E8A377F-8919-48A9-BA60-12CDF4B65E05}"/>
                </a:ext>
              </a:extLst>
            </p:cNvPr>
            <p:cNvSpPr/>
            <p:nvPr/>
          </p:nvSpPr>
          <p:spPr>
            <a:xfrm>
              <a:off x="3436279" y="125629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8D7F8BCC-2A40-4EB6-94C2-2CECEE1380DB}"/>
                </a:ext>
              </a:extLst>
            </p:cNvPr>
            <p:cNvSpPr/>
            <p:nvPr/>
          </p:nvSpPr>
          <p:spPr>
            <a:xfrm>
              <a:off x="3436279" y="155499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5" name="Ellipse 484">
              <a:extLst>
                <a:ext uri="{FF2B5EF4-FFF2-40B4-BE49-F238E27FC236}">
                  <a16:creationId xmlns:a16="http://schemas.microsoft.com/office/drawing/2014/main" id="{65AEA7C0-49BE-4F20-8734-829DCDCB3A29}"/>
                </a:ext>
              </a:extLst>
            </p:cNvPr>
            <p:cNvSpPr/>
            <p:nvPr/>
          </p:nvSpPr>
          <p:spPr>
            <a:xfrm>
              <a:off x="3437284" y="18537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6" name="Ellipse 485">
              <a:extLst>
                <a:ext uri="{FF2B5EF4-FFF2-40B4-BE49-F238E27FC236}">
                  <a16:creationId xmlns:a16="http://schemas.microsoft.com/office/drawing/2014/main" id="{7F084F4A-48E6-4F66-8A95-DD7732D3B993}"/>
                </a:ext>
              </a:extLst>
            </p:cNvPr>
            <p:cNvSpPr/>
            <p:nvPr/>
          </p:nvSpPr>
          <p:spPr>
            <a:xfrm>
              <a:off x="3436279" y="21524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7" name="Ellipse 486">
              <a:extLst>
                <a:ext uri="{FF2B5EF4-FFF2-40B4-BE49-F238E27FC236}">
                  <a16:creationId xmlns:a16="http://schemas.microsoft.com/office/drawing/2014/main" id="{AFC1F15B-0650-4396-9FEB-E831CA9836F2}"/>
                </a:ext>
              </a:extLst>
            </p:cNvPr>
            <p:cNvSpPr/>
            <p:nvPr/>
          </p:nvSpPr>
          <p:spPr>
            <a:xfrm>
              <a:off x="3436279" y="24511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4FFE38F5-9168-4F9B-8C7D-256A9ADFF2E6}"/>
              </a:ext>
            </a:extLst>
          </p:cNvPr>
          <p:cNvGrpSpPr/>
          <p:nvPr/>
        </p:nvGrpSpPr>
        <p:grpSpPr>
          <a:xfrm rot="10800000">
            <a:off x="4342682" y="1329969"/>
            <a:ext cx="1661379" cy="1422862"/>
            <a:chOff x="4373539" y="1245446"/>
            <a:chExt cx="1661379" cy="1422862"/>
          </a:xfrm>
        </p:grpSpPr>
        <p:sp>
          <p:nvSpPr>
            <p:cNvPr id="488" name="Ellipse 487">
              <a:extLst>
                <a:ext uri="{FF2B5EF4-FFF2-40B4-BE49-F238E27FC236}">
                  <a16:creationId xmlns:a16="http://schemas.microsoft.com/office/drawing/2014/main" id="{849AC6B9-2622-4C0F-93E7-39A391C95161}"/>
                </a:ext>
              </a:extLst>
            </p:cNvPr>
            <p:cNvSpPr/>
            <p:nvPr/>
          </p:nvSpPr>
          <p:spPr>
            <a:xfrm>
              <a:off x="4373539"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9" name="Ellipse 488">
              <a:extLst>
                <a:ext uri="{FF2B5EF4-FFF2-40B4-BE49-F238E27FC236}">
                  <a16:creationId xmlns:a16="http://schemas.microsoft.com/office/drawing/2014/main" id="{545E243F-C1AB-413C-8462-DA03EAE0B20D}"/>
                </a:ext>
              </a:extLst>
            </p:cNvPr>
            <p:cNvSpPr/>
            <p:nvPr/>
          </p:nvSpPr>
          <p:spPr>
            <a:xfrm>
              <a:off x="4660051"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0" name="Ellipse 489">
              <a:extLst>
                <a:ext uri="{FF2B5EF4-FFF2-40B4-BE49-F238E27FC236}">
                  <a16:creationId xmlns:a16="http://schemas.microsoft.com/office/drawing/2014/main" id="{DBD7E563-254D-4B52-9064-16CE02ACC010}"/>
                </a:ext>
              </a:extLst>
            </p:cNvPr>
            <p:cNvSpPr/>
            <p:nvPr/>
          </p:nvSpPr>
          <p:spPr>
            <a:xfrm>
              <a:off x="4946563"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1" name="Ellipse 490">
              <a:extLst>
                <a:ext uri="{FF2B5EF4-FFF2-40B4-BE49-F238E27FC236}">
                  <a16:creationId xmlns:a16="http://schemas.microsoft.com/office/drawing/2014/main" id="{11788726-05D1-42F6-86F7-82F556D9D0A4}"/>
                </a:ext>
              </a:extLst>
            </p:cNvPr>
            <p:cNvSpPr/>
            <p:nvPr/>
          </p:nvSpPr>
          <p:spPr>
            <a:xfrm>
              <a:off x="5233075"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2" name="Ellipse 491">
              <a:extLst>
                <a:ext uri="{FF2B5EF4-FFF2-40B4-BE49-F238E27FC236}">
                  <a16:creationId xmlns:a16="http://schemas.microsoft.com/office/drawing/2014/main" id="{A7E7F62E-C5EE-4E5F-8A60-A2415C7BCFFD}"/>
                </a:ext>
              </a:extLst>
            </p:cNvPr>
            <p:cNvSpPr/>
            <p:nvPr/>
          </p:nvSpPr>
          <p:spPr>
            <a:xfrm>
              <a:off x="5519587"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3" name="Ellipse 492">
              <a:extLst>
                <a:ext uri="{FF2B5EF4-FFF2-40B4-BE49-F238E27FC236}">
                  <a16:creationId xmlns:a16="http://schemas.microsoft.com/office/drawing/2014/main" id="{0F174700-7B16-4C83-8A52-E939E43B167C}"/>
                </a:ext>
              </a:extLst>
            </p:cNvPr>
            <p:cNvSpPr/>
            <p:nvPr/>
          </p:nvSpPr>
          <p:spPr>
            <a:xfrm>
              <a:off x="4373539"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4" name="Ellipse 493">
              <a:extLst>
                <a:ext uri="{FF2B5EF4-FFF2-40B4-BE49-F238E27FC236}">
                  <a16:creationId xmlns:a16="http://schemas.microsoft.com/office/drawing/2014/main" id="{72E518D2-9620-4596-AF25-9424D38B7504}"/>
                </a:ext>
              </a:extLst>
            </p:cNvPr>
            <p:cNvSpPr/>
            <p:nvPr/>
          </p:nvSpPr>
          <p:spPr>
            <a:xfrm>
              <a:off x="4660051"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5" name="Ellipse 494">
              <a:extLst>
                <a:ext uri="{FF2B5EF4-FFF2-40B4-BE49-F238E27FC236}">
                  <a16:creationId xmlns:a16="http://schemas.microsoft.com/office/drawing/2014/main" id="{481A837F-EA45-4219-966A-42C06CA4B64B}"/>
                </a:ext>
              </a:extLst>
            </p:cNvPr>
            <p:cNvSpPr/>
            <p:nvPr/>
          </p:nvSpPr>
          <p:spPr>
            <a:xfrm>
              <a:off x="4946563" y="15441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6" name="Ellipse 495">
              <a:extLst>
                <a:ext uri="{FF2B5EF4-FFF2-40B4-BE49-F238E27FC236}">
                  <a16:creationId xmlns:a16="http://schemas.microsoft.com/office/drawing/2014/main" id="{30C6DF4E-12D1-48FD-9B27-0FF7CA359871}"/>
                </a:ext>
              </a:extLst>
            </p:cNvPr>
            <p:cNvSpPr/>
            <p:nvPr/>
          </p:nvSpPr>
          <p:spPr>
            <a:xfrm>
              <a:off x="5233075"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7" name="Ellipse 496">
              <a:extLst>
                <a:ext uri="{FF2B5EF4-FFF2-40B4-BE49-F238E27FC236}">
                  <a16:creationId xmlns:a16="http://schemas.microsoft.com/office/drawing/2014/main" id="{A33CE957-78FC-4935-930D-C13CC03CC484}"/>
                </a:ext>
              </a:extLst>
            </p:cNvPr>
            <p:cNvSpPr/>
            <p:nvPr/>
          </p:nvSpPr>
          <p:spPr>
            <a:xfrm>
              <a:off x="5519587"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8" name="Ellipse 497">
              <a:extLst>
                <a:ext uri="{FF2B5EF4-FFF2-40B4-BE49-F238E27FC236}">
                  <a16:creationId xmlns:a16="http://schemas.microsoft.com/office/drawing/2014/main" id="{45890471-7E44-43A0-B489-21A788A28E8E}"/>
                </a:ext>
              </a:extLst>
            </p:cNvPr>
            <p:cNvSpPr/>
            <p:nvPr/>
          </p:nvSpPr>
          <p:spPr>
            <a:xfrm>
              <a:off x="4374544"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9" name="Ellipse 498">
              <a:extLst>
                <a:ext uri="{FF2B5EF4-FFF2-40B4-BE49-F238E27FC236}">
                  <a16:creationId xmlns:a16="http://schemas.microsoft.com/office/drawing/2014/main" id="{44C3A037-C151-48B6-ADD4-2F4F99B3671C}"/>
                </a:ext>
              </a:extLst>
            </p:cNvPr>
            <p:cNvSpPr/>
            <p:nvPr/>
          </p:nvSpPr>
          <p:spPr>
            <a:xfrm>
              <a:off x="4661056"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0" name="Ellipse 499">
              <a:extLst>
                <a:ext uri="{FF2B5EF4-FFF2-40B4-BE49-F238E27FC236}">
                  <a16:creationId xmlns:a16="http://schemas.microsoft.com/office/drawing/2014/main" id="{C91FF734-F465-4837-9EEB-EE8DEAE4ABFF}"/>
                </a:ext>
              </a:extLst>
            </p:cNvPr>
            <p:cNvSpPr/>
            <p:nvPr/>
          </p:nvSpPr>
          <p:spPr>
            <a:xfrm>
              <a:off x="4947568"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1" name="Ellipse 500">
              <a:extLst>
                <a:ext uri="{FF2B5EF4-FFF2-40B4-BE49-F238E27FC236}">
                  <a16:creationId xmlns:a16="http://schemas.microsoft.com/office/drawing/2014/main" id="{EDEDFB38-1521-4AA4-85D7-892510395436}"/>
                </a:ext>
              </a:extLst>
            </p:cNvPr>
            <p:cNvSpPr/>
            <p:nvPr/>
          </p:nvSpPr>
          <p:spPr>
            <a:xfrm>
              <a:off x="5234080"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2" name="Ellipse 501">
              <a:extLst>
                <a:ext uri="{FF2B5EF4-FFF2-40B4-BE49-F238E27FC236}">
                  <a16:creationId xmlns:a16="http://schemas.microsoft.com/office/drawing/2014/main" id="{FACE9D50-722B-4352-B534-60D1F8333EF1}"/>
                </a:ext>
              </a:extLst>
            </p:cNvPr>
            <p:cNvSpPr/>
            <p:nvPr/>
          </p:nvSpPr>
          <p:spPr>
            <a:xfrm>
              <a:off x="5520592"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3" name="Ellipse 502">
              <a:extLst>
                <a:ext uri="{FF2B5EF4-FFF2-40B4-BE49-F238E27FC236}">
                  <a16:creationId xmlns:a16="http://schemas.microsoft.com/office/drawing/2014/main" id="{7D54B4A8-543E-42D6-A928-1A265B8AAAC5}"/>
                </a:ext>
              </a:extLst>
            </p:cNvPr>
            <p:cNvSpPr/>
            <p:nvPr/>
          </p:nvSpPr>
          <p:spPr>
            <a:xfrm>
              <a:off x="4373539"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4" name="Ellipse 503">
              <a:extLst>
                <a:ext uri="{FF2B5EF4-FFF2-40B4-BE49-F238E27FC236}">
                  <a16:creationId xmlns:a16="http://schemas.microsoft.com/office/drawing/2014/main" id="{19F4CB77-F85F-489D-AE1D-6E0B4697126B}"/>
                </a:ext>
              </a:extLst>
            </p:cNvPr>
            <p:cNvSpPr/>
            <p:nvPr/>
          </p:nvSpPr>
          <p:spPr>
            <a:xfrm>
              <a:off x="4660051"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5" name="Ellipse 504">
              <a:extLst>
                <a:ext uri="{FF2B5EF4-FFF2-40B4-BE49-F238E27FC236}">
                  <a16:creationId xmlns:a16="http://schemas.microsoft.com/office/drawing/2014/main" id="{9FFBF9B5-929C-4E39-8D76-3AB9E35B281F}"/>
                </a:ext>
              </a:extLst>
            </p:cNvPr>
            <p:cNvSpPr/>
            <p:nvPr/>
          </p:nvSpPr>
          <p:spPr>
            <a:xfrm>
              <a:off x="4946563" y="21415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6" name="Ellipse 505">
              <a:extLst>
                <a:ext uri="{FF2B5EF4-FFF2-40B4-BE49-F238E27FC236}">
                  <a16:creationId xmlns:a16="http://schemas.microsoft.com/office/drawing/2014/main" id="{866ABDAA-9FCF-49C8-8ECE-465F6CA602CF}"/>
                </a:ext>
              </a:extLst>
            </p:cNvPr>
            <p:cNvSpPr/>
            <p:nvPr/>
          </p:nvSpPr>
          <p:spPr>
            <a:xfrm>
              <a:off x="5233075" y="21415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7" name="Ellipse 506">
              <a:extLst>
                <a:ext uri="{FF2B5EF4-FFF2-40B4-BE49-F238E27FC236}">
                  <a16:creationId xmlns:a16="http://schemas.microsoft.com/office/drawing/2014/main" id="{828B79FE-B5EA-4518-BB06-FF77E8A7D220}"/>
                </a:ext>
              </a:extLst>
            </p:cNvPr>
            <p:cNvSpPr/>
            <p:nvPr/>
          </p:nvSpPr>
          <p:spPr>
            <a:xfrm>
              <a:off x="5519587"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8" name="Ellipse 507">
              <a:extLst>
                <a:ext uri="{FF2B5EF4-FFF2-40B4-BE49-F238E27FC236}">
                  <a16:creationId xmlns:a16="http://schemas.microsoft.com/office/drawing/2014/main" id="{73F57353-375E-4940-92AC-062C0DDE6410}"/>
                </a:ext>
              </a:extLst>
            </p:cNvPr>
            <p:cNvSpPr/>
            <p:nvPr/>
          </p:nvSpPr>
          <p:spPr>
            <a:xfrm>
              <a:off x="4373539"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9" name="Ellipse 508">
              <a:extLst>
                <a:ext uri="{FF2B5EF4-FFF2-40B4-BE49-F238E27FC236}">
                  <a16:creationId xmlns:a16="http://schemas.microsoft.com/office/drawing/2014/main" id="{816198A8-C475-43BE-BF63-094CBD77C86C}"/>
                </a:ext>
              </a:extLst>
            </p:cNvPr>
            <p:cNvSpPr/>
            <p:nvPr/>
          </p:nvSpPr>
          <p:spPr>
            <a:xfrm>
              <a:off x="4660051"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0" name="Ellipse 509">
              <a:extLst>
                <a:ext uri="{FF2B5EF4-FFF2-40B4-BE49-F238E27FC236}">
                  <a16:creationId xmlns:a16="http://schemas.microsoft.com/office/drawing/2014/main" id="{3F673094-2784-49F1-A598-8DA345B51462}"/>
                </a:ext>
              </a:extLst>
            </p:cNvPr>
            <p:cNvSpPr/>
            <p:nvPr/>
          </p:nvSpPr>
          <p:spPr>
            <a:xfrm>
              <a:off x="4946563"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1" name="Ellipse 510">
              <a:extLst>
                <a:ext uri="{FF2B5EF4-FFF2-40B4-BE49-F238E27FC236}">
                  <a16:creationId xmlns:a16="http://schemas.microsoft.com/office/drawing/2014/main" id="{74AB5BE4-5D5C-4DFA-9DB9-2CCB5114769D}"/>
                </a:ext>
              </a:extLst>
            </p:cNvPr>
            <p:cNvSpPr/>
            <p:nvPr/>
          </p:nvSpPr>
          <p:spPr>
            <a:xfrm>
              <a:off x="5233075"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2" name="Ellipse 511">
              <a:extLst>
                <a:ext uri="{FF2B5EF4-FFF2-40B4-BE49-F238E27FC236}">
                  <a16:creationId xmlns:a16="http://schemas.microsoft.com/office/drawing/2014/main" id="{3340F6B4-A2FE-4B31-90FC-D8BA0200E54D}"/>
                </a:ext>
              </a:extLst>
            </p:cNvPr>
            <p:cNvSpPr/>
            <p:nvPr/>
          </p:nvSpPr>
          <p:spPr>
            <a:xfrm>
              <a:off x="5519587"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3" name="Ellipse 512">
              <a:extLst>
                <a:ext uri="{FF2B5EF4-FFF2-40B4-BE49-F238E27FC236}">
                  <a16:creationId xmlns:a16="http://schemas.microsoft.com/office/drawing/2014/main" id="{7B4686CB-EFEA-469A-8820-283957FE6579}"/>
                </a:ext>
              </a:extLst>
            </p:cNvPr>
            <p:cNvSpPr/>
            <p:nvPr/>
          </p:nvSpPr>
          <p:spPr>
            <a:xfrm>
              <a:off x="5806099" y="12456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4" name="Ellipse 513">
              <a:extLst>
                <a:ext uri="{FF2B5EF4-FFF2-40B4-BE49-F238E27FC236}">
                  <a16:creationId xmlns:a16="http://schemas.microsoft.com/office/drawing/2014/main" id="{C102B2FA-8288-4E99-96F1-AC8BA118F6C6}"/>
                </a:ext>
              </a:extLst>
            </p:cNvPr>
            <p:cNvSpPr/>
            <p:nvPr/>
          </p:nvSpPr>
          <p:spPr>
            <a:xfrm>
              <a:off x="5806099" y="15443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5" name="Ellipse 514">
              <a:extLst>
                <a:ext uri="{FF2B5EF4-FFF2-40B4-BE49-F238E27FC236}">
                  <a16:creationId xmlns:a16="http://schemas.microsoft.com/office/drawing/2014/main" id="{BF34A7AA-35BA-42C4-9BE5-FFB7C3C408CB}"/>
                </a:ext>
              </a:extLst>
            </p:cNvPr>
            <p:cNvSpPr/>
            <p:nvPr/>
          </p:nvSpPr>
          <p:spPr>
            <a:xfrm>
              <a:off x="5807104" y="18430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6" name="Ellipse 515">
              <a:extLst>
                <a:ext uri="{FF2B5EF4-FFF2-40B4-BE49-F238E27FC236}">
                  <a16:creationId xmlns:a16="http://schemas.microsoft.com/office/drawing/2014/main" id="{2EAD7D82-5158-426C-94D7-5FC074401A1D}"/>
                </a:ext>
              </a:extLst>
            </p:cNvPr>
            <p:cNvSpPr/>
            <p:nvPr/>
          </p:nvSpPr>
          <p:spPr>
            <a:xfrm>
              <a:off x="5806099" y="21417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7" name="Ellipse 516">
              <a:extLst>
                <a:ext uri="{FF2B5EF4-FFF2-40B4-BE49-F238E27FC236}">
                  <a16:creationId xmlns:a16="http://schemas.microsoft.com/office/drawing/2014/main" id="{AF6069E4-C758-4785-A6C1-28B023598A41}"/>
                </a:ext>
              </a:extLst>
            </p:cNvPr>
            <p:cNvSpPr/>
            <p:nvPr/>
          </p:nvSpPr>
          <p:spPr>
            <a:xfrm>
              <a:off x="5806099" y="24404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18" name="Ellipse 517">
            <a:extLst>
              <a:ext uri="{FF2B5EF4-FFF2-40B4-BE49-F238E27FC236}">
                <a16:creationId xmlns:a16="http://schemas.microsoft.com/office/drawing/2014/main" id="{6827A174-7E34-4C25-93DA-D53B9813D810}"/>
              </a:ext>
            </a:extLst>
          </p:cNvPr>
          <p:cNvSpPr/>
          <p:nvPr/>
        </p:nvSpPr>
        <p:spPr>
          <a:xfrm>
            <a:off x="2002714"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9" name="Ellipse 518">
            <a:extLst>
              <a:ext uri="{FF2B5EF4-FFF2-40B4-BE49-F238E27FC236}">
                <a16:creationId xmlns:a16="http://schemas.microsoft.com/office/drawing/2014/main" id="{01335FD5-5887-4C86-B284-8704889996E3}"/>
              </a:ext>
            </a:extLst>
          </p:cNvPr>
          <p:cNvSpPr/>
          <p:nvPr/>
        </p:nvSpPr>
        <p:spPr>
          <a:xfrm>
            <a:off x="2289226"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0" name="Ellipse 519">
            <a:extLst>
              <a:ext uri="{FF2B5EF4-FFF2-40B4-BE49-F238E27FC236}">
                <a16:creationId xmlns:a16="http://schemas.microsoft.com/office/drawing/2014/main" id="{0F0D672F-D72A-44E2-970F-64D8A8B09C26}"/>
              </a:ext>
            </a:extLst>
          </p:cNvPr>
          <p:cNvSpPr/>
          <p:nvPr/>
        </p:nvSpPr>
        <p:spPr>
          <a:xfrm>
            <a:off x="2575738" y="29595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1" name="Ellipse 520">
            <a:extLst>
              <a:ext uri="{FF2B5EF4-FFF2-40B4-BE49-F238E27FC236}">
                <a16:creationId xmlns:a16="http://schemas.microsoft.com/office/drawing/2014/main" id="{CBEE4005-6F61-4360-A2BD-31DE3B59D69C}"/>
              </a:ext>
            </a:extLst>
          </p:cNvPr>
          <p:cNvSpPr/>
          <p:nvPr/>
        </p:nvSpPr>
        <p:spPr>
          <a:xfrm>
            <a:off x="2862250"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2" name="Ellipse 521">
            <a:extLst>
              <a:ext uri="{FF2B5EF4-FFF2-40B4-BE49-F238E27FC236}">
                <a16:creationId xmlns:a16="http://schemas.microsoft.com/office/drawing/2014/main" id="{27F2E637-8DA7-46C4-9B8C-4A69F549E974}"/>
              </a:ext>
            </a:extLst>
          </p:cNvPr>
          <p:cNvSpPr/>
          <p:nvPr/>
        </p:nvSpPr>
        <p:spPr>
          <a:xfrm>
            <a:off x="3148762" y="295950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3" name="Ellipse 522">
            <a:extLst>
              <a:ext uri="{FF2B5EF4-FFF2-40B4-BE49-F238E27FC236}">
                <a16:creationId xmlns:a16="http://schemas.microsoft.com/office/drawing/2014/main" id="{72348191-B80D-468A-B0BA-1703EAA7772D}"/>
              </a:ext>
            </a:extLst>
          </p:cNvPr>
          <p:cNvSpPr/>
          <p:nvPr/>
        </p:nvSpPr>
        <p:spPr>
          <a:xfrm>
            <a:off x="2002714"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4" name="Ellipse 523">
            <a:extLst>
              <a:ext uri="{FF2B5EF4-FFF2-40B4-BE49-F238E27FC236}">
                <a16:creationId xmlns:a16="http://schemas.microsoft.com/office/drawing/2014/main" id="{96091E6F-018F-457F-9C8F-7AD4B6CC5A21}"/>
              </a:ext>
            </a:extLst>
          </p:cNvPr>
          <p:cNvSpPr/>
          <p:nvPr/>
        </p:nvSpPr>
        <p:spPr>
          <a:xfrm>
            <a:off x="2289226" y="325820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5" name="Ellipse 524">
            <a:extLst>
              <a:ext uri="{FF2B5EF4-FFF2-40B4-BE49-F238E27FC236}">
                <a16:creationId xmlns:a16="http://schemas.microsoft.com/office/drawing/2014/main" id="{8B66F344-4EBC-430D-8B7B-04BC02627435}"/>
              </a:ext>
            </a:extLst>
          </p:cNvPr>
          <p:cNvSpPr/>
          <p:nvPr/>
        </p:nvSpPr>
        <p:spPr>
          <a:xfrm>
            <a:off x="2575738"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6" name="Ellipse 525">
            <a:extLst>
              <a:ext uri="{FF2B5EF4-FFF2-40B4-BE49-F238E27FC236}">
                <a16:creationId xmlns:a16="http://schemas.microsoft.com/office/drawing/2014/main" id="{A37E14EA-7437-406C-86CA-EE79F6F00C32}"/>
              </a:ext>
            </a:extLst>
          </p:cNvPr>
          <p:cNvSpPr/>
          <p:nvPr/>
        </p:nvSpPr>
        <p:spPr>
          <a:xfrm>
            <a:off x="2862250" y="325820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7" name="Ellipse 526">
            <a:extLst>
              <a:ext uri="{FF2B5EF4-FFF2-40B4-BE49-F238E27FC236}">
                <a16:creationId xmlns:a16="http://schemas.microsoft.com/office/drawing/2014/main" id="{75668141-D65F-45CD-BF31-875F67A1CEC5}"/>
              </a:ext>
            </a:extLst>
          </p:cNvPr>
          <p:cNvSpPr/>
          <p:nvPr/>
        </p:nvSpPr>
        <p:spPr>
          <a:xfrm>
            <a:off x="3148762" y="32582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8" name="Ellipse 527">
            <a:extLst>
              <a:ext uri="{FF2B5EF4-FFF2-40B4-BE49-F238E27FC236}">
                <a16:creationId xmlns:a16="http://schemas.microsoft.com/office/drawing/2014/main" id="{25322433-F374-4F2E-A64E-8526116515F0}"/>
              </a:ext>
            </a:extLst>
          </p:cNvPr>
          <p:cNvSpPr/>
          <p:nvPr/>
        </p:nvSpPr>
        <p:spPr>
          <a:xfrm>
            <a:off x="2003719" y="35569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9" name="Ellipse 528">
            <a:extLst>
              <a:ext uri="{FF2B5EF4-FFF2-40B4-BE49-F238E27FC236}">
                <a16:creationId xmlns:a16="http://schemas.microsoft.com/office/drawing/2014/main" id="{CC10F764-46FA-43DE-AB85-AC4B4A5DB209}"/>
              </a:ext>
            </a:extLst>
          </p:cNvPr>
          <p:cNvSpPr/>
          <p:nvPr/>
        </p:nvSpPr>
        <p:spPr>
          <a:xfrm>
            <a:off x="2290231"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0" name="Ellipse 529">
            <a:extLst>
              <a:ext uri="{FF2B5EF4-FFF2-40B4-BE49-F238E27FC236}">
                <a16:creationId xmlns:a16="http://schemas.microsoft.com/office/drawing/2014/main" id="{41001D96-05AB-4DD9-B083-278DA9A3FD11}"/>
              </a:ext>
            </a:extLst>
          </p:cNvPr>
          <p:cNvSpPr/>
          <p:nvPr/>
        </p:nvSpPr>
        <p:spPr>
          <a:xfrm>
            <a:off x="2576743"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1" name="Ellipse 530">
            <a:extLst>
              <a:ext uri="{FF2B5EF4-FFF2-40B4-BE49-F238E27FC236}">
                <a16:creationId xmlns:a16="http://schemas.microsoft.com/office/drawing/2014/main" id="{48D47A78-DB23-4523-8D83-38414DC0FADF}"/>
              </a:ext>
            </a:extLst>
          </p:cNvPr>
          <p:cNvSpPr/>
          <p:nvPr/>
        </p:nvSpPr>
        <p:spPr>
          <a:xfrm>
            <a:off x="2863255" y="355691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2" name="Ellipse 531">
            <a:extLst>
              <a:ext uri="{FF2B5EF4-FFF2-40B4-BE49-F238E27FC236}">
                <a16:creationId xmlns:a16="http://schemas.microsoft.com/office/drawing/2014/main" id="{8F347454-912D-4C4A-9384-60AB3007F854}"/>
              </a:ext>
            </a:extLst>
          </p:cNvPr>
          <p:cNvSpPr/>
          <p:nvPr/>
        </p:nvSpPr>
        <p:spPr>
          <a:xfrm>
            <a:off x="3149767" y="35569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3" name="Ellipse 532">
            <a:extLst>
              <a:ext uri="{FF2B5EF4-FFF2-40B4-BE49-F238E27FC236}">
                <a16:creationId xmlns:a16="http://schemas.microsoft.com/office/drawing/2014/main" id="{18378384-873F-44FA-8523-15AB821E48F6}"/>
              </a:ext>
            </a:extLst>
          </p:cNvPr>
          <p:cNvSpPr/>
          <p:nvPr/>
        </p:nvSpPr>
        <p:spPr>
          <a:xfrm>
            <a:off x="2002714"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4" name="Ellipse 533">
            <a:extLst>
              <a:ext uri="{FF2B5EF4-FFF2-40B4-BE49-F238E27FC236}">
                <a16:creationId xmlns:a16="http://schemas.microsoft.com/office/drawing/2014/main" id="{432A477E-9860-414F-8E52-A39114F836F8}"/>
              </a:ext>
            </a:extLst>
          </p:cNvPr>
          <p:cNvSpPr/>
          <p:nvPr/>
        </p:nvSpPr>
        <p:spPr>
          <a:xfrm>
            <a:off x="2289226" y="385561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5" name="Ellipse 534">
            <a:extLst>
              <a:ext uri="{FF2B5EF4-FFF2-40B4-BE49-F238E27FC236}">
                <a16:creationId xmlns:a16="http://schemas.microsoft.com/office/drawing/2014/main" id="{2353E1DB-75C8-43D9-8DC7-4837422E67E4}"/>
              </a:ext>
            </a:extLst>
          </p:cNvPr>
          <p:cNvSpPr/>
          <p:nvPr/>
        </p:nvSpPr>
        <p:spPr>
          <a:xfrm>
            <a:off x="2575738"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6" name="Ellipse 535">
            <a:extLst>
              <a:ext uri="{FF2B5EF4-FFF2-40B4-BE49-F238E27FC236}">
                <a16:creationId xmlns:a16="http://schemas.microsoft.com/office/drawing/2014/main" id="{330C18D0-4325-4797-AEDC-18EA7AAA562E}"/>
              </a:ext>
            </a:extLst>
          </p:cNvPr>
          <p:cNvSpPr/>
          <p:nvPr/>
        </p:nvSpPr>
        <p:spPr>
          <a:xfrm>
            <a:off x="2862250" y="385561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7" name="Ellipse 536">
            <a:extLst>
              <a:ext uri="{FF2B5EF4-FFF2-40B4-BE49-F238E27FC236}">
                <a16:creationId xmlns:a16="http://schemas.microsoft.com/office/drawing/2014/main" id="{E69FA435-A1A3-454A-855A-A7DD4A9B2E34}"/>
              </a:ext>
            </a:extLst>
          </p:cNvPr>
          <p:cNvSpPr/>
          <p:nvPr/>
        </p:nvSpPr>
        <p:spPr>
          <a:xfrm>
            <a:off x="3148762" y="38556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8" name="Ellipse 537">
            <a:extLst>
              <a:ext uri="{FF2B5EF4-FFF2-40B4-BE49-F238E27FC236}">
                <a16:creationId xmlns:a16="http://schemas.microsoft.com/office/drawing/2014/main" id="{2887CDB6-8C11-404C-A5FC-D60ED52FDA8A}"/>
              </a:ext>
            </a:extLst>
          </p:cNvPr>
          <p:cNvSpPr/>
          <p:nvPr/>
        </p:nvSpPr>
        <p:spPr>
          <a:xfrm>
            <a:off x="2002714"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9" name="Ellipse 538">
            <a:extLst>
              <a:ext uri="{FF2B5EF4-FFF2-40B4-BE49-F238E27FC236}">
                <a16:creationId xmlns:a16="http://schemas.microsoft.com/office/drawing/2014/main" id="{773E1EE8-4375-42E7-A733-5A9038BE64CD}"/>
              </a:ext>
            </a:extLst>
          </p:cNvPr>
          <p:cNvSpPr/>
          <p:nvPr/>
        </p:nvSpPr>
        <p:spPr>
          <a:xfrm>
            <a:off x="2289226"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0" name="Ellipse 539">
            <a:extLst>
              <a:ext uri="{FF2B5EF4-FFF2-40B4-BE49-F238E27FC236}">
                <a16:creationId xmlns:a16="http://schemas.microsoft.com/office/drawing/2014/main" id="{70A6E8BA-E563-41B8-9977-EF39664D8F50}"/>
              </a:ext>
            </a:extLst>
          </p:cNvPr>
          <p:cNvSpPr/>
          <p:nvPr/>
        </p:nvSpPr>
        <p:spPr>
          <a:xfrm>
            <a:off x="2575738" y="415431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1" name="Ellipse 540">
            <a:extLst>
              <a:ext uri="{FF2B5EF4-FFF2-40B4-BE49-F238E27FC236}">
                <a16:creationId xmlns:a16="http://schemas.microsoft.com/office/drawing/2014/main" id="{39F30710-3556-4550-A72B-95907782C5FC}"/>
              </a:ext>
            </a:extLst>
          </p:cNvPr>
          <p:cNvSpPr/>
          <p:nvPr/>
        </p:nvSpPr>
        <p:spPr>
          <a:xfrm>
            <a:off x="2862250"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2" name="Ellipse 541">
            <a:extLst>
              <a:ext uri="{FF2B5EF4-FFF2-40B4-BE49-F238E27FC236}">
                <a16:creationId xmlns:a16="http://schemas.microsoft.com/office/drawing/2014/main" id="{343CCA2E-857B-404D-9E5F-1AE33DC19CDB}"/>
              </a:ext>
            </a:extLst>
          </p:cNvPr>
          <p:cNvSpPr/>
          <p:nvPr/>
        </p:nvSpPr>
        <p:spPr>
          <a:xfrm>
            <a:off x="3148762" y="41543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3" name="Ellipse 542">
            <a:extLst>
              <a:ext uri="{FF2B5EF4-FFF2-40B4-BE49-F238E27FC236}">
                <a16:creationId xmlns:a16="http://schemas.microsoft.com/office/drawing/2014/main" id="{B463D2EC-8192-4BBF-9C0B-62522E880FFD}"/>
              </a:ext>
            </a:extLst>
          </p:cNvPr>
          <p:cNvSpPr/>
          <p:nvPr/>
        </p:nvSpPr>
        <p:spPr>
          <a:xfrm>
            <a:off x="3435274" y="29597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4" name="Ellipse 543">
            <a:extLst>
              <a:ext uri="{FF2B5EF4-FFF2-40B4-BE49-F238E27FC236}">
                <a16:creationId xmlns:a16="http://schemas.microsoft.com/office/drawing/2014/main" id="{E4975EFB-08E7-4844-BC34-5495928EF60D}"/>
              </a:ext>
            </a:extLst>
          </p:cNvPr>
          <p:cNvSpPr/>
          <p:nvPr/>
        </p:nvSpPr>
        <p:spPr>
          <a:xfrm>
            <a:off x="3435274" y="32584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5" name="Ellipse 544">
            <a:extLst>
              <a:ext uri="{FF2B5EF4-FFF2-40B4-BE49-F238E27FC236}">
                <a16:creationId xmlns:a16="http://schemas.microsoft.com/office/drawing/2014/main" id="{91207451-C53D-4858-8CAE-806D243E7ED1}"/>
              </a:ext>
            </a:extLst>
          </p:cNvPr>
          <p:cNvSpPr/>
          <p:nvPr/>
        </p:nvSpPr>
        <p:spPr>
          <a:xfrm>
            <a:off x="3436279" y="35571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6" name="Ellipse 545">
            <a:extLst>
              <a:ext uri="{FF2B5EF4-FFF2-40B4-BE49-F238E27FC236}">
                <a16:creationId xmlns:a16="http://schemas.microsoft.com/office/drawing/2014/main" id="{8F3D2AB1-70B2-4F69-BB70-5533FD05C18E}"/>
              </a:ext>
            </a:extLst>
          </p:cNvPr>
          <p:cNvSpPr/>
          <p:nvPr/>
        </p:nvSpPr>
        <p:spPr>
          <a:xfrm>
            <a:off x="3435274" y="38558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7" name="Ellipse 546">
            <a:extLst>
              <a:ext uri="{FF2B5EF4-FFF2-40B4-BE49-F238E27FC236}">
                <a16:creationId xmlns:a16="http://schemas.microsoft.com/office/drawing/2014/main" id="{BFE6FD44-072B-41EE-B06F-1FB59E3227A5}"/>
              </a:ext>
            </a:extLst>
          </p:cNvPr>
          <p:cNvSpPr/>
          <p:nvPr/>
        </p:nvSpPr>
        <p:spPr>
          <a:xfrm>
            <a:off x="3435274" y="415455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E431A867-ED1E-4FD8-9035-37ED10D80C9A}"/>
              </a:ext>
            </a:extLst>
          </p:cNvPr>
          <p:cNvGrpSpPr/>
          <p:nvPr/>
        </p:nvGrpSpPr>
        <p:grpSpPr>
          <a:xfrm rot="10800000">
            <a:off x="4372534" y="2973372"/>
            <a:ext cx="1661379" cy="1422862"/>
            <a:chOff x="4372534" y="2973372"/>
            <a:chExt cx="1661379" cy="1422862"/>
          </a:xfrm>
        </p:grpSpPr>
        <p:sp>
          <p:nvSpPr>
            <p:cNvPr id="579" name="Ellipse 578">
              <a:extLst>
                <a:ext uri="{FF2B5EF4-FFF2-40B4-BE49-F238E27FC236}">
                  <a16:creationId xmlns:a16="http://schemas.microsoft.com/office/drawing/2014/main" id="{AC3ECFD5-F84C-434F-9402-92DCBA39C52B}"/>
                </a:ext>
              </a:extLst>
            </p:cNvPr>
            <p:cNvSpPr/>
            <p:nvPr/>
          </p:nvSpPr>
          <p:spPr>
            <a:xfrm>
              <a:off x="4372534"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0" name="Ellipse 579">
              <a:extLst>
                <a:ext uri="{FF2B5EF4-FFF2-40B4-BE49-F238E27FC236}">
                  <a16:creationId xmlns:a16="http://schemas.microsoft.com/office/drawing/2014/main" id="{A83E7283-F6BC-4C5D-A58A-7B1D965411B5}"/>
                </a:ext>
              </a:extLst>
            </p:cNvPr>
            <p:cNvSpPr/>
            <p:nvPr/>
          </p:nvSpPr>
          <p:spPr>
            <a:xfrm>
              <a:off x="4659046"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DD0B923D-4CB5-4F62-8207-424ACD14020A}"/>
                </a:ext>
              </a:extLst>
            </p:cNvPr>
            <p:cNvSpPr/>
            <p:nvPr/>
          </p:nvSpPr>
          <p:spPr>
            <a:xfrm>
              <a:off x="4945558" y="297337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664D4C7C-AFAC-40EC-9ECC-BEB2310021F8}"/>
                </a:ext>
              </a:extLst>
            </p:cNvPr>
            <p:cNvSpPr/>
            <p:nvPr/>
          </p:nvSpPr>
          <p:spPr>
            <a:xfrm>
              <a:off x="5232070"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3" name="Ellipse 582">
              <a:extLst>
                <a:ext uri="{FF2B5EF4-FFF2-40B4-BE49-F238E27FC236}">
                  <a16:creationId xmlns:a16="http://schemas.microsoft.com/office/drawing/2014/main" id="{33DC8826-C543-49E7-A410-BA4C27881016}"/>
                </a:ext>
              </a:extLst>
            </p:cNvPr>
            <p:cNvSpPr/>
            <p:nvPr/>
          </p:nvSpPr>
          <p:spPr>
            <a:xfrm>
              <a:off x="5518582"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4" name="Ellipse 583">
              <a:extLst>
                <a:ext uri="{FF2B5EF4-FFF2-40B4-BE49-F238E27FC236}">
                  <a16:creationId xmlns:a16="http://schemas.microsoft.com/office/drawing/2014/main" id="{DAB126D2-B52A-4646-A640-6DD6DE24DFE4}"/>
                </a:ext>
              </a:extLst>
            </p:cNvPr>
            <p:cNvSpPr/>
            <p:nvPr/>
          </p:nvSpPr>
          <p:spPr>
            <a:xfrm>
              <a:off x="4372534"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5" name="Ellipse 584">
              <a:extLst>
                <a:ext uri="{FF2B5EF4-FFF2-40B4-BE49-F238E27FC236}">
                  <a16:creationId xmlns:a16="http://schemas.microsoft.com/office/drawing/2014/main" id="{A1949760-84D5-431D-8FB7-BE789661EA9A}"/>
                </a:ext>
              </a:extLst>
            </p:cNvPr>
            <p:cNvSpPr/>
            <p:nvPr/>
          </p:nvSpPr>
          <p:spPr>
            <a:xfrm>
              <a:off x="4659046"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6" name="Ellipse 585">
              <a:extLst>
                <a:ext uri="{FF2B5EF4-FFF2-40B4-BE49-F238E27FC236}">
                  <a16:creationId xmlns:a16="http://schemas.microsoft.com/office/drawing/2014/main" id="{62A2DD9A-B5C1-4B3A-9D0B-2A9033AF379E}"/>
                </a:ext>
              </a:extLst>
            </p:cNvPr>
            <p:cNvSpPr/>
            <p:nvPr/>
          </p:nvSpPr>
          <p:spPr>
            <a:xfrm>
              <a:off x="4945558"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7" name="Ellipse 586">
              <a:extLst>
                <a:ext uri="{FF2B5EF4-FFF2-40B4-BE49-F238E27FC236}">
                  <a16:creationId xmlns:a16="http://schemas.microsoft.com/office/drawing/2014/main" id="{60F36BE3-06D2-4B9F-97AA-0A79C219FC1E}"/>
                </a:ext>
              </a:extLst>
            </p:cNvPr>
            <p:cNvSpPr/>
            <p:nvPr/>
          </p:nvSpPr>
          <p:spPr>
            <a:xfrm>
              <a:off x="5232070"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8" name="Ellipse 587">
              <a:extLst>
                <a:ext uri="{FF2B5EF4-FFF2-40B4-BE49-F238E27FC236}">
                  <a16:creationId xmlns:a16="http://schemas.microsoft.com/office/drawing/2014/main" id="{3CA46D6C-5298-4BE6-B9F5-C05BF5B94DA0}"/>
                </a:ext>
              </a:extLst>
            </p:cNvPr>
            <p:cNvSpPr/>
            <p:nvPr/>
          </p:nvSpPr>
          <p:spPr>
            <a:xfrm>
              <a:off x="5518582"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9" name="Ellipse 588">
              <a:extLst>
                <a:ext uri="{FF2B5EF4-FFF2-40B4-BE49-F238E27FC236}">
                  <a16:creationId xmlns:a16="http://schemas.microsoft.com/office/drawing/2014/main" id="{E21FF040-EC44-4F16-8D27-FFD0975FDC7B}"/>
                </a:ext>
              </a:extLst>
            </p:cNvPr>
            <p:cNvSpPr/>
            <p:nvPr/>
          </p:nvSpPr>
          <p:spPr>
            <a:xfrm>
              <a:off x="4373539"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0" name="Ellipse 589">
              <a:extLst>
                <a:ext uri="{FF2B5EF4-FFF2-40B4-BE49-F238E27FC236}">
                  <a16:creationId xmlns:a16="http://schemas.microsoft.com/office/drawing/2014/main" id="{4C7E80FC-C2E6-4264-8542-8ECBA968986C}"/>
                </a:ext>
              </a:extLst>
            </p:cNvPr>
            <p:cNvSpPr/>
            <p:nvPr/>
          </p:nvSpPr>
          <p:spPr>
            <a:xfrm>
              <a:off x="4660051"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1" name="Ellipse 590">
              <a:extLst>
                <a:ext uri="{FF2B5EF4-FFF2-40B4-BE49-F238E27FC236}">
                  <a16:creationId xmlns:a16="http://schemas.microsoft.com/office/drawing/2014/main" id="{A523BB11-FA9E-40E8-9CEF-EFBE84650ADE}"/>
                </a:ext>
              </a:extLst>
            </p:cNvPr>
            <p:cNvSpPr/>
            <p:nvPr/>
          </p:nvSpPr>
          <p:spPr>
            <a:xfrm>
              <a:off x="4946563"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2" name="Ellipse 591">
              <a:extLst>
                <a:ext uri="{FF2B5EF4-FFF2-40B4-BE49-F238E27FC236}">
                  <a16:creationId xmlns:a16="http://schemas.microsoft.com/office/drawing/2014/main" id="{8F7BF1D3-81E5-4909-9B59-CAAB4640CD4A}"/>
                </a:ext>
              </a:extLst>
            </p:cNvPr>
            <p:cNvSpPr/>
            <p:nvPr/>
          </p:nvSpPr>
          <p:spPr>
            <a:xfrm>
              <a:off x="5233075"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3" name="Ellipse 592">
              <a:extLst>
                <a:ext uri="{FF2B5EF4-FFF2-40B4-BE49-F238E27FC236}">
                  <a16:creationId xmlns:a16="http://schemas.microsoft.com/office/drawing/2014/main" id="{55BACF55-7289-4DAD-8996-D3C26D5BDB3E}"/>
                </a:ext>
              </a:extLst>
            </p:cNvPr>
            <p:cNvSpPr/>
            <p:nvPr/>
          </p:nvSpPr>
          <p:spPr>
            <a:xfrm>
              <a:off x="5519587"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4" name="Ellipse 593">
              <a:extLst>
                <a:ext uri="{FF2B5EF4-FFF2-40B4-BE49-F238E27FC236}">
                  <a16:creationId xmlns:a16="http://schemas.microsoft.com/office/drawing/2014/main" id="{460FECAC-B589-4EBE-BD00-DCD157806BA2}"/>
                </a:ext>
              </a:extLst>
            </p:cNvPr>
            <p:cNvSpPr/>
            <p:nvPr/>
          </p:nvSpPr>
          <p:spPr>
            <a:xfrm>
              <a:off x="4372534"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5" name="Ellipse 594">
              <a:extLst>
                <a:ext uri="{FF2B5EF4-FFF2-40B4-BE49-F238E27FC236}">
                  <a16:creationId xmlns:a16="http://schemas.microsoft.com/office/drawing/2014/main" id="{FF3BF163-A23B-41D2-B33C-E5939BFE81F4}"/>
                </a:ext>
              </a:extLst>
            </p:cNvPr>
            <p:cNvSpPr/>
            <p:nvPr/>
          </p:nvSpPr>
          <p:spPr>
            <a:xfrm>
              <a:off x="4659046" y="38694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6" name="Ellipse 595">
              <a:extLst>
                <a:ext uri="{FF2B5EF4-FFF2-40B4-BE49-F238E27FC236}">
                  <a16:creationId xmlns:a16="http://schemas.microsoft.com/office/drawing/2014/main" id="{351C634B-F9E1-4165-81D1-4761DFAB1DDA}"/>
                </a:ext>
              </a:extLst>
            </p:cNvPr>
            <p:cNvSpPr/>
            <p:nvPr/>
          </p:nvSpPr>
          <p:spPr>
            <a:xfrm>
              <a:off x="4945558"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97" name="Ellipse 596">
              <a:extLst>
                <a:ext uri="{FF2B5EF4-FFF2-40B4-BE49-F238E27FC236}">
                  <a16:creationId xmlns:a16="http://schemas.microsoft.com/office/drawing/2014/main" id="{98AFCD29-1A75-4667-9FCC-D255C1AB9188}"/>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8" name="Ellipse 597">
              <a:extLst>
                <a:ext uri="{FF2B5EF4-FFF2-40B4-BE49-F238E27FC236}">
                  <a16:creationId xmlns:a16="http://schemas.microsoft.com/office/drawing/2014/main" id="{2E14E5EF-9349-4A0A-A9FA-61953DBE368E}"/>
                </a:ext>
              </a:extLst>
            </p:cNvPr>
            <p:cNvSpPr/>
            <p:nvPr/>
          </p:nvSpPr>
          <p:spPr>
            <a:xfrm>
              <a:off x="5518582"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9" name="Ellipse 598">
              <a:extLst>
                <a:ext uri="{FF2B5EF4-FFF2-40B4-BE49-F238E27FC236}">
                  <a16:creationId xmlns:a16="http://schemas.microsoft.com/office/drawing/2014/main" id="{F75AB0E1-B191-4241-8B75-C504D48681FB}"/>
                </a:ext>
              </a:extLst>
            </p:cNvPr>
            <p:cNvSpPr/>
            <p:nvPr/>
          </p:nvSpPr>
          <p:spPr>
            <a:xfrm>
              <a:off x="4372534"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0" name="Ellipse 599">
              <a:extLst>
                <a:ext uri="{FF2B5EF4-FFF2-40B4-BE49-F238E27FC236}">
                  <a16:creationId xmlns:a16="http://schemas.microsoft.com/office/drawing/2014/main" id="{83FA35ED-281B-440B-9A0D-D305352EC23D}"/>
                </a:ext>
              </a:extLst>
            </p:cNvPr>
            <p:cNvSpPr/>
            <p:nvPr/>
          </p:nvSpPr>
          <p:spPr>
            <a:xfrm>
              <a:off x="4659046"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1" name="Ellipse 600">
              <a:extLst>
                <a:ext uri="{FF2B5EF4-FFF2-40B4-BE49-F238E27FC236}">
                  <a16:creationId xmlns:a16="http://schemas.microsoft.com/office/drawing/2014/main" id="{FD08BB23-1940-48DC-BD82-B43986FB70F2}"/>
                </a:ext>
              </a:extLst>
            </p:cNvPr>
            <p:cNvSpPr/>
            <p:nvPr/>
          </p:nvSpPr>
          <p:spPr>
            <a:xfrm>
              <a:off x="4945558" y="41681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2" name="Ellipse 601">
              <a:extLst>
                <a:ext uri="{FF2B5EF4-FFF2-40B4-BE49-F238E27FC236}">
                  <a16:creationId xmlns:a16="http://schemas.microsoft.com/office/drawing/2014/main" id="{8917A74F-BF2F-4CC4-8DFE-D745128572AB}"/>
                </a:ext>
              </a:extLst>
            </p:cNvPr>
            <p:cNvSpPr/>
            <p:nvPr/>
          </p:nvSpPr>
          <p:spPr>
            <a:xfrm>
              <a:off x="5232070"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3" name="Ellipse 602">
              <a:extLst>
                <a:ext uri="{FF2B5EF4-FFF2-40B4-BE49-F238E27FC236}">
                  <a16:creationId xmlns:a16="http://schemas.microsoft.com/office/drawing/2014/main" id="{5B60A231-7355-4694-912F-56A40E68AD4C}"/>
                </a:ext>
              </a:extLst>
            </p:cNvPr>
            <p:cNvSpPr/>
            <p:nvPr/>
          </p:nvSpPr>
          <p:spPr>
            <a:xfrm>
              <a:off x="5518582"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4" name="Ellipse 603">
              <a:extLst>
                <a:ext uri="{FF2B5EF4-FFF2-40B4-BE49-F238E27FC236}">
                  <a16:creationId xmlns:a16="http://schemas.microsoft.com/office/drawing/2014/main" id="{F4AF23A3-BD3E-45F5-87C2-7503754AD425}"/>
                </a:ext>
              </a:extLst>
            </p:cNvPr>
            <p:cNvSpPr/>
            <p:nvPr/>
          </p:nvSpPr>
          <p:spPr>
            <a:xfrm>
              <a:off x="5805094" y="297360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5" name="Ellipse 604">
              <a:extLst>
                <a:ext uri="{FF2B5EF4-FFF2-40B4-BE49-F238E27FC236}">
                  <a16:creationId xmlns:a16="http://schemas.microsoft.com/office/drawing/2014/main" id="{BF400EF1-9C91-4B6D-9DFC-F7A27C196166}"/>
                </a:ext>
              </a:extLst>
            </p:cNvPr>
            <p:cNvSpPr/>
            <p:nvPr/>
          </p:nvSpPr>
          <p:spPr>
            <a:xfrm>
              <a:off x="5805094" y="32723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6" name="Ellipse 605">
              <a:extLst>
                <a:ext uri="{FF2B5EF4-FFF2-40B4-BE49-F238E27FC236}">
                  <a16:creationId xmlns:a16="http://schemas.microsoft.com/office/drawing/2014/main" id="{D53860D0-7FF7-402F-8C5C-89A2327DCA47}"/>
                </a:ext>
              </a:extLst>
            </p:cNvPr>
            <p:cNvSpPr/>
            <p:nvPr/>
          </p:nvSpPr>
          <p:spPr>
            <a:xfrm>
              <a:off x="5806099" y="35710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7" name="Ellipse 606">
              <a:extLst>
                <a:ext uri="{FF2B5EF4-FFF2-40B4-BE49-F238E27FC236}">
                  <a16:creationId xmlns:a16="http://schemas.microsoft.com/office/drawing/2014/main" id="{90885D47-9508-4946-8AF6-8EA85D14AB4F}"/>
                </a:ext>
              </a:extLst>
            </p:cNvPr>
            <p:cNvSpPr/>
            <p:nvPr/>
          </p:nvSpPr>
          <p:spPr>
            <a:xfrm>
              <a:off x="5805094" y="38697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8" name="Ellipse 607">
              <a:extLst>
                <a:ext uri="{FF2B5EF4-FFF2-40B4-BE49-F238E27FC236}">
                  <a16:creationId xmlns:a16="http://schemas.microsoft.com/office/drawing/2014/main" id="{F50CA4D1-6ABE-45E9-B21C-086E3F2FB944}"/>
                </a:ext>
              </a:extLst>
            </p:cNvPr>
            <p:cNvSpPr/>
            <p:nvPr/>
          </p:nvSpPr>
          <p:spPr>
            <a:xfrm>
              <a:off x="5805094" y="41684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09" name="Groupe 608">
            <a:extLst>
              <a:ext uri="{FF2B5EF4-FFF2-40B4-BE49-F238E27FC236}">
                <a16:creationId xmlns:a16="http://schemas.microsoft.com/office/drawing/2014/main" id="{D542A0D7-E086-4C4E-AF5E-0FAB6AFC3A3E}"/>
              </a:ext>
            </a:extLst>
          </p:cNvPr>
          <p:cNvGrpSpPr/>
          <p:nvPr/>
        </p:nvGrpSpPr>
        <p:grpSpPr>
          <a:xfrm rot="10800000">
            <a:off x="9130785" y="4658914"/>
            <a:ext cx="1661379" cy="1422862"/>
            <a:chOff x="4372534" y="2973372"/>
            <a:chExt cx="1661379" cy="1422862"/>
          </a:xfrm>
          <a:solidFill>
            <a:schemeClr val="tx2"/>
          </a:solidFill>
        </p:grpSpPr>
        <p:sp>
          <p:nvSpPr>
            <p:cNvPr id="610" name="Ellipse 609">
              <a:extLst>
                <a:ext uri="{FF2B5EF4-FFF2-40B4-BE49-F238E27FC236}">
                  <a16:creationId xmlns:a16="http://schemas.microsoft.com/office/drawing/2014/main" id="{3F8312AE-29C5-407F-B1F2-E5D7FE51474B}"/>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1" name="Ellipse 610">
              <a:extLst>
                <a:ext uri="{FF2B5EF4-FFF2-40B4-BE49-F238E27FC236}">
                  <a16:creationId xmlns:a16="http://schemas.microsoft.com/office/drawing/2014/main" id="{2C3FC2B5-3221-490A-89F0-901074C19B2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0404EFC1-5A5B-4CBA-A037-EAF9B4F87EC5}"/>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D18F7466-2F48-45DB-AD7F-72DDFEB0E5F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1E319DB4-DB15-4B79-B279-04FD1AA21800}"/>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1DCBA8D8-5D19-4378-8B77-48A26B441944}"/>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E335BF32-7CDD-4642-8CCA-3AFDAF37C3A3}"/>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08A79EF6-DB92-46EB-B124-5F3F496B2309}"/>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A5704FFF-DBF4-4A4A-B6F5-2AD948695DA4}"/>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65301D16-5630-44D6-A0EE-2F21F532213C}"/>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F9EAF329-6186-4A6B-BE34-E18F548A8520}"/>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1" name="Ellipse 620">
              <a:extLst>
                <a:ext uri="{FF2B5EF4-FFF2-40B4-BE49-F238E27FC236}">
                  <a16:creationId xmlns:a16="http://schemas.microsoft.com/office/drawing/2014/main" id="{4D72C2F8-2E09-4E63-8659-8A08A7FC00C0}"/>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C28472C1-B57D-4AB4-AAA4-D32FF631AD5E}"/>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1F8AC3B3-19E4-45B8-8BBD-F6BF33EC0343}"/>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4" name="Ellipse 623">
              <a:extLst>
                <a:ext uri="{FF2B5EF4-FFF2-40B4-BE49-F238E27FC236}">
                  <a16:creationId xmlns:a16="http://schemas.microsoft.com/office/drawing/2014/main" id="{5F6F0067-897A-4E0B-9F0D-247CA9303DFE}"/>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CAF064FB-AD61-4892-9F85-10FAD3D58411}"/>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FB9DEAAA-6765-46EE-BA1E-23EE6AB85588}"/>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7" name="Ellipse 626">
              <a:extLst>
                <a:ext uri="{FF2B5EF4-FFF2-40B4-BE49-F238E27FC236}">
                  <a16:creationId xmlns:a16="http://schemas.microsoft.com/office/drawing/2014/main" id="{12DFA903-4145-431D-B976-C6E7EA3B05E6}"/>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8" name="Ellipse 627">
              <a:extLst>
                <a:ext uri="{FF2B5EF4-FFF2-40B4-BE49-F238E27FC236}">
                  <a16:creationId xmlns:a16="http://schemas.microsoft.com/office/drawing/2014/main" id="{FC1EF6E3-CB53-423B-8803-7AB5D3A772FF}"/>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07A86140-4C04-4717-A854-7205C622A10E}"/>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4E234586-BCD9-41C7-8CB2-6D833311A2F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1" name="Ellipse 630">
              <a:extLst>
                <a:ext uri="{FF2B5EF4-FFF2-40B4-BE49-F238E27FC236}">
                  <a16:creationId xmlns:a16="http://schemas.microsoft.com/office/drawing/2014/main" id="{4EEE9498-2765-4939-9FFC-642D5AF409F3}"/>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062A7E01-2C5F-4435-8342-1A41F9B661CC}"/>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E1127269-B3B9-4110-8B00-5F6DA01549EF}"/>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793E70DD-03A3-4887-BD58-7C66C37F0DF2}"/>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3F039BB2-A993-4701-9E76-BFAA499C190D}"/>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0EBEA4D1-AC07-4AE3-B0E6-E8433B8240C5}"/>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11DEA657-FE40-4547-A9DB-AB5F5853F972}"/>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876E1B90-B5E9-4E87-96D5-654B2FBC8EF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85AA69FD-E8C4-4B16-B003-1D526653690D}"/>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0" name="Groupe 639">
            <a:extLst>
              <a:ext uri="{FF2B5EF4-FFF2-40B4-BE49-F238E27FC236}">
                <a16:creationId xmlns:a16="http://schemas.microsoft.com/office/drawing/2014/main" id="{72A75586-EDE2-4682-98BC-9744DB44ABE4}"/>
              </a:ext>
            </a:extLst>
          </p:cNvPr>
          <p:cNvGrpSpPr/>
          <p:nvPr/>
        </p:nvGrpSpPr>
        <p:grpSpPr>
          <a:xfrm rot="10800000">
            <a:off x="1972862" y="4659146"/>
            <a:ext cx="1661379" cy="1422862"/>
            <a:chOff x="4372534" y="2973372"/>
            <a:chExt cx="1661379" cy="1422862"/>
          </a:xfrm>
          <a:solidFill>
            <a:schemeClr val="tx2"/>
          </a:solidFill>
        </p:grpSpPr>
        <p:sp>
          <p:nvSpPr>
            <p:cNvPr id="641" name="Ellipse 640">
              <a:extLst>
                <a:ext uri="{FF2B5EF4-FFF2-40B4-BE49-F238E27FC236}">
                  <a16:creationId xmlns:a16="http://schemas.microsoft.com/office/drawing/2014/main" id="{6B6CBAFB-F32B-46CF-A2BC-5700979B9725}"/>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2" name="Ellipse 641">
              <a:extLst>
                <a:ext uri="{FF2B5EF4-FFF2-40B4-BE49-F238E27FC236}">
                  <a16:creationId xmlns:a16="http://schemas.microsoft.com/office/drawing/2014/main" id="{8AE2900D-779C-42DE-BD04-3EB56BA1A3E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3" name="Ellipse 642">
              <a:extLst>
                <a:ext uri="{FF2B5EF4-FFF2-40B4-BE49-F238E27FC236}">
                  <a16:creationId xmlns:a16="http://schemas.microsoft.com/office/drawing/2014/main" id="{E9B99129-376E-4564-9E8A-39B459384BFA}"/>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322D94BA-B504-493D-83B4-5C2FFA9143C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653D4306-C2E4-44F1-BC8E-E5CB0AADBB75}"/>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D18AE780-D60A-4679-B864-FBFBC842C883}"/>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B9147B84-6E0F-4FA5-823A-25554F83ED4B}"/>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58872AC7-5A65-41EB-8361-129F7CE60E1C}"/>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9" name="Ellipse 648">
              <a:extLst>
                <a:ext uri="{FF2B5EF4-FFF2-40B4-BE49-F238E27FC236}">
                  <a16:creationId xmlns:a16="http://schemas.microsoft.com/office/drawing/2014/main" id="{9F740240-F2E6-42CD-88AE-8B02473A700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AA3102E4-0C57-4577-808A-B4318C486CB3}"/>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32D3F74A-8F72-419E-8E84-C97B039DAF48}"/>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2" name="Ellipse 651">
              <a:extLst>
                <a:ext uri="{FF2B5EF4-FFF2-40B4-BE49-F238E27FC236}">
                  <a16:creationId xmlns:a16="http://schemas.microsoft.com/office/drawing/2014/main" id="{A883D143-5146-41F3-9AA1-4C3C4418EA6F}"/>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55E1033A-A9BC-4AE4-A8B9-3719A9569AB7}"/>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6E702E60-236F-469E-B5C0-9BCCACE36A07}"/>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5" name="Ellipse 654">
              <a:extLst>
                <a:ext uri="{FF2B5EF4-FFF2-40B4-BE49-F238E27FC236}">
                  <a16:creationId xmlns:a16="http://schemas.microsoft.com/office/drawing/2014/main" id="{167E6620-5639-41D4-AE4A-E6F67FD628A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06BFD692-7DAB-420E-BFE4-39CB3C4AD3E3}"/>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AC6D5C47-FC53-4C51-ADB1-DBEBE0A0AF59}"/>
                </a:ext>
              </a:extLst>
            </p:cNvPr>
            <p:cNvSpPr/>
            <p:nvPr/>
          </p:nvSpPr>
          <p:spPr>
            <a:xfrm>
              <a:off x="4659046"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8" name="Ellipse 657">
              <a:extLst>
                <a:ext uri="{FF2B5EF4-FFF2-40B4-BE49-F238E27FC236}">
                  <a16:creationId xmlns:a16="http://schemas.microsoft.com/office/drawing/2014/main" id="{BC736EFF-E3C2-4441-B8DB-01D94FA4AEF7}"/>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9" name="Ellipse 658">
              <a:extLst>
                <a:ext uri="{FF2B5EF4-FFF2-40B4-BE49-F238E27FC236}">
                  <a16:creationId xmlns:a16="http://schemas.microsoft.com/office/drawing/2014/main" id="{0F86D3FB-487C-4FB9-B3FB-F48CFF4CDBC4}"/>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0" name="Ellipse 659">
              <a:extLst>
                <a:ext uri="{FF2B5EF4-FFF2-40B4-BE49-F238E27FC236}">
                  <a16:creationId xmlns:a16="http://schemas.microsoft.com/office/drawing/2014/main" id="{15117EC7-5B0B-4235-A028-6586C38D67EB}"/>
                </a:ext>
              </a:extLst>
            </p:cNvPr>
            <p:cNvSpPr/>
            <p:nvPr/>
          </p:nvSpPr>
          <p:spPr>
            <a:xfrm>
              <a:off x="5518582"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1" name="Ellipse 660">
              <a:extLst>
                <a:ext uri="{FF2B5EF4-FFF2-40B4-BE49-F238E27FC236}">
                  <a16:creationId xmlns:a16="http://schemas.microsoft.com/office/drawing/2014/main" id="{ABD31011-0907-4294-B26C-CA596541758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2" name="Ellipse 661">
              <a:extLst>
                <a:ext uri="{FF2B5EF4-FFF2-40B4-BE49-F238E27FC236}">
                  <a16:creationId xmlns:a16="http://schemas.microsoft.com/office/drawing/2014/main" id="{85AE7902-EF2E-410D-95E3-9EB42AAB3966}"/>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3" name="Ellipse 662">
              <a:extLst>
                <a:ext uri="{FF2B5EF4-FFF2-40B4-BE49-F238E27FC236}">
                  <a16:creationId xmlns:a16="http://schemas.microsoft.com/office/drawing/2014/main" id="{F16BBE84-2D6B-4C6F-843F-717447198115}"/>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4" name="Ellipse 663">
              <a:extLst>
                <a:ext uri="{FF2B5EF4-FFF2-40B4-BE49-F238E27FC236}">
                  <a16:creationId xmlns:a16="http://schemas.microsoft.com/office/drawing/2014/main" id="{47306A90-C31C-4383-8620-143F5F4DA281}"/>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5" name="Ellipse 664">
              <a:extLst>
                <a:ext uri="{FF2B5EF4-FFF2-40B4-BE49-F238E27FC236}">
                  <a16:creationId xmlns:a16="http://schemas.microsoft.com/office/drawing/2014/main" id="{456812A2-517F-4D50-8C7B-7A1788ADE4D7}"/>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6" name="Ellipse 665">
              <a:extLst>
                <a:ext uri="{FF2B5EF4-FFF2-40B4-BE49-F238E27FC236}">
                  <a16:creationId xmlns:a16="http://schemas.microsoft.com/office/drawing/2014/main" id="{6AA8F181-6BD5-4219-B39D-70DD9CB484C7}"/>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7" name="Ellipse 666">
              <a:extLst>
                <a:ext uri="{FF2B5EF4-FFF2-40B4-BE49-F238E27FC236}">
                  <a16:creationId xmlns:a16="http://schemas.microsoft.com/office/drawing/2014/main" id="{E14BF816-FF44-4341-9B7D-C7E42C665B9E}"/>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8" name="Ellipse 667">
              <a:extLst>
                <a:ext uri="{FF2B5EF4-FFF2-40B4-BE49-F238E27FC236}">
                  <a16:creationId xmlns:a16="http://schemas.microsoft.com/office/drawing/2014/main" id="{521C33E8-FF28-4E1A-ACC2-DBCC978334EA}"/>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9" name="Ellipse 668">
              <a:extLst>
                <a:ext uri="{FF2B5EF4-FFF2-40B4-BE49-F238E27FC236}">
                  <a16:creationId xmlns:a16="http://schemas.microsoft.com/office/drawing/2014/main" id="{3B92AFA3-9D07-4AC9-B29C-FEBE9759E1C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0" name="Ellipse 669">
              <a:extLst>
                <a:ext uri="{FF2B5EF4-FFF2-40B4-BE49-F238E27FC236}">
                  <a16:creationId xmlns:a16="http://schemas.microsoft.com/office/drawing/2014/main" id="{5301E971-BA2F-4C8E-A855-C5C7FF066F8E}"/>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29F12E74-150A-4CD2-A71D-C7C8595C89FD}"/>
              </a:ext>
            </a:extLst>
          </p:cNvPr>
          <p:cNvGrpSpPr/>
          <p:nvPr/>
        </p:nvGrpSpPr>
        <p:grpSpPr>
          <a:xfrm>
            <a:off x="6771200" y="4658683"/>
            <a:ext cx="1661379" cy="1422862"/>
            <a:chOff x="6771200" y="4658683"/>
            <a:chExt cx="1661379" cy="1422862"/>
          </a:xfrm>
        </p:grpSpPr>
        <p:sp>
          <p:nvSpPr>
            <p:cNvPr id="734" name="Ellipse 733">
              <a:extLst>
                <a:ext uri="{FF2B5EF4-FFF2-40B4-BE49-F238E27FC236}">
                  <a16:creationId xmlns:a16="http://schemas.microsoft.com/office/drawing/2014/main" id="{5F5218F9-3624-41D5-B878-962839F7612E}"/>
                </a:ext>
              </a:extLst>
            </p:cNvPr>
            <p:cNvSpPr/>
            <p:nvPr/>
          </p:nvSpPr>
          <p:spPr>
            <a:xfrm rot="10800000">
              <a:off x="8204765"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5" name="Ellipse 734">
              <a:extLst>
                <a:ext uri="{FF2B5EF4-FFF2-40B4-BE49-F238E27FC236}">
                  <a16:creationId xmlns:a16="http://schemas.microsoft.com/office/drawing/2014/main" id="{5E69DA6A-4FD1-4AE0-A477-98DE17D57D35}"/>
                </a:ext>
              </a:extLst>
            </p:cNvPr>
            <p:cNvSpPr/>
            <p:nvPr/>
          </p:nvSpPr>
          <p:spPr>
            <a:xfrm rot="10800000">
              <a:off x="7918253"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6" name="Ellipse 735">
              <a:extLst>
                <a:ext uri="{FF2B5EF4-FFF2-40B4-BE49-F238E27FC236}">
                  <a16:creationId xmlns:a16="http://schemas.microsoft.com/office/drawing/2014/main" id="{7AFA5939-8A07-4836-8667-7C0060EE7D85}"/>
                </a:ext>
              </a:extLst>
            </p:cNvPr>
            <p:cNvSpPr/>
            <p:nvPr/>
          </p:nvSpPr>
          <p:spPr>
            <a:xfrm rot="10800000">
              <a:off x="7631741"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7" name="Ellipse 736">
              <a:extLst>
                <a:ext uri="{FF2B5EF4-FFF2-40B4-BE49-F238E27FC236}">
                  <a16:creationId xmlns:a16="http://schemas.microsoft.com/office/drawing/2014/main" id="{E99878A7-8DC4-40F0-B5F1-10681F7418B7}"/>
                </a:ext>
              </a:extLst>
            </p:cNvPr>
            <p:cNvSpPr/>
            <p:nvPr/>
          </p:nvSpPr>
          <p:spPr>
            <a:xfrm rot="10800000">
              <a:off x="7345229"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8" name="Ellipse 737">
              <a:extLst>
                <a:ext uri="{FF2B5EF4-FFF2-40B4-BE49-F238E27FC236}">
                  <a16:creationId xmlns:a16="http://schemas.microsoft.com/office/drawing/2014/main" id="{AD2C6A93-EBC7-43BF-B838-EFAEB45C7CFA}"/>
                </a:ext>
              </a:extLst>
            </p:cNvPr>
            <p:cNvSpPr/>
            <p:nvPr/>
          </p:nvSpPr>
          <p:spPr>
            <a:xfrm rot="10800000">
              <a:off x="7058717"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9" name="Ellipse 738">
              <a:extLst>
                <a:ext uri="{FF2B5EF4-FFF2-40B4-BE49-F238E27FC236}">
                  <a16:creationId xmlns:a16="http://schemas.microsoft.com/office/drawing/2014/main" id="{CAD26FF6-F055-41BC-ABD2-7AC199A5173A}"/>
                </a:ext>
              </a:extLst>
            </p:cNvPr>
            <p:cNvSpPr/>
            <p:nvPr/>
          </p:nvSpPr>
          <p:spPr>
            <a:xfrm rot="10800000">
              <a:off x="8204765"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0" name="Ellipse 739">
              <a:extLst>
                <a:ext uri="{FF2B5EF4-FFF2-40B4-BE49-F238E27FC236}">
                  <a16:creationId xmlns:a16="http://schemas.microsoft.com/office/drawing/2014/main" id="{B2E20510-91D8-420F-97E8-C2EA597DD52B}"/>
                </a:ext>
              </a:extLst>
            </p:cNvPr>
            <p:cNvSpPr/>
            <p:nvPr/>
          </p:nvSpPr>
          <p:spPr>
            <a:xfrm rot="10800000">
              <a:off x="7918253"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1" name="Ellipse 740">
              <a:extLst>
                <a:ext uri="{FF2B5EF4-FFF2-40B4-BE49-F238E27FC236}">
                  <a16:creationId xmlns:a16="http://schemas.microsoft.com/office/drawing/2014/main" id="{17D9FB89-8C0A-44F5-B17C-7E48A0E3B3D2}"/>
                </a:ext>
              </a:extLst>
            </p:cNvPr>
            <p:cNvSpPr/>
            <p:nvPr/>
          </p:nvSpPr>
          <p:spPr>
            <a:xfrm rot="10800000">
              <a:off x="7631741"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2" name="Ellipse 741">
              <a:extLst>
                <a:ext uri="{FF2B5EF4-FFF2-40B4-BE49-F238E27FC236}">
                  <a16:creationId xmlns:a16="http://schemas.microsoft.com/office/drawing/2014/main" id="{AFF0DE2E-B131-4D6B-A2D7-4D3C52F7EDAF}"/>
                </a:ext>
              </a:extLst>
            </p:cNvPr>
            <p:cNvSpPr/>
            <p:nvPr/>
          </p:nvSpPr>
          <p:spPr>
            <a:xfrm rot="10800000">
              <a:off x="7345229"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3" name="Ellipse 742">
              <a:extLst>
                <a:ext uri="{FF2B5EF4-FFF2-40B4-BE49-F238E27FC236}">
                  <a16:creationId xmlns:a16="http://schemas.microsoft.com/office/drawing/2014/main" id="{D2341FEA-BD1A-48FE-B2EE-35FCD5017631}"/>
                </a:ext>
              </a:extLst>
            </p:cNvPr>
            <p:cNvSpPr/>
            <p:nvPr/>
          </p:nvSpPr>
          <p:spPr>
            <a:xfrm rot="10800000">
              <a:off x="7058717"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4" name="Ellipse 743">
              <a:extLst>
                <a:ext uri="{FF2B5EF4-FFF2-40B4-BE49-F238E27FC236}">
                  <a16:creationId xmlns:a16="http://schemas.microsoft.com/office/drawing/2014/main" id="{52856BD6-B160-48E1-B813-50F0E0CBECC5}"/>
                </a:ext>
              </a:extLst>
            </p:cNvPr>
            <p:cNvSpPr/>
            <p:nvPr/>
          </p:nvSpPr>
          <p:spPr>
            <a:xfrm rot="10800000">
              <a:off x="8203760"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5" name="Ellipse 744">
              <a:extLst>
                <a:ext uri="{FF2B5EF4-FFF2-40B4-BE49-F238E27FC236}">
                  <a16:creationId xmlns:a16="http://schemas.microsoft.com/office/drawing/2014/main" id="{ECDCD95D-14E4-41FD-854F-ACA803B53AA8}"/>
                </a:ext>
              </a:extLst>
            </p:cNvPr>
            <p:cNvSpPr/>
            <p:nvPr/>
          </p:nvSpPr>
          <p:spPr>
            <a:xfrm rot="10800000">
              <a:off x="7917248"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6" name="Ellipse 745">
              <a:extLst>
                <a:ext uri="{FF2B5EF4-FFF2-40B4-BE49-F238E27FC236}">
                  <a16:creationId xmlns:a16="http://schemas.microsoft.com/office/drawing/2014/main" id="{026F4608-FCD0-4DAF-B1C6-37DEDAD96472}"/>
                </a:ext>
              </a:extLst>
            </p:cNvPr>
            <p:cNvSpPr/>
            <p:nvPr/>
          </p:nvSpPr>
          <p:spPr>
            <a:xfrm rot="10800000">
              <a:off x="7630736"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7" name="Ellipse 746">
              <a:extLst>
                <a:ext uri="{FF2B5EF4-FFF2-40B4-BE49-F238E27FC236}">
                  <a16:creationId xmlns:a16="http://schemas.microsoft.com/office/drawing/2014/main" id="{CAE53A40-EFEC-4FFC-9630-ACFD860703B5}"/>
                </a:ext>
              </a:extLst>
            </p:cNvPr>
            <p:cNvSpPr/>
            <p:nvPr/>
          </p:nvSpPr>
          <p:spPr>
            <a:xfrm rot="10800000">
              <a:off x="7344224"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8" name="Ellipse 747">
              <a:extLst>
                <a:ext uri="{FF2B5EF4-FFF2-40B4-BE49-F238E27FC236}">
                  <a16:creationId xmlns:a16="http://schemas.microsoft.com/office/drawing/2014/main" id="{4C17DF61-4CE2-48D0-B23B-E36CD9D2D864}"/>
                </a:ext>
              </a:extLst>
            </p:cNvPr>
            <p:cNvSpPr/>
            <p:nvPr/>
          </p:nvSpPr>
          <p:spPr>
            <a:xfrm rot="10800000">
              <a:off x="7057712"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9" name="Ellipse 748">
              <a:extLst>
                <a:ext uri="{FF2B5EF4-FFF2-40B4-BE49-F238E27FC236}">
                  <a16:creationId xmlns:a16="http://schemas.microsoft.com/office/drawing/2014/main" id="{BD164756-2E24-4C90-9BB4-7758123A51B6}"/>
                </a:ext>
              </a:extLst>
            </p:cNvPr>
            <p:cNvSpPr/>
            <p:nvPr/>
          </p:nvSpPr>
          <p:spPr>
            <a:xfrm rot="10800000">
              <a:off x="8204765"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0" name="Ellipse 749">
              <a:extLst>
                <a:ext uri="{FF2B5EF4-FFF2-40B4-BE49-F238E27FC236}">
                  <a16:creationId xmlns:a16="http://schemas.microsoft.com/office/drawing/2014/main" id="{D0FD01A9-91B8-4076-B26E-706A9E2B2A11}"/>
                </a:ext>
              </a:extLst>
            </p:cNvPr>
            <p:cNvSpPr/>
            <p:nvPr/>
          </p:nvSpPr>
          <p:spPr>
            <a:xfrm rot="10800000">
              <a:off x="7918253"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1" name="Ellipse 750">
              <a:extLst>
                <a:ext uri="{FF2B5EF4-FFF2-40B4-BE49-F238E27FC236}">
                  <a16:creationId xmlns:a16="http://schemas.microsoft.com/office/drawing/2014/main" id="{BDB7A65C-D65F-4A53-AF96-481859CC1D4F}"/>
                </a:ext>
              </a:extLst>
            </p:cNvPr>
            <p:cNvSpPr/>
            <p:nvPr/>
          </p:nvSpPr>
          <p:spPr>
            <a:xfrm rot="10800000">
              <a:off x="7631741" y="495761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2" name="Ellipse 751">
              <a:extLst>
                <a:ext uri="{FF2B5EF4-FFF2-40B4-BE49-F238E27FC236}">
                  <a16:creationId xmlns:a16="http://schemas.microsoft.com/office/drawing/2014/main" id="{FA44587B-86E4-4B4A-B12F-AA39854E05E8}"/>
                </a:ext>
              </a:extLst>
            </p:cNvPr>
            <p:cNvSpPr/>
            <p:nvPr/>
          </p:nvSpPr>
          <p:spPr>
            <a:xfrm rot="10800000">
              <a:off x="7345229"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3" name="Ellipse 752">
              <a:extLst>
                <a:ext uri="{FF2B5EF4-FFF2-40B4-BE49-F238E27FC236}">
                  <a16:creationId xmlns:a16="http://schemas.microsoft.com/office/drawing/2014/main" id="{CCCEB2D3-B3FF-4A71-8B2A-D47174769E21}"/>
                </a:ext>
              </a:extLst>
            </p:cNvPr>
            <p:cNvSpPr/>
            <p:nvPr/>
          </p:nvSpPr>
          <p:spPr>
            <a:xfrm rot="10800000">
              <a:off x="7058717"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4" name="Ellipse 753">
              <a:extLst>
                <a:ext uri="{FF2B5EF4-FFF2-40B4-BE49-F238E27FC236}">
                  <a16:creationId xmlns:a16="http://schemas.microsoft.com/office/drawing/2014/main" id="{F1335CFD-B06C-4CCD-8F53-94A86950621B}"/>
                </a:ext>
              </a:extLst>
            </p:cNvPr>
            <p:cNvSpPr/>
            <p:nvPr/>
          </p:nvSpPr>
          <p:spPr>
            <a:xfrm rot="10800000">
              <a:off x="8204765"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5" name="Ellipse 754">
              <a:extLst>
                <a:ext uri="{FF2B5EF4-FFF2-40B4-BE49-F238E27FC236}">
                  <a16:creationId xmlns:a16="http://schemas.microsoft.com/office/drawing/2014/main" id="{1B3F2A44-0D37-416E-8635-137F2AFBE9D7}"/>
                </a:ext>
              </a:extLst>
            </p:cNvPr>
            <p:cNvSpPr/>
            <p:nvPr/>
          </p:nvSpPr>
          <p:spPr>
            <a:xfrm rot="10800000">
              <a:off x="7918253"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6" name="Ellipse 755">
              <a:extLst>
                <a:ext uri="{FF2B5EF4-FFF2-40B4-BE49-F238E27FC236}">
                  <a16:creationId xmlns:a16="http://schemas.microsoft.com/office/drawing/2014/main" id="{680689A3-4AEF-4FD1-9432-AE1E68D0B638}"/>
                </a:ext>
              </a:extLst>
            </p:cNvPr>
            <p:cNvSpPr/>
            <p:nvPr/>
          </p:nvSpPr>
          <p:spPr>
            <a:xfrm rot="10800000">
              <a:off x="7631741"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7" name="Ellipse 756">
              <a:extLst>
                <a:ext uri="{FF2B5EF4-FFF2-40B4-BE49-F238E27FC236}">
                  <a16:creationId xmlns:a16="http://schemas.microsoft.com/office/drawing/2014/main" id="{8883E1F6-F08A-4300-8349-D608DD43A1D4}"/>
                </a:ext>
              </a:extLst>
            </p:cNvPr>
            <p:cNvSpPr/>
            <p:nvPr/>
          </p:nvSpPr>
          <p:spPr>
            <a:xfrm rot="10800000">
              <a:off x="7345229"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8" name="Ellipse 757">
              <a:extLst>
                <a:ext uri="{FF2B5EF4-FFF2-40B4-BE49-F238E27FC236}">
                  <a16:creationId xmlns:a16="http://schemas.microsoft.com/office/drawing/2014/main" id="{2BD35757-5653-4D2E-83E4-093003F98A62}"/>
                </a:ext>
              </a:extLst>
            </p:cNvPr>
            <p:cNvSpPr/>
            <p:nvPr/>
          </p:nvSpPr>
          <p:spPr>
            <a:xfrm rot="10800000">
              <a:off x="7058717"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9" name="Ellipse 758">
              <a:extLst>
                <a:ext uri="{FF2B5EF4-FFF2-40B4-BE49-F238E27FC236}">
                  <a16:creationId xmlns:a16="http://schemas.microsoft.com/office/drawing/2014/main" id="{92D14681-78A9-4374-B80D-7B12A724829E}"/>
                </a:ext>
              </a:extLst>
            </p:cNvPr>
            <p:cNvSpPr/>
            <p:nvPr/>
          </p:nvSpPr>
          <p:spPr>
            <a:xfrm rot="10800000">
              <a:off x="6772205" y="58534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0" name="Ellipse 759">
              <a:extLst>
                <a:ext uri="{FF2B5EF4-FFF2-40B4-BE49-F238E27FC236}">
                  <a16:creationId xmlns:a16="http://schemas.microsoft.com/office/drawing/2014/main" id="{4F2C9B70-9215-4596-8A25-06C7D5E99AE5}"/>
                </a:ext>
              </a:extLst>
            </p:cNvPr>
            <p:cNvSpPr/>
            <p:nvPr/>
          </p:nvSpPr>
          <p:spPr>
            <a:xfrm rot="10800000">
              <a:off x="6772205" y="55547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1" name="Ellipse 760">
              <a:extLst>
                <a:ext uri="{FF2B5EF4-FFF2-40B4-BE49-F238E27FC236}">
                  <a16:creationId xmlns:a16="http://schemas.microsoft.com/office/drawing/2014/main" id="{0CA9B8AB-E63D-4978-B716-50DE405EDFD6}"/>
                </a:ext>
              </a:extLst>
            </p:cNvPr>
            <p:cNvSpPr/>
            <p:nvPr/>
          </p:nvSpPr>
          <p:spPr>
            <a:xfrm rot="10800000">
              <a:off x="6771200" y="52560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2" name="Ellipse 761">
              <a:extLst>
                <a:ext uri="{FF2B5EF4-FFF2-40B4-BE49-F238E27FC236}">
                  <a16:creationId xmlns:a16="http://schemas.microsoft.com/office/drawing/2014/main" id="{81B9713B-E270-487C-AC50-556730D1936B}"/>
                </a:ext>
              </a:extLst>
            </p:cNvPr>
            <p:cNvSpPr/>
            <p:nvPr/>
          </p:nvSpPr>
          <p:spPr>
            <a:xfrm rot="10800000">
              <a:off x="6772205" y="49573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3" name="Ellipse 762">
              <a:extLst>
                <a:ext uri="{FF2B5EF4-FFF2-40B4-BE49-F238E27FC236}">
                  <a16:creationId xmlns:a16="http://schemas.microsoft.com/office/drawing/2014/main" id="{AA32F3AE-E548-4F59-B9CC-6E0DB171EEC2}"/>
                </a:ext>
              </a:extLst>
            </p:cNvPr>
            <p:cNvSpPr/>
            <p:nvPr/>
          </p:nvSpPr>
          <p:spPr>
            <a:xfrm rot="10800000">
              <a:off x="6772205" y="465868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4" name="Groupe 763">
            <a:extLst>
              <a:ext uri="{FF2B5EF4-FFF2-40B4-BE49-F238E27FC236}">
                <a16:creationId xmlns:a16="http://schemas.microsoft.com/office/drawing/2014/main" id="{0667C194-A31A-4267-92B1-F02B2148895E}"/>
              </a:ext>
            </a:extLst>
          </p:cNvPr>
          <p:cNvGrpSpPr/>
          <p:nvPr/>
        </p:nvGrpSpPr>
        <p:grpSpPr>
          <a:xfrm rot="10800000">
            <a:off x="9160637" y="2973372"/>
            <a:ext cx="1661379" cy="1422862"/>
            <a:chOff x="4372534" y="2973372"/>
            <a:chExt cx="1661379" cy="1422862"/>
          </a:xfrm>
        </p:grpSpPr>
        <p:sp>
          <p:nvSpPr>
            <p:cNvPr id="765" name="Ellipse 764">
              <a:extLst>
                <a:ext uri="{FF2B5EF4-FFF2-40B4-BE49-F238E27FC236}">
                  <a16:creationId xmlns:a16="http://schemas.microsoft.com/office/drawing/2014/main" id="{BC7B9112-5D01-4FFA-A5C5-6866BC2514B5}"/>
                </a:ext>
              </a:extLst>
            </p:cNvPr>
            <p:cNvSpPr/>
            <p:nvPr/>
          </p:nvSpPr>
          <p:spPr>
            <a:xfrm>
              <a:off x="4372534"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6" name="Ellipse 765">
              <a:extLst>
                <a:ext uri="{FF2B5EF4-FFF2-40B4-BE49-F238E27FC236}">
                  <a16:creationId xmlns:a16="http://schemas.microsoft.com/office/drawing/2014/main" id="{9ED1B97B-661B-4AFC-BE94-6EB1C367EFA2}"/>
                </a:ext>
              </a:extLst>
            </p:cNvPr>
            <p:cNvSpPr/>
            <p:nvPr/>
          </p:nvSpPr>
          <p:spPr>
            <a:xfrm>
              <a:off x="4659046"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7" name="Ellipse 766">
              <a:extLst>
                <a:ext uri="{FF2B5EF4-FFF2-40B4-BE49-F238E27FC236}">
                  <a16:creationId xmlns:a16="http://schemas.microsoft.com/office/drawing/2014/main" id="{85412BE0-FC02-4078-8572-1CD5D6617401}"/>
                </a:ext>
              </a:extLst>
            </p:cNvPr>
            <p:cNvSpPr/>
            <p:nvPr/>
          </p:nvSpPr>
          <p:spPr>
            <a:xfrm>
              <a:off x="4945558" y="297337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8" name="Ellipse 767">
              <a:extLst>
                <a:ext uri="{FF2B5EF4-FFF2-40B4-BE49-F238E27FC236}">
                  <a16:creationId xmlns:a16="http://schemas.microsoft.com/office/drawing/2014/main" id="{04A749D6-1D2F-4EC1-889B-5BE168C2C2D0}"/>
                </a:ext>
              </a:extLst>
            </p:cNvPr>
            <p:cNvSpPr/>
            <p:nvPr/>
          </p:nvSpPr>
          <p:spPr>
            <a:xfrm>
              <a:off x="5232070"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9" name="Ellipse 768">
              <a:extLst>
                <a:ext uri="{FF2B5EF4-FFF2-40B4-BE49-F238E27FC236}">
                  <a16:creationId xmlns:a16="http://schemas.microsoft.com/office/drawing/2014/main" id="{59BEB1D0-79AD-4BCD-8535-B7136962A634}"/>
                </a:ext>
              </a:extLst>
            </p:cNvPr>
            <p:cNvSpPr/>
            <p:nvPr/>
          </p:nvSpPr>
          <p:spPr>
            <a:xfrm>
              <a:off x="5518582" y="297337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0" name="Ellipse 769">
              <a:extLst>
                <a:ext uri="{FF2B5EF4-FFF2-40B4-BE49-F238E27FC236}">
                  <a16:creationId xmlns:a16="http://schemas.microsoft.com/office/drawing/2014/main" id="{AFF5C2B5-9EEA-478B-8A61-A6B774F0A432}"/>
                </a:ext>
              </a:extLst>
            </p:cNvPr>
            <p:cNvSpPr/>
            <p:nvPr/>
          </p:nvSpPr>
          <p:spPr>
            <a:xfrm>
              <a:off x="4372534"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1" name="Ellipse 770">
              <a:extLst>
                <a:ext uri="{FF2B5EF4-FFF2-40B4-BE49-F238E27FC236}">
                  <a16:creationId xmlns:a16="http://schemas.microsoft.com/office/drawing/2014/main" id="{C855E2DA-79BC-460D-8CBC-DE57F94DFEF0}"/>
                </a:ext>
              </a:extLst>
            </p:cNvPr>
            <p:cNvSpPr/>
            <p:nvPr/>
          </p:nvSpPr>
          <p:spPr>
            <a:xfrm>
              <a:off x="4659046"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2" name="Ellipse 771">
              <a:extLst>
                <a:ext uri="{FF2B5EF4-FFF2-40B4-BE49-F238E27FC236}">
                  <a16:creationId xmlns:a16="http://schemas.microsoft.com/office/drawing/2014/main" id="{0BEF20A3-F7AA-41CB-A5F6-9B58A3884AD3}"/>
                </a:ext>
              </a:extLst>
            </p:cNvPr>
            <p:cNvSpPr/>
            <p:nvPr/>
          </p:nvSpPr>
          <p:spPr>
            <a:xfrm>
              <a:off x="4945558"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3" name="Ellipse 772">
              <a:extLst>
                <a:ext uri="{FF2B5EF4-FFF2-40B4-BE49-F238E27FC236}">
                  <a16:creationId xmlns:a16="http://schemas.microsoft.com/office/drawing/2014/main" id="{A5A9854E-A759-4F62-B692-600A52ED7DA0}"/>
                </a:ext>
              </a:extLst>
            </p:cNvPr>
            <p:cNvSpPr/>
            <p:nvPr/>
          </p:nvSpPr>
          <p:spPr>
            <a:xfrm>
              <a:off x="5232070" y="32720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4" name="Ellipse 773">
              <a:extLst>
                <a:ext uri="{FF2B5EF4-FFF2-40B4-BE49-F238E27FC236}">
                  <a16:creationId xmlns:a16="http://schemas.microsoft.com/office/drawing/2014/main" id="{6000B13E-E2B3-48D6-BB08-B6A01570B67E}"/>
                </a:ext>
              </a:extLst>
            </p:cNvPr>
            <p:cNvSpPr/>
            <p:nvPr/>
          </p:nvSpPr>
          <p:spPr>
            <a:xfrm>
              <a:off x="5518582" y="327207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5" name="Ellipse 774">
              <a:extLst>
                <a:ext uri="{FF2B5EF4-FFF2-40B4-BE49-F238E27FC236}">
                  <a16:creationId xmlns:a16="http://schemas.microsoft.com/office/drawing/2014/main" id="{92A6138B-53A1-4599-88C2-E40DEA7288D8}"/>
                </a:ext>
              </a:extLst>
            </p:cNvPr>
            <p:cNvSpPr/>
            <p:nvPr/>
          </p:nvSpPr>
          <p:spPr>
            <a:xfrm>
              <a:off x="4373539"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6" name="Ellipse 775">
              <a:extLst>
                <a:ext uri="{FF2B5EF4-FFF2-40B4-BE49-F238E27FC236}">
                  <a16:creationId xmlns:a16="http://schemas.microsoft.com/office/drawing/2014/main" id="{957CAA02-6732-4FF7-AE1C-67B39EBB08E4}"/>
                </a:ext>
              </a:extLst>
            </p:cNvPr>
            <p:cNvSpPr/>
            <p:nvPr/>
          </p:nvSpPr>
          <p:spPr>
            <a:xfrm>
              <a:off x="4660051"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7" name="Ellipse 776">
              <a:extLst>
                <a:ext uri="{FF2B5EF4-FFF2-40B4-BE49-F238E27FC236}">
                  <a16:creationId xmlns:a16="http://schemas.microsoft.com/office/drawing/2014/main" id="{23FCE437-5E7A-4830-AA89-BFD265D88324}"/>
                </a:ext>
              </a:extLst>
            </p:cNvPr>
            <p:cNvSpPr/>
            <p:nvPr/>
          </p:nvSpPr>
          <p:spPr>
            <a:xfrm>
              <a:off x="4946563"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8" name="Ellipse 777">
              <a:extLst>
                <a:ext uri="{FF2B5EF4-FFF2-40B4-BE49-F238E27FC236}">
                  <a16:creationId xmlns:a16="http://schemas.microsoft.com/office/drawing/2014/main" id="{52660B78-0CB5-4658-907E-BA0411C14614}"/>
                </a:ext>
              </a:extLst>
            </p:cNvPr>
            <p:cNvSpPr/>
            <p:nvPr/>
          </p:nvSpPr>
          <p:spPr>
            <a:xfrm>
              <a:off x="5233075" y="357078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9" name="Ellipse 778">
              <a:extLst>
                <a:ext uri="{FF2B5EF4-FFF2-40B4-BE49-F238E27FC236}">
                  <a16:creationId xmlns:a16="http://schemas.microsoft.com/office/drawing/2014/main" id="{BCB83BF2-FA6D-49C3-A0EC-E0AF6024FF7D}"/>
                </a:ext>
              </a:extLst>
            </p:cNvPr>
            <p:cNvSpPr/>
            <p:nvPr/>
          </p:nvSpPr>
          <p:spPr>
            <a:xfrm>
              <a:off x="5519587" y="35707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0" name="Ellipse 779">
              <a:extLst>
                <a:ext uri="{FF2B5EF4-FFF2-40B4-BE49-F238E27FC236}">
                  <a16:creationId xmlns:a16="http://schemas.microsoft.com/office/drawing/2014/main" id="{820CE591-E0B6-48F3-AD2F-CE3D79A13BFD}"/>
                </a:ext>
              </a:extLst>
            </p:cNvPr>
            <p:cNvSpPr/>
            <p:nvPr/>
          </p:nvSpPr>
          <p:spPr>
            <a:xfrm>
              <a:off x="4372534"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1" name="Ellipse 780">
              <a:extLst>
                <a:ext uri="{FF2B5EF4-FFF2-40B4-BE49-F238E27FC236}">
                  <a16:creationId xmlns:a16="http://schemas.microsoft.com/office/drawing/2014/main" id="{96374EB9-2CAF-4291-9766-F0B39AD27105}"/>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2" name="Ellipse 781">
              <a:extLst>
                <a:ext uri="{FF2B5EF4-FFF2-40B4-BE49-F238E27FC236}">
                  <a16:creationId xmlns:a16="http://schemas.microsoft.com/office/drawing/2014/main" id="{EA2D199A-0C12-4CFB-91D6-107F5096D5A7}"/>
                </a:ext>
              </a:extLst>
            </p:cNvPr>
            <p:cNvSpPr/>
            <p:nvPr/>
          </p:nvSpPr>
          <p:spPr>
            <a:xfrm>
              <a:off x="4945558"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3" name="Ellipse 782">
              <a:extLst>
                <a:ext uri="{FF2B5EF4-FFF2-40B4-BE49-F238E27FC236}">
                  <a16:creationId xmlns:a16="http://schemas.microsoft.com/office/drawing/2014/main" id="{C13CF7C6-1D02-4537-A77F-456832A684C0}"/>
                </a:ext>
              </a:extLst>
            </p:cNvPr>
            <p:cNvSpPr/>
            <p:nvPr/>
          </p:nvSpPr>
          <p:spPr>
            <a:xfrm>
              <a:off x="5232070" y="38694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4" name="Ellipse 783">
              <a:extLst>
                <a:ext uri="{FF2B5EF4-FFF2-40B4-BE49-F238E27FC236}">
                  <a16:creationId xmlns:a16="http://schemas.microsoft.com/office/drawing/2014/main" id="{2CF27787-03E2-44A5-BF25-8B7C6D96F143}"/>
                </a:ext>
              </a:extLst>
            </p:cNvPr>
            <p:cNvSpPr/>
            <p:nvPr/>
          </p:nvSpPr>
          <p:spPr>
            <a:xfrm>
              <a:off x="5518582"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5" name="Ellipse 784">
              <a:extLst>
                <a:ext uri="{FF2B5EF4-FFF2-40B4-BE49-F238E27FC236}">
                  <a16:creationId xmlns:a16="http://schemas.microsoft.com/office/drawing/2014/main" id="{507B1DAB-2782-4C91-94BC-59EE6B21D82C}"/>
                </a:ext>
              </a:extLst>
            </p:cNvPr>
            <p:cNvSpPr/>
            <p:nvPr/>
          </p:nvSpPr>
          <p:spPr>
            <a:xfrm>
              <a:off x="4372534"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6" name="Ellipse 785">
              <a:extLst>
                <a:ext uri="{FF2B5EF4-FFF2-40B4-BE49-F238E27FC236}">
                  <a16:creationId xmlns:a16="http://schemas.microsoft.com/office/drawing/2014/main" id="{C9FFE5B1-4314-44E2-8184-F437677B4170}"/>
                </a:ext>
              </a:extLst>
            </p:cNvPr>
            <p:cNvSpPr/>
            <p:nvPr/>
          </p:nvSpPr>
          <p:spPr>
            <a:xfrm>
              <a:off x="4659046"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7" name="Ellipse 786">
              <a:extLst>
                <a:ext uri="{FF2B5EF4-FFF2-40B4-BE49-F238E27FC236}">
                  <a16:creationId xmlns:a16="http://schemas.microsoft.com/office/drawing/2014/main" id="{DAE7562D-3194-44C5-97C9-0466071D7FFC}"/>
                </a:ext>
              </a:extLst>
            </p:cNvPr>
            <p:cNvSpPr/>
            <p:nvPr/>
          </p:nvSpPr>
          <p:spPr>
            <a:xfrm>
              <a:off x="4945558" y="41681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8" name="Ellipse 787">
              <a:extLst>
                <a:ext uri="{FF2B5EF4-FFF2-40B4-BE49-F238E27FC236}">
                  <a16:creationId xmlns:a16="http://schemas.microsoft.com/office/drawing/2014/main" id="{B912BE3B-E43E-4367-9DBF-D3CA8544D843}"/>
                </a:ext>
              </a:extLst>
            </p:cNvPr>
            <p:cNvSpPr/>
            <p:nvPr/>
          </p:nvSpPr>
          <p:spPr>
            <a:xfrm>
              <a:off x="5232070"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9" name="Ellipse 788">
              <a:extLst>
                <a:ext uri="{FF2B5EF4-FFF2-40B4-BE49-F238E27FC236}">
                  <a16:creationId xmlns:a16="http://schemas.microsoft.com/office/drawing/2014/main" id="{165F592B-1B7F-481F-B9CE-3F4A09BCD72C}"/>
                </a:ext>
              </a:extLst>
            </p:cNvPr>
            <p:cNvSpPr/>
            <p:nvPr/>
          </p:nvSpPr>
          <p:spPr>
            <a:xfrm>
              <a:off x="5518582" y="416818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0" name="Ellipse 789">
              <a:extLst>
                <a:ext uri="{FF2B5EF4-FFF2-40B4-BE49-F238E27FC236}">
                  <a16:creationId xmlns:a16="http://schemas.microsoft.com/office/drawing/2014/main" id="{808E44CB-856E-45CF-8A6F-2A6420A962E4}"/>
                </a:ext>
              </a:extLst>
            </p:cNvPr>
            <p:cNvSpPr/>
            <p:nvPr/>
          </p:nvSpPr>
          <p:spPr>
            <a:xfrm>
              <a:off x="5805094" y="297360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1" name="Ellipse 790">
              <a:extLst>
                <a:ext uri="{FF2B5EF4-FFF2-40B4-BE49-F238E27FC236}">
                  <a16:creationId xmlns:a16="http://schemas.microsoft.com/office/drawing/2014/main" id="{7735B7F4-EDBB-4E6A-AC34-4F5697F3F797}"/>
                </a:ext>
              </a:extLst>
            </p:cNvPr>
            <p:cNvSpPr/>
            <p:nvPr/>
          </p:nvSpPr>
          <p:spPr>
            <a:xfrm>
              <a:off x="5805094" y="327230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2" name="Ellipse 791">
              <a:extLst>
                <a:ext uri="{FF2B5EF4-FFF2-40B4-BE49-F238E27FC236}">
                  <a16:creationId xmlns:a16="http://schemas.microsoft.com/office/drawing/2014/main" id="{BD1EDB02-D7BF-4D09-998C-DF3788583F27}"/>
                </a:ext>
              </a:extLst>
            </p:cNvPr>
            <p:cNvSpPr/>
            <p:nvPr/>
          </p:nvSpPr>
          <p:spPr>
            <a:xfrm>
              <a:off x="5806099" y="35710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3" name="Ellipse 792">
              <a:extLst>
                <a:ext uri="{FF2B5EF4-FFF2-40B4-BE49-F238E27FC236}">
                  <a16:creationId xmlns:a16="http://schemas.microsoft.com/office/drawing/2014/main" id="{90CA369E-33C5-4C72-88E8-1ED5FAAA7D8A}"/>
                </a:ext>
              </a:extLst>
            </p:cNvPr>
            <p:cNvSpPr/>
            <p:nvPr/>
          </p:nvSpPr>
          <p:spPr>
            <a:xfrm>
              <a:off x="5805094" y="38697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4" name="Ellipse 793">
              <a:extLst>
                <a:ext uri="{FF2B5EF4-FFF2-40B4-BE49-F238E27FC236}">
                  <a16:creationId xmlns:a16="http://schemas.microsoft.com/office/drawing/2014/main" id="{AB079FC3-BB91-44C4-A5C4-0616B64B2199}"/>
                </a:ext>
              </a:extLst>
            </p:cNvPr>
            <p:cNvSpPr/>
            <p:nvPr/>
          </p:nvSpPr>
          <p:spPr>
            <a:xfrm>
              <a:off x="5805094" y="41684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 name="Groupe 5">
            <a:extLst>
              <a:ext uri="{FF2B5EF4-FFF2-40B4-BE49-F238E27FC236}">
                <a16:creationId xmlns:a16="http://schemas.microsoft.com/office/drawing/2014/main" id="{D49AA8BB-B42A-4C3E-A33D-8E4036E67309}"/>
              </a:ext>
            </a:extLst>
          </p:cNvPr>
          <p:cNvGrpSpPr/>
          <p:nvPr/>
        </p:nvGrpSpPr>
        <p:grpSpPr>
          <a:xfrm>
            <a:off x="6790817" y="2973140"/>
            <a:ext cx="1661379" cy="1422862"/>
            <a:chOff x="6251757" y="2978612"/>
            <a:chExt cx="1661379" cy="1422862"/>
          </a:xfrm>
        </p:grpSpPr>
        <p:sp>
          <p:nvSpPr>
            <p:cNvPr id="795" name="Ellipse 794">
              <a:extLst>
                <a:ext uri="{FF2B5EF4-FFF2-40B4-BE49-F238E27FC236}">
                  <a16:creationId xmlns:a16="http://schemas.microsoft.com/office/drawing/2014/main" id="{BFEA88C6-1AA9-4C0F-B9BE-2BF885D1153B}"/>
                </a:ext>
              </a:extLst>
            </p:cNvPr>
            <p:cNvSpPr/>
            <p:nvPr/>
          </p:nvSpPr>
          <p:spPr>
            <a:xfrm>
              <a:off x="6251757"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6" name="Ellipse 795">
              <a:extLst>
                <a:ext uri="{FF2B5EF4-FFF2-40B4-BE49-F238E27FC236}">
                  <a16:creationId xmlns:a16="http://schemas.microsoft.com/office/drawing/2014/main" id="{10B49274-A229-4FD7-9081-02AF0FBE03E7}"/>
                </a:ext>
              </a:extLst>
            </p:cNvPr>
            <p:cNvSpPr/>
            <p:nvPr/>
          </p:nvSpPr>
          <p:spPr>
            <a:xfrm>
              <a:off x="6538269"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7" name="Ellipse 796">
              <a:extLst>
                <a:ext uri="{FF2B5EF4-FFF2-40B4-BE49-F238E27FC236}">
                  <a16:creationId xmlns:a16="http://schemas.microsoft.com/office/drawing/2014/main" id="{7F431AA6-08DF-4134-AE43-9BDB39AA787C}"/>
                </a:ext>
              </a:extLst>
            </p:cNvPr>
            <p:cNvSpPr/>
            <p:nvPr/>
          </p:nvSpPr>
          <p:spPr>
            <a:xfrm>
              <a:off x="6824781" y="297861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8" name="Ellipse 797">
              <a:extLst>
                <a:ext uri="{FF2B5EF4-FFF2-40B4-BE49-F238E27FC236}">
                  <a16:creationId xmlns:a16="http://schemas.microsoft.com/office/drawing/2014/main" id="{70631EA6-ED5F-4542-9623-78A79D72DF27}"/>
                </a:ext>
              </a:extLst>
            </p:cNvPr>
            <p:cNvSpPr/>
            <p:nvPr/>
          </p:nvSpPr>
          <p:spPr>
            <a:xfrm>
              <a:off x="7111293"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9" name="Ellipse 798">
              <a:extLst>
                <a:ext uri="{FF2B5EF4-FFF2-40B4-BE49-F238E27FC236}">
                  <a16:creationId xmlns:a16="http://schemas.microsoft.com/office/drawing/2014/main" id="{690B7955-9A96-4A6C-ACAA-A17BB74A3A4E}"/>
                </a:ext>
              </a:extLst>
            </p:cNvPr>
            <p:cNvSpPr/>
            <p:nvPr/>
          </p:nvSpPr>
          <p:spPr>
            <a:xfrm>
              <a:off x="7397805" y="297861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0" name="Ellipse 799">
              <a:extLst>
                <a:ext uri="{FF2B5EF4-FFF2-40B4-BE49-F238E27FC236}">
                  <a16:creationId xmlns:a16="http://schemas.microsoft.com/office/drawing/2014/main" id="{CC01C8EF-2226-4250-BFAE-7A75B66F1944}"/>
                </a:ext>
              </a:extLst>
            </p:cNvPr>
            <p:cNvSpPr/>
            <p:nvPr/>
          </p:nvSpPr>
          <p:spPr>
            <a:xfrm>
              <a:off x="6251757"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1" name="Ellipse 800">
              <a:extLst>
                <a:ext uri="{FF2B5EF4-FFF2-40B4-BE49-F238E27FC236}">
                  <a16:creationId xmlns:a16="http://schemas.microsoft.com/office/drawing/2014/main" id="{ABB74EBE-7856-4988-BCC3-E3A21487BBDC}"/>
                </a:ext>
              </a:extLst>
            </p:cNvPr>
            <p:cNvSpPr/>
            <p:nvPr/>
          </p:nvSpPr>
          <p:spPr>
            <a:xfrm>
              <a:off x="6538269" y="327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2" name="Ellipse 801">
              <a:extLst>
                <a:ext uri="{FF2B5EF4-FFF2-40B4-BE49-F238E27FC236}">
                  <a16:creationId xmlns:a16="http://schemas.microsoft.com/office/drawing/2014/main" id="{5110B139-3F59-403D-9C26-960F43216B34}"/>
                </a:ext>
              </a:extLst>
            </p:cNvPr>
            <p:cNvSpPr/>
            <p:nvPr/>
          </p:nvSpPr>
          <p:spPr>
            <a:xfrm>
              <a:off x="6824781"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3" name="Ellipse 802">
              <a:extLst>
                <a:ext uri="{FF2B5EF4-FFF2-40B4-BE49-F238E27FC236}">
                  <a16:creationId xmlns:a16="http://schemas.microsoft.com/office/drawing/2014/main" id="{6657EC06-578B-4C29-9CA4-EB65D65AF22C}"/>
                </a:ext>
              </a:extLst>
            </p:cNvPr>
            <p:cNvSpPr/>
            <p:nvPr/>
          </p:nvSpPr>
          <p:spPr>
            <a:xfrm>
              <a:off x="7111293" y="327731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4" name="Ellipse 803">
              <a:extLst>
                <a:ext uri="{FF2B5EF4-FFF2-40B4-BE49-F238E27FC236}">
                  <a16:creationId xmlns:a16="http://schemas.microsoft.com/office/drawing/2014/main" id="{AA04B805-99BE-4F76-87A2-1552FFD6A948}"/>
                </a:ext>
              </a:extLst>
            </p:cNvPr>
            <p:cNvSpPr/>
            <p:nvPr/>
          </p:nvSpPr>
          <p:spPr>
            <a:xfrm>
              <a:off x="7397805" y="327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5" name="Ellipse 804">
              <a:extLst>
                <a:ext uri="{FF2B5EF4-FFF2-40B4-BE49-F238E27FC236}">
                  <a16:creationId xmlns:a16="http://schemas.microsoft.com/office/drawing/2014/main" id="{398F001B-081E-4DD0-9D7F-801EA17D0FA9}"/>
                </a:ext>
              </a:extLst>
            </p:cNvPr>
            <p:cNvSpPr/>
            <p:nvPr/>
          </p:nvSpPr>
          <p:spPr>
            <a:xfrm>
              <a:off x="6252762" y="357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6" name="Ellipse 805">
              <a:extLst>
                <a:ext uri="{FF2B5EF4-FFF2-40B4-BE49-F238E27FC236}">
                  <a16:creationId xmlns:a16="http://schemas.microsoft.com/office/drawing/2014/main" id="{274A1711-B844-4C2C-B219-4C005E057B21}"/>
                </a:ext>
              </a:extLst>
            </p:cNvPr>
            <p:cNvSpPr/>
            <p:nvPr/>
          </p:nvSpPr>
          <p:spPr>
            <a:xfrm>
              <a:off x="6539274"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7" name="Ellipse 806">
              <a:extLst>
                <a:ext uri="{FF2B5EF4-FFF2-40B4-BE49-F238E27FC236}">
                  <a16:creationId xmlns:a16="http://schemas.microsoft.com/office/drawing/2014/main" id="{82791C47-A903-46B3-B3D6-40BCD81F168C}"/>
                </a:ext>
              </a:extLst>
            </p:cNvPr>
            <p:cNvSpPr/>
            <p:nvPr/>
          </p:nvSpPr>
          <p:spPr>
            <a:xfrm>
              <a:off x="6825786"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8" name="Ellipse 807">
              <a:extLst>
                <a:ext uri="{FF2B5EF4-FFF2-40B4-BE49-F238E27FC236}">
                  <a16:creationId xmlns:a16="http://schemas.microsoft.com/office/drawing/2014/main" id="{E26AEDB5-5125-4FBA-94ED-CA0DA224D1E6}"/>
                </a:ext>
              </a:extLst>
            </p:cNvPr>
            <p:cNvSpPr/>
            <p:nvPr/>
          </p:nvSpPr>
          <p:spPr>
            <a:xfrm>
              <a:off x="7112298" y="357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9" name="Ellipse 808">
              <a:extLst>
                <a:ext uri="{FF2B5EF4-FFF2-40B4-BE49-F238E27FC236}">
                  <a16:creationId xmlns:a16="http://schemas.microsoft.com/office/drawing/2014/main" id="{C656751B-D628-42DA-8502-4551CCAC764C}"/>
                </a:ext>
              </a:extLst>
            </p:cNvPr>
            <p:cNvSpPr/>
            <p:nvPr/>
          </p:nvSpPr>
          <p:spPr>
            <a:xfrm>
              <a:off x="7398810" y="357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0" name="Ellipse 809">
              <a:extLst>
                <a:ext uri="{FF2B5EF4-FFF2-40B4-BE49-F238E27FC236}">
                  <a16:creationId xmlns:a16="http://schemas.microsoft.com/office/drawing/2014/main" id="{D3336D7F-E044-4950-96B3-A0884F2C090C}"/>
                </a:ext>
              </a:extLst>
            </p:cNvPr>
            <p:cNvSpPr/>
            <p:nvPr/>
          </p:nvSpPr>
          <p:spPr>
            <a:xfrm>
              <a:off x="6251757"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1" name="Ellipse 810">
              <a:extLst>
                <a:ext uri="{FF2B5EF4-FFF2-40B4-BE49-F238E27FC236}">
                  <a16:creationId xmlns:a16="http://schemas.microsoft.com/office/drawing/2014/main" id="{651B8308-5A25-49A9-AB73-CB3F7A7D8CB8}"/>
                </a:ext>
              </a:extLst>
            </p:cNvPr>
            <p:cNvSpPr/>
            <p:nvPr/>
          </p:nvSpPr>
          <p:spPr>
            <a:xfrm>
              <a:off x="6538269" y="387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2" name="Ellipse 811">
              <a:extLst>
                <a:ext uri="{FF2B5EF4-FFF2-40B4-BE49-F238E27FC236}">
                  <a16:creationId xmlns:a16="http://schemas.microsoft.com/office/drawing/2014/main" id="{AA7BFC34-4BFD-4087-AFE9-D4F7BA26DE3F}"/>
                </a:ext>
              </a:extLst>
            </p:cNvPr>
            <p:cNvSpPr/>
            <p:nvPr/>
          </p:nvSpPr>
          <p:spPr>
            <a:xfrm>
              <a:off x="6824781"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3" name="Ellipse 812">
              <a:extLst>
                <a:ext uri="{FF2B5EF4-FFF2-40B4-BE49-F238E27FC236}">
                  <a16:creationId xmlns:a16="http://schemas.microsoft.com/office/drawing/2014/main" id="{97178284-B0F0-48AD-A7C0-F8FCBB734151}"/>
                </a:ext>
              </a:extLst>
            </p:cNvPr>
            <p:cNvSpPr/>
            <p:nvPr/>
          </p:nvSpPr>
          <p:spPr>
            <a:xfrm>
              <a:off x="7111293" y="387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4" name="Ellipse 813">
              <a:extLst>
                <a:ext uri="{FF2B5EF4-FFF2-40B4-BE49-F238E27FC236}">
                  <a16:creationId xmlns:a16="http://schemas.microsoft.com/office/drawing/2014/main" id="{9501ADB2-58EB-4C2B-AD7F-ECB75D5DCCA5}"/>
                </a:ext>
              </a:extLst>
            </p:cNvPr>
            <p:cNvSpPr/>
            <p:nvPr/>
          </p:nvSpPr>
          <p:spPr>
            <a:xfrm>
              <a:off x="7397805" y="387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5" name="Ellipse 814">
              <a:extLst>
                <a:ext uri="{FF2B5EF4-FFF2-40B4-BE49-F238E27FC236}">
                  <a16:creationId xmlns:a16="http://schemas.microsoft.com/office/drawing/2014/main" id="{013A3619-9945-4F79-B545-5353DD3997BE}"/>
                </a:ext>
              </a:extLst>
            </p:cNvPr>
            <p:cNvSpPr/>
            <p:nvPr/>
          </p:nvSpPr>
          <p:spPr>
            <a:xfrm>
              <a:off x="6251757"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6" name="Ellipse 815">
              <a:extLst>
                <a:ext uri="{FF2B5EF4-FFF2-40B4-BE49-F238E27FC236}">
                  <a16:creationId xmlns:a16="http://schemas.microsoft.com/office/drawing/2014/main" id="{A0294883-B190-4788-9E8F-C5E94F1F1389}"/>
                </a:ext>
              </a:extLst>
            </p:cNvPr>
            <p:cNvSpPr/>
            <p:nvPr/>
          </p:nvSpPr>
          <p:spPr>
            <a:xfrm>
              <a:off x="6538269"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7" name="Ellipse 816">
              <a:extLst>
                <a:ext uri="{FF2B5EF4-FFF2-40B4-BE49-F238E27FC236}">
                  <a16:creationId xmlns:a16="http://schemas.microsoft.com/office/drawing/2014/main" id="{64DA52C6-137C-4607-B5EB-0C788EC8C0C1}"/>
                </a:ext>
              </a:extLst>
            </p:cNvPr>
            <p:cNvSpPr/>
            <p:nvPr/>
          </p:nvSpPr>
          <p:spPr>
            <a:xfrm>
              <a:off x="6824781" y="417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8" name="Ellipse 817">
              <a:extLst>
                <a:ext uri="{FF2B5EF4-FFF2-40B4-BE49-F238E27FC236}">
                  <a16:creationId xmlns:a16="http://schemas.microsoft.com/office/drawing/2014/main" id="{AAA6915C-7B88-4875-98D2-FD0B56E1268C}"/>
                </a:ext>
              </a:extLst>
            </p:cNvPr>
            <p:cNvSpPr/>
            <p:nvPr/>
          </p:nvSpPr>
          <p:spPr>
            <a:xfrm>
              <a:off x="7111293"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9" name="Ellipse 818">
              <a:extLst>
                <a:ext uri="{FF2B5EF4-FFF2-40B4-BE49-F238E27FC236}">
                  <a16:creationId xmlns:a16="http://schemas.microsoft.com/office/drawing/2014/main" id="{077233B5-26AC-4306-AFC2-A2FA7E190416}"/>
                </a:ext>
              </a:extLst>
            </p:cNvPr>
            <p:cNvSpPr/>
            <p:nvPr/>
          </p:nvSpPr>
          <p:spPr>
            <a:xfrm>
              <a:off x="7397805" y="417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0" name="Ellipse 819">
              <a:extLst>
                <a:ext uri="{FF2B5EF4-FFF2-40B4-BE49-F238E27FC236}">
                  <a16:creationId xmlns:a16="http://schemas.microsoft.com/office/drawing/2014/main" id="{59D66069-CFCC-4B2F-B23D-9F9E973667FE}"/>
                </a:ext>
              </a:extLst>
            </p:cNvPr>
            <p:cNvSpPr/>
            <p:nvPr/>
          </p:nvSpPr>
          <p:spPr>
            <a:xfrm>
              <a:off x="7684317" y="297884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1" name="Ellipse 820">
              <a:extLst>
                <a:ext uri="{FF2B5EF4-FFF2-40B4-BE49-F238E27FC236}">
                  <a16:creationId xmlns:a16="http://schemas.microsoft.com/office/drawing/2014/main" id="{7EE245A3-6AD2-4433-861F-ECD99363CED4}"/>
                </a:ext>
              </a:extLst>
            </p:cNvPr>
            <p:cNvSpPr/>
            <p:nvPr/>
          </p:nvSpPr>
          <p:spPr>
            <a:xfrm>
              <a:off x="7684317" y="327754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2" name="Ellipse 821">
              <a:extLst>
                <a:ext uri="{FF2B5EF4-FFF2-40B4-BE49-F238E27FC236}">
                  <a16:creationId xmlns:a16="http://schemas.microsoft.com/office/drawing/2014/main" id="{CC0200CC-77B1-4407-855B-61D366D795D7}"/>
                </a:ext>
              </a:extLst>
            </p:cNvPr>
            <p:cNvSpPr/>
            <p:nvPr/>
          </p:nvSpPr>
          <p:spPr>
            <a:xfrm>
              <a:off x="7685322" y="357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3" name="Ellipse 822">
              <a:extLst>
                <a:ext uri="{FF2B5EF4-FFF2-40B4-BE49-F238E27FC236}">
                  <a16:creationId xmlns:a16="http://schemas.microsoft.com/office/drawing/2014/main" id="{70F463EA-2887-4624-9FD4-800CD8F2044B}"/>
                </a:ext>
              </a:extLst>
            </p:cNvPr>
            <p:cNvSpPr/>
            <p:nvPr/>
          </p:nvSpPr>
          <p:spPr>
            <a:xfrm>
              <a:off x="7684317" y="387495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4" name="Ellipse 823">
              <a:extLst>
                <a:ext uri="{FF2B5EF4-FFF2-40B4-BE49-F238E27FC236}">
                  <a16:creationId xmlns:a16="http://schemas.microsoft.com/office/drawing/2014/main" id="{067F8033-E674-452A-ABDA-B5B04E7E79AA}"/>
                </a:ext>
              </a:extLst>
            </p:cNvPr>
            <p:cNvSpPr/>
            <p:nvPr/>
          </p:nvSpPr>
          <p:spPr>
            <a:xfrm>
              <a:off x="7684317" y="417366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7" name="Groupe 916">
            <a:extLst>
              <a:ext uri="{FF2B5EF4-FFF2-40B4-BE49-F238E27FC236}">
                <a16:creationId xmlns:a16="http://schemas.microsoft.com/office/drawing/2014/main" id="{4BB71A86-C5DD-49E8-B4E7-A1567B6E9601}"/>
              </a:ext>
            </a:extLst>
          </p:cNvPr>
          <p:cNvGrpSpPr/>
          <p:nvPr/>
        </p:nvGrpSpPr>
        <p:grpSpPr>
          <a:xfrm rot="10800000">
            <a:off x="4377312" y="4658914"/>
            <a:ext cx="1661379" cy="1422862"/>
            <a:chOff x="4372534" y="2973372"/>
            <a:chExt cx="1661379" cy="1422862"/>
          </a:xfrm>
          <a:solidFill>
            <a:schemeClr val="tx2"/>
          </a:solidFill>
        </p:grpSpPr>
        <p:sp>
          <p:nvSpPr>
            <p:cNvPr id="918" name="Ellipse 917">
              <a:extLst>
                <a:ext uri="{FF2B5EF4-FFF2-40B4-BE49-F238E27FC236}">
                  <a16:creationId xmlns:a16="http://schemas.microsoft.com/office/drawing/2014/main" id="{01D9EE78-9B7E-454A-ABF7-992BC6739B1A}"/>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9" name="Ellipse 918">
              <a:extLst>
                <a:ext uri="{FF2B5EF4-FFF2-40B4-BE49-F238E27FC236}">
                  <a16:creationId xmlns:a16="http://schemas.microsoft.com/office/drawing/2014/main" id="{2B56394C-3E30-40B4-B173-C13D20B37F92}"/>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0" name="Ellipse 919">
              <a:extLst>
                <a:ext uri="{FF2B5EF4-FFF2-40B4-BE49-F238E27FC236}">
                  <a16:creationId xmlns:a16="http://schemas.microsoft.com/office/drawing/2014/main" id="{0C74499A-1D84-4797-89F9-EF1B72545688}"/>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1" name="Ellipse 920">
              <a:extLst>
                <a:ext uri="{FF2B5EF4-FFF2-40B4-BE49-F238E27FC236}">
                  <a16:creationId xmlns:a16="http://schemas.microsoft.com/office/drawing/2014/main" id="{3F9A62A3-2EE4-4C0F-BE26-9058787CAA31}"/>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2" name="Ellipse 921">
              <a:extLst>
                <a:ext uri="{FF2B5EF4-FFF2-40B4-BE49-F238E27FC236}">
                  <a16:creationId xmlns:a16="http://schemas.microsoft.com/office/drawing/2014/main" id="{AE9A0A3C-7996-40FF-AFD8-33EDA291C60F}"/>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3" name="Ellipse 922">
              <a:extLst>
                <a:ext uri="{FF2B5EF4-FFF2-40B4-BE49-F238E27FC236}">
                  <a16:creationId xmlns:a16="http://schemas.microsoft.com/office/drawing/2014/main" id="{42E1624C-C59A-4129-ABE5-83593B74A010}"/>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4" name="Ellipse 923">
              <a:extLst>
                <a:ext uri="{FF2B5EF4-FFF2-40B4-BE49-F238E27FC236}">
                  <a16:creationId xmlns:a16="http://schemas.microsoft.com/office/drawing/2014/main" id="{8761ADA4-0A0E-41D4-9AE5-6F20B44504AF}"/>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5" name="Ellipse 924">
              <a:extLst>
                <a:ext uri="{FF2B5EF4-FFF2-40B4-BE49-F238E27FC236}">
                  <a16:creationId xmlns:a16="http://schemas.microsoft.com/office/drawing/2014/main" id="{BFE903C9-9A01-44C8-962B-8955C30F0616}"/>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 name="Ellipse 925">
              <a:extLst>
                <a:ext uri="{FF2B5EF4-FFF2-40B4-BE49-F238E27FC236}">
                  <a16:creationId xmlns:a16="http://schemas.microsoft.com/office/drawing/2014/main" id="{A3072945-FE46-431F-9959-5A02DF75BAF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7" name="Ellipse 926">
              <a:extLst>
                <a:ext uri="{FF2B5EF4-FFF2-40B4-BE49-F238E27FC236}">
                  <a16:creationId xmlns:a16="http://schemas.microsoft.com/office/drawing/2014/main" id="{BFDF46CE-C9BC-4EB4-9966-B91BADC29BA9}"/>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8" name="Ellipse 927">
              <a:extLst>
                <a:ext uri="{FF2B5EF4-FFF2-40B4-BE49-F238E27FC236}">
                  <a16:creationId xmlns:a16="http://schemas.microsoft.com/office/drawing/2014/main" id="{7E08E5E8-56C1-49CE-973F-884FDEEB679D}"/>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9" name="Ellipse 928">
              <a:extLst>
                <a:ext uri="{FF2B5EF4-FFF2-40B4-BE49-F238E27FC236}">
                  <a16:creationId xmlns:a16="http://schemas.microsoft.com/office/drawing/2014/main" id="{9E08C409-954C-4BD9-9010-0B1BF6487BC8}"/>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0" name="Ellipse 929">
              <a:extLst>
                <a:ext uri="{FF2B5EF4-FFF2-40B4-BE49-F238E27FC236}">
                  <a16:creationId xmlns:a16="http://schemas.microsoft.com/office/drawing/2014/main" id="{03BDF785-08A7-4EC6-8CA0-4304BEF41DF9}"/>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1" name="Ellipse 930">
              <a:extLst>
                <a:ext uri="{FF2B5EF4-FFF2-40B4-BE49-F238E27FC236}">
                  <a16:creationId xmlns:a16="http://schemas.microsoft.com/office/drawing/2014/main" id="{51C14C1A-7512-4088-B5D7-F903363738F1}"/>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2" name="Ellipse 961">
              <a:extLst>
                <a:ext uri="{FF2B5EF4-FFF2-40B4-BE49-F238E27FC236}">
                  <a16:creationId xmlns:a16="http://schemas.microsoft.com/office/drawing/2014/main" id="{98A21065-F098-44DA-8AFC-0F3337F1E8B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3" name="Ellipse 992">
              <a:extLst>
                <a:ext uri="{FF2B5EF4-FFF2-40B4-BE49-F238E27FC236}">
                  <a16:creationId xmlns:a16="http://schemas.microsoft.com/office/drawing/2014/main" id="{68C447CE-3B29-432B-BDEE-86CAB6C4C7DB}"/>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4" name="Ellipse 1023">
              <a:extLst>
                <a:ext uri="{FF2B5EF4-FFF2-40B4-BE49-F238E27FC236}">
                  <a16:creationId xmlns:a16="http://schemas.microsoft.com/office/drawing/2014/main" id="{FD4E3E86-BEAE-4EFD-B757-797424A7C70C}"/>
                </a:ext>
              </a:extLst>
            </p:cNvPr>
            <p:cNvSpPr/>
            <p:nvPr/>
          </p:nvSpPr>
          <p:spPr>
            <a:xfrm>
              <a:off x="4659046"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5" name="Ellipse 1054">
              <a:extLst>
                <a:ext uri="{FF2B5EF4-FFF2-40B4-BE49-F238E27FC236}">
                  <a16:creationId xmlns:a16="http://schemas.microsoft.com/office/drawing/2014/main" id="{7387C896-E5EE-45DF-962D-C0793833BFB3}"/>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6" name="Ellipse 1085">
              <a:extLst>
                <a:ext uri="{FF2B5EF4-FFF2-40B4-BE49-F238E27FC236}">
                  <a16:creationId xmlns:a16="http://schemas.microsoft.com/office/drawing/2014/main" id="{2ACE5E1F-3050-4230-92E3-C238363F7487}"/>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7" name="Ellipse 1116">
              <a:extLst>
                <a:ext uri="{FF2B5EF4-FFF2-40B4-BE49-F238E27FC236}">
                  <a16:creationId xmlns:a16="http://schemas.microsoft.com/office/drawing/2014/main" id="{B220F4CB-869E-44B9-B03E-108DF4CE04F1}"/>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8" name="Ellipse 1147">
              <a:extLst>
                <a:ext uri="{FF2B5EF4-FFF2-40B4-BE49-F238E27FC236}">
                  <a16:creationId xmlns:a16="http://schemas.microsoft.com/office/drawing/2014/main" id="{7AE3AEDA-ACB1-4CA0-A893-88639D702858}"/>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9" name="Ellipse 1148">
              <a:extLst>
                <a:ext uri="{FF2B5EF4-FFF2-40B4-BE49-F238E27FC236}">
                  <a16:creationId xmlns:a16="http://schemas.microsoft.com/office/drawing/2014/main" id="{DB295860-4686-4C52-B811-DE71A3BA20D9}"/>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0" name="Ellipse 1149">
              <a:extLst>
                <a:ext uri="{FF2B5EF4-FFF2-40B4-BE49-F238E27FC236}">
                  <a16:creationId xmlns:a16="http://schemas.microsoft.com/office/drawing/2014/main" id="{2DDAABDC-BFC1-4C9C-A499-039483E7A998}"/>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1" name="Ellipse 1150">
              <a:extLst>
                <a:ext uri="{FF2B5EF4-FFF2-40B4-BE49-F238E27FC236}">
                  <a16:creationId xmlns:a16="http://schemas.microsoft.com/office/drawing/2014/main" id="{2356A578-56EE-499A-B8D8-926FD4DAF87C}"/>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2" name="Ellipse 1151">
              <a:extLst>
                <a:ext uri="{FF2B5EF4-FFF2-40B4-BE49-F238E27FC236}">
                  <a16:creationId xmlns:a16="http://schemas.microsoft.com/office/drawing/2014/main" id="{C54D45E8-951E-44B0-923A-A0D947BAC6B0}"/>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3" name="Ellipse 1152">
              <a:extLst>
                <a:ext uri="{FF2B5EF4-FFF2-40B4-BE49-F238E27FC236}">
                  <a16:creationId xmlns:a16="http://schemas.microsoft.com/office/drawing/2014/main" id="{C376500C-0A84-4E19-9454-62385E3937C2}"/>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4" name="Ellipse 1153">
              <a:extLst>
                <a:ext uri="{FF2B5EF4-FFF2-40B4-BE49-F238E27FC236}">
                  <a16:creationId xmlns:a16="http://schemas.microsoft.com/office/drawing/2014/main" id="{A906C84E-85D4-4706-961D-02FA6BD53C87}"/>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5" name="Ellipse 1154">
              <a:extLst>
                <a:ext uri="{FF2B5EF4-FFF2-40B4-BE49-F238E27FC236}">
                  <a16:creationId xmlns:a16="http://schemas.microsoft.com/office/drawing/2014/main" id="{7FE3AFD8-BDB4-4211-AF1B-35035F8CCDA8}"/>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6" name="Ellipse 1155">
              <a:extLst>
                <a:ext uri="{FF2B5EF4-FFF2-40B4-BE49-F238E27FC236}">
                  <a16:creationId xmlns:a16="http://schemas.microsoft.com/office/drawing/2014/main" id="{E124F479-29C3-4313-A48D-03ACE0E435AF}"/>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7" name="Ellipse 1156">
              <a:extLst>
                <a:ext uri="{FF2B5EF4-FFF2-40B4-BE49-F238E27FC236}">
                  <a16:creationId xmlns:a16="http://schemas.microsoft.com/office/drawing/2014/main" id="{5EB929E0-EEF0-4114-94FB-68B708AADA85}"/>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58" name="Groupe 1157">
            <a:extLst>
              <a:ext uri="{FF2B5EF4-FFF2-40B4-BE49-F238E27FC236}">
                <a16:creationId xmlns:a16="http://schemas.microsoft.com/office/drawing/2014/main" id="{A1F00809-2122-4645-AE18-16469BFEF99D}"/>
              </a:ext>
            </a:extLst>
          </p:cNvPr>
          <p:cNvGrpSpPr/>
          <p:nvPr/>
        </p:nvGrpSpPr>
        <p:grpSpPr>
          <a:xfrm rot="10800000">
            <a:off x="9312031" y="1330201"/>
            <a:ext cx="1661379" cy="1422862"/>
            <a:chOff x="4373539" y="1245446"/>
            <a:chExt cx="1661379" cy="1422862"/>
          </a:xfrm>
        </p:grpSpPr>
        <p:sp>
          <p:nvSpPr>
            <p:cNvPr id="1159" name="Ellipse 1158">
              <a:extLst>
                <a:ext uri="{FF2B5EF4-FFF2-40B4-BE49-F238E27FC236}">
                  <a16:creationId xmlns:a16="http://schemas.microsoft.com/office/drawing/2014/main" id="{D415532A-6048-40A5-99FC-80A27700BFA3}"/>
                </a:ext>
              </a:extLst>
            </p:cNvPr>
            <p:cNvSpPr/>
            <p:nvPr/>
          </p:nvSpPr>
          <p:spPr>
            <a:xfrm>
              <a:off x="4373539"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0" name="Ellipse 1159">
              <a:extLst>
                <a:ext uri="{FF2B5EF4-FFF2-40B4-BE49-F238E27FC236}">
                  <a16:creationId xmlns:a16="http://schemas.microsoft.com/office/drawing/2014/main" id="{DDD5B488-C7A9-4B9B-9975-77754FCB96A1}"/>
                </a:ext>
              </a:extLst>
            </p:cNvPr>
            <p:cNvSpPr/>
            <p:nvPr/>
          </p:nvSpPr>
          <p:spPr>
            <a:xfrm>
              <a:off x="4660051"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1" name="Ellipse 1160">
              <a:extLst>
                <a:ext uri="{FF2B5EF4-FFF2-40B4-BE49-F238E27FC236}">
                  <a16:creationId xmlns:a16="http://schemas.microsoft.com/office/drawing/2014/main" id="{8E757C70-CA4A-491E-A092-4FF3EF72A623}"/>
                </a:ext>
              </a:extLst>
            </p:cNvPr>
            <p:cNvSpPr/>
            <p:nvPr/>
          </p:nvSpPr>
          <p:spPr>
            <a:xfrm>
              <a:off x="4946563"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2" name="Ellipse 1161">
              <a:extLst>
                <a:ext uri="{FF2B5EF4-FFF2-40B4-BE49-F238E27FC236}">
                  <a16:creationId xmlns:a16="http://schemas.microsoft.com/office/drawing/2014/main" id="{0BE192EB-6FE0-43A2-B149-2BD6D377AEF4}"/>
                </a:ext>
              </a:extLst>
            </p:cNvPr>
            <p:cNvSpPr/>
            <p:nvPr/>
          </p:nvSpPr>
          <p:spPr>
            <a:xfrm>
              <a:off x="5233075" y="1245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3" name="Ellipse 1162">
              <a:extLst>
                <a:ext uri="{FF2B5EF4-FFF2-40B4-BE49-F238E27FC236}">
                  <a16:creationId xmlns:a16="http://schemas.microsoft.com/office/drawing/2014/main" id="{5B0279A9-FB0B-441C-A7F7-D17985C8F1DB}"/>
                </a:ext>
              </a:extLst>
            </p:cNvPr>
            <p:cNvSpPr/>
            <p:nvPr/>
          </p:nvSpPr>
          <p:spPr>
            <a:xfrm>
              <a:off x="5519587" y="12454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4" name="Ellipse 1163">
              <a:extLst>
                <a:ext uri="{FF2B5EF4-FFF2-40B4-BE49-F238E27FC236}">
                  <a16:creationId xmlns:a16="http://schemas.microsoft.com/office/drawing/2014/main" id="{518D5813-7E81-4EBC-99F3-EA4A474488FF}"/>
                </a:ext>
              </a:extLst>
            </p:cNvPr>
            <p:cNvSpPr/>
            <p:nvPr/>
          </p:nvSpPr>
          <p:spPr>
            <a:xfrm>
              <a:off x="4373539"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5" name="Ellipse 1164">
              <a:extLst>
                <a:ext uri="{FF2B5EF4-FFF2-40B4-BE49-F238E27FC236}">
                  <a16:creationId xmlns:a16="http://schemas.microsoft.com/office/drawing/2014/main" id="{2E6BAB33-ECE7-4D67-A0A8-17AD1D12640A}"/>
                </a:ext>
              </a:extLst>
            </p:cNvPr>
            <p:cNvSpPr/>
            <p:nvPr/>
          </p:nvSpPr>
          <p:spPr>
            <a:xfrm>
              <a:off x="4660051"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6" name="Ellipse 1165">
              <a:extLst>
                <a:ext uri="{FF2B5EF4-FFF2-40B4-BE49-F238E27FC236}">
                  <a16:creationId xmlns:a16="http://schemas.microsoft.com/office/drawing/2014/main" id="{F48B812F-5776-43D0-AE57-7F962160B8E5}"/>
                </a:ext>
              </a:extLst>
            </p:cNvPr>
            <p:cNvSpPr/>
            <p:nvPr/>
          </p:nvSpPr>
          <p:spPr>
            <a:xfrm>
              <a:off x="4946563" y="15441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7" name="Ellipse 1166">
              <a:extLst>
                <a:ext uri="{FF2B5EF4-FFF2-40B4-BE49-F238E27FC236}">
                  <a16:creationId xmlns:a16="http://schemas.microsoft.com/office/drawing/2014/main" id="{F429804F-2BA0-4EDE-AD3B-B944FEE86B63}"/>
                </a:ext>
              </a:extLst>
            </p:cNvPr>
            <p:cNvSpPr/>
            <p:nvPr/>
          </p:nvSpPr>
          <p:spPr>
            <a:xfrm>
              <a:off x="5233075"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8" name="Ellipse 1167">
              <a:extLst>
                <a:ext uri="{FF2B5EF4-FFF2-40B4-BE49-F238E27FC236}">
                  <a16:creationId xmlns:a16="http://schemas.microsoft.com/office/drawing/2014/main" id="{A7886020-C603-44FA-BA75-51462AE7EB9B}"/>
                </a:ext>
              </a:extLst>
            </p:cNvPr>
            <p:cNvSpPr/>
            <p:nvPr/>
          </p:nvSpPr>
          <p:spPr>
            <a:xfrm>
              <a:off x="5519587" y="1544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9" name="Ellipse 1168">
              <a:extLst>
                <a:ext uri="{FF2B5EF4-FFF2-40B4-BE49-F238E27FC236}">
                  <a16:creationId xmlns:a16="http://schemas.microsoft.com/office/drawing/2014/main" id="{4FF724F8-FE30-4242-843A-8CC9D5FC448D}"/>
                </a:ext>
              </a:extLst>
            </p:cNvPr>
            <p:cNvSpPr/>
            <p:nvPr/>
          </p:nvSpPr>
          <p:spPr>
            <a:xfrm>
              <a:off x="4374544"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0" name="Ellipse 1169">
              <a:extLst>
                <a:ext uri="{FF2B5EF4-FFF2-40B4-BE49-F238E27FC236}">
                  <a16:creationId xmlns:a16="http://schemas.microsoft.com/office/drawing/2014/main" id="{BB511D94-4F1B-488E-9766-30A59960C346}"/>
                </a:ext>
              </a:extLst>
            </p:cNvPr>
            <p:cNvSpPr/>
            <p:nvPr/>
          </p:nvSpPr>
          <p:spPr>
            <a:xfrm>
              <a:off x="4661056"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1" name="Ellipse 1170">
              <a:extLst>
                <a:ext uri="{FF2B5EF4-FFF2-40B4-BE49-F238E27FC236}">
                  <a16:creationId xmlns:a16="http://schemas.microsoft.com/office/drawing/2014/main" id="{68F4542D-074A-41FD-BF37-8EF0E36A2E8C}"/>
                </a:ext>
              </a:extLst>
            </p:cNvPr>
            <p:cNvSpPr/>
            <p:nvPr/>
          </p:nvSpPr>
          <p:spPr>
            <a:xfrm>
              <a:off x="4947568"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2" name="Ellipse 1171">
              <a:extLst>
                <a:ext uri="{FF2B5EF4-FFF2-40B4-BE49-F238E27FC236}">
                  <a16:creationId xmlns:a16="http://schemas.microsoft.com/office/drawing/2014/main" id="{0594DA4E-9AE2-460D-9D7E-98E40BC00DDF}"/>
                </a:ext>
              </a:extLst>
            </p:cNvPr>
            <p:cNvSpPr/>
            <p:nvPr/>
          </p:nvSpPr>
          <p:spPr>
            <a:xfrm>
              <a:off x="5234080" y="1842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3" name="Ellipse 1172">
              <a:extLst>
                <a:ext uri="{FF2B5EF4-FFF2-40B4-BE49-F238E27FC236}">
                  <a16:creationId xmlns:a16="http://schemas.microsoft.com/office/drawing/2014/main" id="{F42A3202-8A13-4608-9719-F85F9832BE67}"/>
                </a:ext>
              </a:extLst>
            </p:cNvPr>
            <p:cNvSpPr/>
            <p:nvPr/>
          </p:nvSpPr>
          <p:spPr>
            <a:xfrm>
              <a:off x="5520592" y="18428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4" name="Ellipse 1173">
              <a:extLst>
                <a:ext uri="{FF2B5EF4-FFF2-40B4-BE49-F238E27FC236}">
                  <a16:creationId xmlns:a16="http://schemas.microsoft.com/office/drawing/2014/main" id="{D58828CB-6345-4EA2-AF67-58294DF29D3C}"/>
                </a:ext>
              </a:extLst>
            </p:cNvPr>
            <p:cNvSpPr/>
            <p:nvPr/>
          </p:nvSpPr>
          <p:spPr>
            <a:xfrm>
              <a:off x="4373539"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5" name="Ellipse 1174">
              <a:extLst>
                <a:ext uri="{FF2B5EF4-FFF2-40B4-BE49-F238E27FC236}">
                  <a16:creationId xmlns:a16="http://schemas.microsoft.com/office/drawing/2014/main" id="{D8EB1F09-76A0-467D-BBAE-560645207E4F}"/>
                </a:ext>
              </a:extLst>
            </p:cNvPr>
            <p:cNvSpPr/>
            <p:nvPr/>
          </p:nvSpPr>
          <p:spPr>
            <a:xfrm>
              <a:off x="4660051" y="214155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6" name="Ellipse 1175">
              <a:extLst>
                <a:ext uri="{FF2B5EF4-FFF2-40B4-BE49-F238E27FC236}">
                  <a16:creationId xmlns:a16="http://schemas.microsoft.com/office/drawing/2014/main" id="{3323BC25-4F87-4DBD-9CD0-CED5D6D1A6A5}"/>
                </a:ext>
              </a:extLst>
            </p:cNvPr>
            <p:cNvSpPr/>
            <p:nvPr/>
          </p:nvSpPr>
          <p:spPr>
            <a:xfrm>
              <a:off x="4946563" y="21415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7" name="Ellipse 1176">
              <a:extLst>
                <a:ext uri="{FF2B5EF4-FFF2-40B4-BE49-F238E27FC236}">
                  <a16:creationId xmlns:a16="http://schemas.microsoft.com/office/drawing/2014/main" id="{2C5FECCD-F4D7-4B19-BE38-89EED958CB6A}"/>
                </a:ext>
              </a:extLst>
            </p:cNvPr>
            <p:cNvSpPr/>
            <p:nvPr/>
          </p:nvSpPr>
          <p:spPr>
            <a:xfrm>
              <a:off x="5233075"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8" name="Ellipse 1177">
              <a:extLst>
                <a:ext uri="{FF2B5EF4-FFF2-40B4-BE49-F238E27FC236}">
                  <a16:creationId xmlns:a16="http://schemas.microsoft.com/office/drawing/2014/main" id="{0F2DC3A3-9CCC-4681-867A-FE8874EC07A7}"/>
                </a:ext>
              </a:extLst>
            </p:cNvPr>
            <p:cNvSpPr/>
            <p:nvPr/>
          </p:nvSpPr>
          <p:spPr>
            <a:xfrm>
              <a:off x="5519587" y="21415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9" name="Ellipse 1178">
              <a:extLst>
                <a:ext uri="{FF2B5EF4-FFF2-40B4-BE49-F238E27FC236}">
                  <a16:creationId xmlns:a16="http://schemas.microsoft.com/office/drawing/2014/main" id="{DEE93FDF-CA17-4598-9D33-2BFFC59FF0B3}"/>
                </a:ext>
              </a:extLst>
            </p:cNvPr>
            <p:cNvSpPr/>
            <p:nvPr/>
          </p:nvSpPr>
          <p:spPr>
            <a:xfrm>
              <a:off x="4373539"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80" name="Ellipse 1179">
              <a:extLst>
                <a:ext uri="{FF2B5EF4-FFF2-40B4-BE49-F238E27FC236}">
                  <a16:creationId xmlns:a16="http://schemas.microsoft.com/office/drawing/2014/main" id="{FC1E7460-4FC5-4CDC-9EBF-608AB3A15F13}"/>
                </a:ext>
              </a:extLst>
            </p:cNvPr>
            <p:cNvSpPr/>
            <p:nvPr/>
          </p:nvSpPr>
          <p:spPr>
            <a:xfrm>
              <a:off x="4660051"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81" name="Ellipse 1180">
              <a:extLst>
                <a:ext uri="{FF2B5EF4-FFF2-40B4-BE49-F238E27FC236}">
                  <a16:creationId xmlns:a16="http://schemas.microsoft.com/office/drawing/2014/main" id="{C76FC804-5E0B-4D09-8FB7-4A59573287AB}"/>
                </a:ext>
              </a:extLst>
            </p:cNvPr>
            <p:cNvSpPr/>
            <p:nvPr/>
          </p:nvSpPr>
          <p:spPr>
            <a:xfrm>
              <a:off x="4946563"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2" name="Ellipse 1181">
              <a:extLst>
                <a:ext uri="{FF2B5EF4-FFF2-40B4-BE49-F238E27FC236}">
                  <a16:creationId xmlns:a16="http://schemas.microsoft.com/office/drawing/2014/main" id="{A98E57DE-00DE-454F-92C1-069FD92E473A}"/>
                </a:ext>
              </a:extLst>
            </p:cNvPr>
            <p:cNvSpPr/>
            <p:nvPr/>
          </p:nvSpPr>
          <p:spPr>
            <a:xfrm>
              <a:off x="5233075" y="24402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3" name="Ellipse 1182">
              <a:extLst>
                <a:ext uri="{FF2B5EF4-FFF2-40B4-BE49-F238E27FC236}">
                  <a16:creationId xmlns:a16="http://schemas.microsoft.com/office/drawing/2014/main" id="{430B276C-E498-411C-9E53-A3F29422C8AD}"/>
                </a:ext>
              </a:extLst>
            </p:cNvPr>
            <p:cNvSpPr/>
            <p:nvPr/>
          </p:nvSpPr>
          <p:spPr>
            <a:xfrm>
              <a:off x="5519587" y="244026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4" name="Ellipse 1183">
              <a:extLst>
                <a:ext uri="{FF2B5EF4-FFF2-40B4-BE49-F238E27FC236}">
                  <a16:creationId xmlns:a16="http://schemas.microsoft.com/office/drawing/2014/main" id="{FA8592D3-87AF-4D49-9A3F-7110DFBF61DF}"/>
                </a:ext>
              </a:extLst>
            </p:cNvPr>
            <p:cNvSpPr/>
            <p:nvPr/>
          </p:nvSpPr>
          <p:spPr>
            <a:xfrm>
              <a:off x="5806099" y="12456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5" name="Ellipse 1184">
              <a:extLst>
                <a:ext uri="{FF2B5EF4-FFF2-40B4-BE49-F238E27FC236}">
                  <a16:creationId xmlns:a16="http://schemas.microsoft.com/office/drawing/2014/main" id="{66681D4D-1A52-4FAD-B72E-1552AD8BB707}"/>
                </a:ext>
              </a:extLst>
            </p:cNvPr>
            <p:cNvSpPr/>
            <p:nvPr/>
          </p:nvSpPr>
          <p:spPr>
            <a:xfrm>
              <a:off x="5806099" y="15443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6" name="Ellipse 1185">
              <a:extLst>
                <a:ext uri="{FF2B5EF4-FFF2-40B4-BE49-F238E27FC236}">
                  <a16:creationId xmlns:a16="http://schemas.microsoft.com/office/drawing/2014/main" id="{2E9E4BC2-CEE8-4F3C-8E97-E021DC05044C}"/>
                </a:ext>
              </a:extLst>
            </p:cNvPr>
            <p:cNvSpPr/>
            <p:nvPr/>
          </p:nvSpPr>
          <p:spPr>
            <a:xfrm>
              <a:off x="5807104" y="18430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7" name="Ellipse 1186">
              <a:extLst>
                <a:ext uri="{FF2B5EF4-FFF2-40B4-BE49-F238E27FC236}">
                  <a16:creationId xmlns:a16="http://schemas.microsoft.com/office/drawing/2014/main" id="{7A936B2C-B24E-44E2-B17A-E10E5D86CB4E}"/>
                </a:ext>
              </a:extLst>
            </p:cNvPr>
            <p:cNvSpPr/>
            <p:nvPr/>
          </p:nvSpPr>
          <p:spPr>
            <a:xfrm>
              <a:off x="5806099" y="21417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8" name="Ellipse 1187">
              <a:extLst>
                <a:ext uri="{FF2B5EF4-FFF2-40B4-BE49-F238E27FC236}">
                  <a16:creationId xmlns:a16="http://schemas.microsoft.com/office/drawing/2014/main" id="{4068D421-21B1-43D3-A1D0-042B8E199105}"/>
                </a:ext>
              </a:extLst>
            </p:cNvPr>
            <p:cNvSpPr/>
            <p:nvPr/>
          </p:nvSpPr>
          <p:spPr>
            <a:xfrm>
              <a:off x="5806099" y="244049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89" name="Ellipse 1188">
            <a:extLst>
              <a:ext uri="{FF2B5EF4-FFF2-40B4-BE49-F238E27FC236}">
                <a16:creationId xmlns:a16="http://schemas.microsoft.com/office/drawing/2014/main" id="{B4407E1F-D814-4CB9-AB41-3CB0883F5F42}"/>
              </a:ext>
            </a:extLst>
          </p:cNvPr>
          <p:cNvSpPr/>
          <p:nvPr/>
        </p:nvSpPr>
        <p:spPr>
          <a:xfrm>
            <a:off x="6790817" y="13302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0" name="Ellipse 1189">
            <a:extLst>
              <a:ext uri="{FF2B5EF4-FFF2-40B4-BE49-F238E27FC236}">
                <a16:creationId xmlns:a16="http://schemas.microsoft.com/office/drawing/2014/main" id="{F6123505-F256-41D3-9FB5-59D8CB4A4B74}"/>
              </a:ext>
            </a:extLst>
          </p:cNvPr>
          <p:cNvSpPr/>
          <p:nvPr/>
        </p:nvSpPr>
        <p:spPr>
          <a:xfrm>
            <a:off x="7077329"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1" name="Ellipse 1190">
            <a:extLst>
              <a:ext uri="{FF2B5EF4-FFF2-40B4-BE49-F238E27FC236}">
                <a16:creationId xmlns:a16="http://schemas.microsoft.com/office/drawing/2014/main" id="{41FFC994-A511-4497-B21B-BC3B58ABF00A}"/>
              </a:ext>
            </a:extLst>
          </p:cNvPr>
          <p:cNvSpPr/>
          <p:nvPr/>
        </p:nvSpPr>
        <p:spPr>
          <a:xfrm>
            <a:off x="7363841"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2" name="Ellipse 1191">
            <a:extLst>
              <a:ext uri="{FF2B5EF4-FFF2-40B4-BE49-F238E27FC236}">
                <a16:creationId xmlns:a16="http://schemas.microsoft.com/office/drawing/2014/main" id="{222B14F9-CCA1-48EE-A993-9142618FEDFF}"/>
              </a:ext>
            </a:extLst>
          </p:cNvPr>
          <p:cNvSpPr/>
          <p:nvPr/>
        </p:nvSpPr>
        <p:spPr>
          <a:xfrm>
            <a:off x="7650353" y="133020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3" name="Ellipse 1192">
            <a:extLst>
              <a:ext uri="{FF2B5EF4-FFF2-40B4-BE49-F238E27FC236}">
                <a16:creationId xmlns:a16="http://schemas.microsoft.com/office/drawing/2014/main" id="{D777FF68-3DAA-42FE-9CD3-18C5D10045B7}"/>
              </a:ext>
            </a:extLst>
          </p:cNvPr>
          <p:cNvSpPr/>
          <p:nvPr/>
        </p:nvSpPr>
        <p:spPr>
          <a:xfrm>
            <a:off x="7936865" y="133020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4" name="Ellipse 1193">
            <a:extLst>
              <a:ext uri="{FF2B5EF4-FFF2-40B4-BE49-F238E27FC236}">
                <a16:creationId xmlns:a16="http://schemas.microsoft.com/office/drawing/2014/main" id="{BF953234-062D-49A7-B7B8-421E72EFB1A9}"/>
              </a:ext>
            </a:extLst>
          </p:cNvPr>
          <p:cNvSpPr/>
          <p:nvPr/>
        </p:nvSpPr>
        <p:spPr>
          <a:xfrm>
            <a:off x="6790817"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5" name="Ellipse 1194">
            <a:extLst>
              <a:ext uri="{FF2B5EF4-FFF2-40B4-BE49-F238E27FC236}">
                <a16:creationId xmlns:a16="http://schemas.microsoft.com/office/drawing/2014/main" id="{C763EBAB-224F-4148-91E8-23AE9723BC4A}"/>
              </a:ext>
            </a:extLst>
          </p:cNvPr>
          <p:cNvSpPr/>
          <p:nvPr/>
        </p:nvSpPr>
        <p:spPr>
          <a:xfrm>
            <a:off x="7077329"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6" name="Ellipse 1195">
            <a:extLst>
              <a:ext uri="{FF2B5EF4-FFF2-40B4-BE49-F238E27FC236}">
                <a16:creationId xmlns:a16="http://schemas.microsoft.com/office/drawing/2014/main" id="{B7323822-AB55-464E-9E45-BEF86BC20DA5}"/>
              </a:ext>
            </a:extLst>
          </p:cNvPr>
          <p:cNvSpPr/>
          <p:nvPr/>
        </p:nvSpPr>
        <p:spPr>
          <a:xfrm>
            <a:off x="7363841" y="162890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7" name="Ellipse 1196">
            <a:extLst>
              <a:ext uri="{FF2B5EF4-FFF2-40B4-BE49-F238E27FC236}">
                <a16:creationId xmlns:a16="http://schemas.microsoft.com/office/drawing/2014/main" id="{6C8E78BA-0F78-43DA-9A68-B22A626478A0}"/>
              </a:ext>
            </a:extLst>
          </p:cNvPr>
          <p:cNvSpPr/>
          <p:nvPr/>
        </p:nvSpPr>
        <p:spPr>
          <a:xfrm>
            <a:off x="7650353" y="162890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8" name="Ellipse 1197">
            <a:extLst>
              <a:ext uri="{FF2B5EF4-FFF2-40B4-BE49-F238E27FC236}">
                <a16:creationId xmlns:a16="http://schemas.microsoft.com/office/drawing/2014/main" id="{882C8EF4-75D7-4D11-82AF-C424E0238F71}"/>
              </a:ext>
            </a:extLst>
          </p:cNvPr>
          <p:cNvSpPr/>
          <p:nvPr/>
        </p:nvSpPr>
        <p:spPr>
          <a:xfrm>
            <a:off x="7936865" y="162890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9" name="Ellipse 1198">
            <a:extLst>
              <a:ext uri="{FF2B5EF4-FFF2-40B4-BE49-F238E27FC236}">
                <a16:creationId xmlns:a16="http://schemas.microsoft.com/office/drawing/2014/main" id="{019D5466-9ECF-4D8D-970F-E94F01BEF757}"/>
              </a:ext>
            </a:extLst>
          </p:cNvPr>
          <p:cNvSpPr/>
          <p:nvPr/>
        </p:nvSpPr>
        <p:spPr>
          <a:xfrm>
            <a:off x="6791822" y="19276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0" name="Ellipse 1199">
            <a:extLst>
              <a:ext uri="{FF2B5EF4-FFF2-40B4-BE49-F238E27FC236}">
                <a16:creationId xmlns:a16="http://schemas.microsoft.com/office/drawing/2014/main" id="{EF61D2FF-7AA4-425A-82C5-18A2D3110152}"/>
              </a:ext>
            </a:extLst>
          </p:cNvPr>
          <p:cNvSpPr/>
          <p:nvPr/>
        </p:nvSpPr>
        <p:spPr>
          <a:xfrm>
            <a:off x="7078334"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1" name="Ellipse 1200">
            <a:extLst>
              <a:ext uri="{FF2B5EF4-FFF2-40B4-BE49-F238E27FC236}">
                <a16:creationId xmlns:a16="http://schemas.microsoft.com/office/drawing/2014/main" id="{805D4C61-0E5B-4D50-A200-9D42B2AC1EAD}"/>
              </a:ext>
            </a:extLst>
          </p:cNvPr>
          <p:cNvSpPr/>
          <p:nvPr/>
        </p:nvSpPr>
        <p:spPr>
          <a:xfrm>
            <a:off x="7364846"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2" name="Ellipse 1201">
            <a:extLst>
              <a:ext uri="{FF2B5EF4-FFF2-40B4-BE49-F238E27FC236}">
                <a16:creationId xmlns:a16="http://schemas.microsoft.com/office/drawing/2014/main" id="{FA89ED1B-6BC6-42FF-88FA-85B5942CDB6F}"/>
              </a:ext>
            </a:extLst>
          </p:cNvPr>
          <p:cNvSpPr/>
          <p:nvPr/>
        </p:nvSpPr>
        <p:spPr>
          <a:xfrm>
            <a:off x="7651358" y="192760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3" name="Ellipse 1202">
            <a:extLst>
              <a:ext uri="{FF2B5EF4-FFF2-40B4-BE49-F238E27FC236}">
                <a16:creationId xmlns:a16="http://schemas.microsoft.com/office/drawing/2014/main" id="{129569E9-4BD9-4031-9D01-B8C573CA2ED3}"/>
              </a:ext>
            </a:extLst>
          </p:cNvPr>
          <p:cNvSpPr/>
          <p:nvPr/>
        </p:nvSpPr>
        <p:spPr>
          <a:xfrm>
            <a:off x="7937870" y="192760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4" name="Ellipse 1203">
            <a:extLst>
              <a:ext uri="{FF2B5EF4-FFF2-40B4-BE49-F238E27FC236}">
                <a16:creationId xmlns:a16="http://schemas.microsoft.com/office/drawing/2014/main" id="{C5495449-C522-47F6-A5AF-0734FBD60BD1}"/>
              </a:ext>
            </a:extLst>
          </p:cNvPr>
          <p:cNvSpPr/>
          <p:nvPr/>
        </p:nvSpPr>
        <p:spPr>
          <a:xfrm>
            <a:off x="6790817"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5" name="Ellipse 1204">
            <a:extLst>
              <a:ext uri="{FF2B5EF4-FFF2-40B4-BE49-F238E27FC236}">
                <a16:creationId xmlns:a16="http://schemas.microsoft.com/office/drawing/2014/main" id="{3F857F77-1166-486D-A9E7-8989C2EBB24A}"/>
              </a:ext>
            </a:extLst>
          </p:cNvPr>
          <p:cNvSpPr/>
          <p:nvPr/>
        </p:nvSpPr>
        <p:spPr>
          <a:xfrm>
            <a:off x="7077329"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6" name="Ellipse 1205">
            <a:extLst>
              <a:ext uri="{FF2B5EF4-FFF2-40B4-BE49-F238E27FC236}">
                <a16:creationId xmlns:a16="http://schemas.microsoft.com/office/drawing/2014/main" id="{1507B73C-0FBD-4AEE-B94D-2307D9C96B9C}"/>
              </a:ext>
            </a:extLst>
          </p:cNvPr>
          <p:cNvSpPr/>
          <p:nvPr/>
        </p:nvSpPr>
        <p:spPr>
          <a:xfrm>
            <a:off x="7363841" y="222631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7" name="Ellipse 1206">
            <a:extLst>
              <a:ext uri="{FF2B5EF4-FFF2-40B4-BE49-F238E27FC236}">
                <a16:creationId xmlns:a16="http://schemas.microsoft.com/office/drawing/2014/main" id="{52A00A95-BB1A-4A52-9EBA-D44F29EE0C5B}"/>
              </a:ext>
            </a:extLst>
          </p:cNvPr>
          <p:cNvSpPr/>
          <p:nvPr/>
        </p:nvSpPr>
        <p:spPr>
          <a:xfrm>
            <a:off x="7650353"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8" name="Ellipse 1207">
            <a:extLst>
              <a:ext uri="{FF2B5EF4-FFF2-40B4-BE49-F238E27FC236}">
                <a16:creationId xmlns:a16="http://schemas.microsoft.com/office/drawing/2014/main" id="{00DA13D8-FF45-453B-8604-DE2EFFECE91A}"/>
              </a:ext>
            </a:extLst>
          </p:cNvPr>
          <p:cNvSpPr/>
          <p:nvPr/>
        </p:nvSpPr>
        <p:spPr>
          <a:xfrm>
            <a:off x="7936865" y="222631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9" name="Ellipse 1208">
            <a:extLst>
              <a:ext uri="{FF2B5EF4-FFF2-40B4-BE49-F238E27FC236}">
                <a16:creationId xmlns:a16="http://schemas.microsoft.com/office/drawing/2014/main" id="{DFA56931-2D10-4726-8981-D55DB367F99E}"/>
              </a:ext>
            </a:extLst>
          </p:cNvPr>
          <p:cNvSpPr/>
          <p:nvPr/>
        </p:nvSpPr>
        <p:spPr>
          <a:xfrm>
            <a:off x="6790817" y="25250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0" name="Ellipse 1209">
            <a:extLst>
              <a:ext uri="{FF2B5EF4-FFF2-40B4-BE49-F238E27FC236}">
                <a16:creationId xmlns:a16="http://schemas.microsoft.com/office/drawing/2014/main" id="{AD8B3C5F-A942-495F-8870-A84F4D194D18}"/>
              </a:ext>
            </a:extLst>
          </p:cNvPr>
          <p:cNvSpPr/>
          <p:nvPr/>
        </p:nvSpPr>
        <p:spPr>
          <a:xfrm>
            <a:off x="7077329"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1" name="Ellipse 1210">
            <a:extLst>
              <a:ext uri="{FF2B5EF4-FFF2-40B4-BE49-F238E27FC236}">
                <a16:creationId xmlns:a16="http://schemas.microsoft.com/office/drawing/2014/main" id="{5A772281-1CBD-47D8-90A8-7F84BBC27D0D}"/>
              </a:ext>
            </a:extLst>
          </p:cNvPr>
          <p:cNvSpPr/>
          <p:nvPr/>
        </p:nvSpPr>
        <p:spPr>
          <a:xfrm>
            <a:off x="7363841"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2" name="Ellipse 1211">
            <a:extLst>
              <a:ext uri="{FF2B5EF4-FFF2-40B4-BE49-F238E27FC236}">
                <a16:creationId xmlns:a16="http://schemas.microsoft.com/office/drawing/2014/main" id="{B2F052CE-0B08-4542-BA67-D2DABA9F567C}"/>
              </a:ext>
            </a:extLst>
          </p:cNvPr>
          <p:cNvSpPr/>
          <p:nvPr/>
        </p:nvSpPr>
        <p:spPr>
          <a:xfrm>
            <a:off x="7650353" y="252501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3" name="Ellipse 1212">
            <a:extLst>
              <a:ext uri="{FF2B5EF4-FFF2-40B4-BE49-F238E27FC236}">
                <a16:creationId xmlns:a16="http://schemas.microsoft.com/office/drawing/2014/main" id="{5D0E0FA0-29B7-48C2-9923-D5E21C0CD906}"/>
              </a:ext>
            </a:extLst>
          </p:cNvPr>
          <p:cNvSpPr/>
          <p:nvPr/>
        </p:nvSpPr>
        <p:spPr>
          <a:xfrm>
            <a:off x="7936865" y="252501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4" name="Ellipse 1213">
            <a:extLst>
              <a:ext uri="{FF2B5EF4-FFF2-40B4-BE49-F238E27FC236}">
                <a16:creationId xmlns:a16="http://schemas.microsoft.com/office/drawing/2014/main" id="{0621B9FA-FC33-4B80-B457-740E446E15CE}"/>
              </a:ext>
            </a:extLst>
          </p:cNvPr>
          <p:cNvSpPr/>
          <p:nvPr/>
        </p:nvSpPr>
        <p:spPr>
          <a:xfrm>
            <a:off x="8223377" y="133043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5" name="Ellipse 1214">
            <a:extLst>
              <a:ext uri="{FF2B5EF4-FFF2-40B4-BE49-F238E27FC236}">
                <a16:creationId xmlns:a16="http://schemas.microsoft.com/office/drawing/2014/main" id="{B4276806-59D5-48FC-8E8E-8D56DC508A19}"/>
              </a:ext>
            </a:extLst>
          </p:cNvPr>
          <p:cNvSpPr/>
          <p:nvPr/>
        </p:nvSpPr>
        <p:spPr>
          <a:xfrm>
            <a:off x="8223377" y="162913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6" name="Ellipse 1215">
            <a:extLst>
              <a:ext uri="{FF2B5EF4-FFF2-40B4-BE49-F238E27FC236}">
                <a16:creationId xmlns:a16="http://schemas.microsoft.com/office/drawing/2014/main" id="{B0FDBA9F-8F5D-4D9A-8E65-2D19D1E075AE}"/>
              </a:ext>
            </a:extLst>
          </p:cNvPr>
          <p:cNvSpPr/>
          <p:nvPr/>
        </p:nvSpPr>
        <p:spPr>
          <a:xfrm>
            <a:off x="8224382" y="192784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7" name="Ellipse 1216">
            <a:extLst>
              <a:ext uri="{FF2B5EF4-FFF2-40B4-BE49-F238E27FC236}">
                <a16:creationId xmlns:a16="http://schemas.microsoft.com/office/drawing/2014/main" id="{523802B3-CF7B-4291-83E0-213F690CDC9A}"/>
              </a:ext>
            </a:extLst>
          </p:cNvPr>
          <p:cNvSpPr/>
          <p:nvPr/>
        </p:nvSpPr>
        <p:spPr>
          <a:xfrm>
            <a:off x="8223377" y="222654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8" name="Ellipse 1217">
            <a:extLst>
              <a:ext uri="{FF2B5EF4-FFF2-40B4-BE49-F238E27FC236}">
                <a16:creationId xmlns:a16="http://schemas.microsoft.com/office/drawing/2014/main" id="{519F1232-F652-4FFD-893F-0F8EB1FB7BE7}"/>
              </a:ext>
            </a:extLst>
          </p:cNvPr>
          <p:cNvSpPr/>
          <p:nvPr/>
        </p:nvSpPr>
        <p:spPr>
          <a:xfrm>
            <a:off x="8223377" y="252524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7589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959942ED-1E69-4F48-9150-9E588769DB8F}"/>
              </a:ext>
            </a:extLst>
          </p:cNvPr>
          <p:cNvGrpSpPr/>
          <p:nvPr/>
        </p:nvGrpSpPr>
        <p:grpSpPr>
          <a:xfrm>
            <a:off x="1979234" y="1349174"/>
            <a:ext cx="1661379" cy="1422862"/>
            <a:chOff x="2029607" y="1329738"/>
            <a:chExt cx="1661379" cy="1422862"/>
          </a:xfrm>
        </p:grpSpPr>
        <p:sp>
          <p:nvSpPr>
            <p:cNvPr id="458" name="Ellipse 457">
              <a:extLst>
                <a:ext uri="{FF2B5EF4-FFF2-40B4-BE49-F238E27FC236}">
                  <a16:creationId xmlns:a16="http://schemas.microsoft.com/office/drawing/2014/main" id="{F282E259-A976-4681-9D7E-EE5DD0AFC735}"/>
                </a:ext>
              </a:extLst>
            </p:cNvPr>
            <p:cNvSpPr/>
            <p:nvPr/>
          </p:nvSpPr>
          <p:spPr>
            <a:xfrm>
              <a:off x="202960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9" name="Ellipse 458">
              <a:extLst>
                <a:ext uri="{FF2B5EF4-FFF2-40B4-BE49-F238E27FC236}">
                  <a16:creationId xmlns:a16="http://schemas.microsoft.com/office/drawing/2014/main" id="{08963BC1-DE79-4011-8E33-F6EF4BDFB548}"/>
                </a:ext>
              </a:extLst>
            </p:cNvPr>
            <p:cNvSpPr/>
            <p:nvPr/>
          </p:nvSpPr>
          <p:spPr>
            <a:xfrm>
              <a:off x="231611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28ABD0A5-3EB8-456A-ACB6-6FDD55B4594F}"/>
                </a:ext>
              </a:extLst>
            </p:cNvPr>
            <p:cNvSpPr/>
            <p:nvPr/>
          </p:nvSpPr>
          <p:spPr>
            <a:xfrm>
              <a:off x="260263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2D917336-5F74-4318-86FD-C9BE2053EA33}"/>
                </a:ext>
              </a:extLst>
            </p:cNvPr>
            <p:cNvSpPr/>
            <p:nvPr/>
          </p:nvSpPr>
          <p:spPr>
            <a:xfrm>
              <a:off x="288914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01926441-92B5-497C-B910-7C9D6ED50D3E}"/>
                </a:ext>
              </a:extLst>
            </p:cNvPr>
            <p:cNvSpPr/>
            <p:nvPr/>
          </p:nvSpPr>
          <p:spPr>
            <a:xfrm>
              <a:off x="317565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9A1F9C1D-3D9D-437F-B497-7EA788720F9B}"/>
                </a:ext>
              </a:extLst>
            </p:cNvPr>
            <p:cNvSpPr/>
            <p:nvPr/>
          </p:nvSpPr>
          <p:spPr>
            <a:xfrm>
              <a:off x="202960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8A82237F-7C8F-4466-B3CC-1DEB3570D068}"/>
                </a:ext>
              </a:extLst>
            </p:cNvPr>
            <p:cNvSpPr/>
            <p:nvPr/>
          </p:nvSpPr>
          <p:spPr>
            <a:xfrm>
              <a:off x="2316119" y="16284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81D8B5A5-E15F-465B-A74B-D2F309808708}"/>
                </a:ext>
              </a:extLst>
            </p:cNvPr>
            <p:cNvSpPr/>
            <p:nvPr/>
          </p:nvSpPr>
          <p:spPr>
            <a:xfrm>
              <a:off x="260263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6" name="Ellipse 465">
              <a:extLst>
                <a:ext uri="{FF2B5EF4-FFF2-40B4-BE49-F238E27FC236}">
                  <a16:creationId xmlns:a16="http://schemas.microsoft.com/office/drawing/2014/main" id="{2E0490AC-AEC5-4EE0-BD9D-1A60ECF0AA8B}"/>
                </a:ext>
              </a:extLst>
            </p:cNvPr>
            <p:cNvSpPr/>
            <p:nvPr/>
          </p:nvSpPr>
          <p:spPr>
            <a:xfrm>
              <a:off x="288914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4A615B7D-2A68-429F-A89C-307C6A96DFA1}"/>
                </a:ext>
              </a:extLst>
            </p:cNvPr>
            <p:cNvSpPr/>
            <p:nvPr/>
          </p:nvSpPr>
          <p:spPr>
            <a:xfrm>
              <a:off x="317565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B96168DB-511B-4F0E-B9F1-3DD149C943D5}"/>
                </a:ext>
              </a:extLst>
            </p:cNvPr>
            <p:cNvSpPr/>
            <p:nvPr/>
          </p:nvSpPr>
          <p:spPr>
            <a:xfrm>
              <a:off x="203061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9" name="Ellipse 468">
              <a:extLst>
                <a:ext uri="{FF2B5EF4-FFF2-40B4-BE49-F238E27FC236}">
                  <a16:creationId xmlns:a16="http://schemas.microsoft.com/office/drawing/2014/main" id="{9C249E4A-4AB1-4AB5-8100-BCCE5AD9C863}"/>
                </a:ext>
              </a:extLst>
            </p:cNvPr>
            <p:cNvSpPr/>
            <p:nvPr/>
          </p:nvSpPr>
          <p:spPr>
            <a:xfrm>
              <a:off x="231712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5D004936-ED36-415C-BED3-09B6B6301D83}"/>
                </a:ext>
              </a:extLst>
            </p:cNvPr>
            <p:cNvSpPr/>
            <p:nvPr/>
          </p:nvSpPr>
          <p:spPr>
            <a:xfrm>
              <a:off x="260363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DED30B1D-2975-4F9D-AB2B-CBAE22D53383}"/>
                </a:ext>
              </a:extLst>
            </p:cNvPr>
            <p:cNvSpPr/>
            <p:nvPr/>
          </p:nvSpPr>
          <p:spPr>
            <a:xfrm>
              <a:off x="289014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A59C2979-29EC-4146-8800-FF1F904ECB74}"/>
                </a:ext>
              </a:extLst>
            </p:cNvPr>
            <p:cNvSpPr/>
            <p:nvPr/>
          </p:nvSpPr>
          <p:spPr>
            <a:xfrm>
              <a:off x="317666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3328BABA-5393-41D3-95FD-494E0999143B}"/>
                </a:ext>
              </a:extLst>
            </p:cNvPr>
            <p:cNvSpPr/>
            <p:nvPr/>
          </p:nvSpPr>
          <p:spPr>
            <a:xfrm>
              <a:off x="202960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52CFBA50-D33C-4215-BF9A-6B9141BB8CE4}"/>
                </a:ext>
              </a:extLst>
            </p:cNvPr>
            <p:cNvSpPr/>
            <p:nvPr/>
          </p:nvSpPr>
          <p:spPr>
            <a:xfrm>
              <a:off x="231611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078315AB-FC68-4A35-8682-69D5F977B30E}"/>
                </a:ext>
              </a:extLst>
            </p:cNvPr>
            <p:cNvSpPr/>
            <p:nvPr/>
          </p:nvSpPr>
          <p:spPr>
            <a:xfrm>
              <a:off x="260263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6" name="Ellipse 475">
              <a:extLst>
                <a:ext uri="{FF2B5EF4-FFF2-40B4-BE49-F238E27FC236}">
                  <a16:creationId xmlns:a16="http://schemas.microsoft.com/office/drawing/2014/main" id="{6FD49DCC-1529-48D9-88F7-5836794D84AA}"/>
                </a:ext>
              </a:extLst>
            </p:cNvPr>
            <p:cNvSpPr/>
            <p:nvPr/>
          </p:nvSpPr>
          <p:spPr>
            <a:xfrm>
              <a:off x="288914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5786853-36E1-4033-B7DF-5B3EE7BB51E4}"/>
                </a:ext>
              </a:extLst>
            </p:cNvPr>
            <p:cNvSpPr/>
            <p:nvPr/>
          </p:nvSpPr>
          <p:spPr>
            <a:xfrm>
              <a:off x="317565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BE5B0C61-C773-491E-8438-E86ED75430DB}"/>
                </a:ext>
              </a:extLst>
            </p:cNvPr>
            <p:cNvSpPr/>
            <p:nvPr/>
          </p:nvSpPr>
          <p:spPr>
            <a:xfrm>
              <a:off x="202960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9" name="Ellipse 478">
              <a:extLst>
                <a:ext uri="{FF2B5EF4-FFF2-40B4-BE49-F238E27FC236}">
                  <a16:creationId xmlns:a16="http://schemas.microsoft.com/office/drawing/2014/main" id="{3EC22696-20D8-455D-B757-C8A0FB42086A}"/>
                </a:ext>
              </a:extLst>
            </p:cNvPr>
            <p:cNvSpPr/>
            <p:nvPr/>
          </p:nvSpPr>
          <p:spPr>
            <a:xfrm>
              <a:off x="231611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E021F447-9BB3-44A3-9FAA-C22D965A16CC}"/>
                </a:ext>
              </a:extLst>
            </p:cNvPr>
            <p:cNvSpPr/>
            <p:nvPr/>
          </p:nvSpPr>
          <p:spPr>
            <a:xfrm>
              <a:off x="260263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F6E35CAA-E3E3-4038-AA4E-088F2ADFD595}"/>
                </a:ext>
              </a:extLst>
            </p:cNvPr>
            <p:cNvSpPr/>
            <p:nvPr/>
          </p:nvSpPr>
          <p:spPr>
            <a:xfrm>
              <a:off x="288914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7354342F-837F-4080-B542-8020792828FE}"/>
                </a:ext>
              </a:extLst>
            </p:cNvPr>
            <p:cNvSpPr/>
            <p:nvPr/>
          </p:nvSpPr>
          <p:spPr>
            <a:xfrm>
              <a:off x="317565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0E8A377F-8919-48A9-BA60-12CDF4B65E05}"/>
                </a:ext>
              </a:extLst>
            </p:cNvPr>
            <p:cNvSpPr/>
            <p:nvPr/>
          </p:nvSpPr>
          <p:spPr>
            <a:xfrm>
              <a:off x="346216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8D7F8BCC-2A40-4EB6-94C2-2CECEE1380DB}"/>
                </a:ext>
              </a:extLst>
            </p:cNvPr>
            <p:cNvSpPr/>
            <p:nvPr/>
          </p:nvSpPr>
          <p:spPr>
            <a:xfrm>
              <a:off x="346216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5" name="Ellipse 484">
              <a:extLst>
                <a:ext uri="{FF2B5EF4-FFF2-40B4-BE49-F238E27FC236}">
                  <a16:creationId xmlns:a16="http://schemas.microsoft.com/office/drawing/2014/main" id="{65AEA7C0-49BE-4F20-8734-829DCDCB3A29}"/>
                </a:ext>
              </a:extLst>
            </p:cNvPr>
            <p:cNvSpPr/>
            <p:nvPr/>
          </p:nvSpPr>
          <p:spPr>
            <a:xfrm>
              <a:off x="346317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6" name="Ellipse 485">
              <a:extLst>
                <a:ext uri="{FF2B5EF4-FFF2-40B4-BE49-F238E27FC236}">
                  <a16:creationId xmlns:a16="http://schemas.microsoft.com/office/drawing/2014/main" id="{7F084F4A-48E6-4F66-8A95-DD7732D3B993}"/>
                </a:ext>
              </a:extLst>
            </p:cNvPr>
            <p:cNvSpPr/>
            <p:nvPr/>
          </p:nvSpPr>
          <p:spPr>
            <a:xfrm>
              <a:off x="346216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7" name="Ellipse 486">
              <a:extLst>
                <a:ext uri="{FF2B5EF4-FFF2-40B4-BE49-F238E27FC236}">
                  <a16:creationId xmlns:a16="http://schemas.microsoft.com/office/drawing/2014/main" id="{AFC1F15B-0650-4396-9FEB-E831CA9836F2}"/>
                </a:ext>
              </a:extLst>
            </p:cNvPr>
            <p:cNvSpPr/>
            <p:nvPr/>
          </p:nvSpPr>
          <p:spPr>
            <a:xfrm>
              <a:off x="346216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09" name="Groupe 608">
            <a:extLst>
              <a:ext uri="{FF2B5EF4-FFF2-40B4-BE49-F238E27FC236}">
                <a16:creationId xmlns:a16="http://schemas.microsoft.com/office/drawing/2014/main" id="{D542A0D7-E086-4C4E-AF5E-0FAB6AFC3A3E}"/>
              </a:ext>
            </a:extLst>
          </p:cNvPr>
          <p:cNvGrpSpPr/>
          <p:nvPr/>
        </p:nvGrpSpPr>
        <p:grpSpPr>
          <a:xfrm rot="10800000">
            <a:off x="9130785" y="4658914"/>
            <a:ext cx="1661379" cy="1422862"/>
            <a:chOff x="4372534" y="2973372"/>
            <a:chExt cx="1661379" cy="1422862"/>
          </a:xfrm>
          <a:solidFill>
            <a:schemeClr val="tx2"/>
          </a:solidFill>
        </p:grpSpPr>
        <p:sp>
          <p:nvSpPr>
            <p:cNvPr id="610" name="Ellipse 609">
              <a:extLst>
                <a:ext uri="{FF2B5EF4-FFF2-40B4-BE49-F238E27FC236}">
                  <a16:creationId xmlns:a16="http://schemas.microsoft.com/office/drawing/2014/main" id="{3F8312AE-29C5-407F-B1F2-E5D7FE51474B}"/>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1" name="Ellipse 610">
              <a:extLst>
                <a:ext uri="{FF2B5EF4-FFF2-40B4-BE49-F238E27FC236}">
                  <a16:creationId xmlns:a16="http://schemas.microsoft.com/office/drawing/2014/main" id="{2C3FC2B5-3221-490A-89F0-901074C19B2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0404EFC1-5A5B-4CBA-A037-EAF9B4F87EC5}"/>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D18F7466-2F48-45DB-AD7F-72DDFEB0E5F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1E319DB4-DB15-4B79-B279-04FD1AA21800}"/>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1DCBA8D8-5D19-4378-8B77-48A26B441944}"/>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E335BF32-7CDD-4642-8CCA-3AFDAF37C3A3}"/>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08A79EF6-DB92-46EB-B124-5F3F496B2309}"/>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A5704FFF-DBF4-4A4A-B6F5-2AD948695DA4}"/>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65301D16-5630-44D6-A0EE-2F21F532213C}"/>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F9EAF329-6186-4A6B-BE34-E18F548A8520}"/>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1" name="Ellipse 620">
              <a:extLst>
                <a:ext uri="{FF2B5EF4-FFF2-40B4-BE49-F238E27FC236}">
                  <a16:creationId xmlns:a16="http://schemas.microsoft.com/office/drawing/2014/main" id="{4D72C2F8-2E09-4E63-8659-8A08A7FC00C0}"/>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C28472C1-B57D-4AB4-AAA4-D32FF631AD5E}"/>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1F8AC3B3-19E4-45B8-8BBD-F6BF33EC0343}"/>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4" name="Ellipse 623">
              <a:extLst>
                <a:ext uri="{FF2B5EF4-FFF2-40B4-BE49-F238E27FC236}">
                  <a16:creationId xmlns:a16="http://schemas.microsoft.com/office/drawing/2014/main" id="{5F6F0067-897A-4E0B-9F0D-247CA9303DFE}"/>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CAF064FB-AD61-4892-9F85-10FAD3D58411}"/>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FB9DEAAA-6765-46EE-BA1E-23EE6AB85588}"/>
                </a:ext>
              </a:extLst>
            </p:cNvPr>
            <p:cNvSpPr/>
            <p:nvPr/>
          </p:nvSpPr>
          <p:spPr>
            <a:xfrm>
              <a:off x="4659046"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7" name="Ellipse 626">
              <a:extLst>
                <a:ext uri="{FF2B5EF4-FFF2-40B4-BE49-F238E27FC236}">
                  <a16:creationId xmlns:a16="http://schemas.microsoft.com/office/drawing/2014/main" id="{12DFA903-4145-431D-B976-C6E7EA3B05E6}"/>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8" name="Ellipse 627">
              <a:extLst>
                <a:ext uri="{FF2B5EF4-FFF2-40B4-BE49-F238E27FC236}">
                  <a16:creationId xmlns:a16="http://schemas.microsoft.com/office/drawing/2014/main" id="{FC1EF6E3-CB53-423B-8803-7AB5D3A772FF}"/>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07A86140-4C04-4717-A854-7205C622A10E}"/>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4E234586-BCD9-41C7-8CB2-6D833311A2F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1" name="Ellipse 630">
              <a:extLst>
                <a:ext uri="{FF2B5EF4-FFF2-40B4-BE49-F238E27FC236}">
                  <a16:creationId xmlns:a16="http://schemas.microsoft.com/office/drawing/2014/main" id="{4EEE9498-2765-4939-9FFC-642D5AF409F3}"/>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062A7E01-2C5F-4435-8342-1A41F9B661CC}"/>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E1127269-B3B9-4110-8B00-5F6DA01549EF}"/>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793E70DD-03A3-4887-BD58-7C66C37F0DF2}"/>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3F039BB2-A993-4701-9E76-BFAA499C190D}"/>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0EBEA4D1-AC07-4AE3-B0E6-E8433B8240C5}"/>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11DEA657-FE40-4547-A9DB-AB5F5853F972}"/>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876E1B90-B5E9-4E87-96D5-654B2FBC8EF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85AA69FD-E8C4-4B16-B003-1D526653690D}"/>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0" name="Groupe 639">
            <a:extLst>
              <a:ext uri="{FF2B5EF4-FFF2-40B4-BE49-F238E27FC236}">
                <a16:creationId xmlns:a16="http://schemas.microsoft.com/office/drawing/2014/main" id="{72A75586-EDE2-4682-98BC-9744DB44ABE4}"/>
              </a:ext>
            </a:extLst>
          </p:cNvPr>
          <p:cNvGrpSpPr/>
          <p:nvPr/>
        </p:nvGrpSpPr>
        <p:grpSpPr>
          <a:xfrm rot="10800000">
            <a:off x="1972862" y="4659146"/>
            <a:ext cx="1661379" cy="1422862"/>
            <a:chOff x="4372534" y="2973372"/>
            <a:chExt cx="1661379" cy="1422862"/>
          </a:xfrm>
          <a:solidFill>
            <a:schemeClr val="tx2"/>
          </a:solidFill>
        </p:grpSpPr>
        <p:sp>
          <p:nvSpPr>
            <p:cNvPr id="641" name="Ellipse 640">
              <a:extLst>
                <a:ext uri="{FF2B5EF4-FFF2-40B4-BE49-F238E27FC236}">
                  <a16:creationId xmlns:a16="http://schemas.microsoft.com/office/drawing/2014/main" id="{6B6CBAFB-F32B-46CF-A2BC-5700979B9725}"/>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2" name="Ellipse 641">
              <a:extLst>
                <a:ext uri="{FF2B5EF4-FFF2-40B4-BE49-F238E27FC236}">
                  <a16:creationId xmlns:a16="http://schemas.microsoft.com/office/drawing/2014/main" id="{8AE2900D-779C-42DE-BD04-3EB56BA1A3E6}"/>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3" name="Ellipse 642">
              <a:extLst>
                <a:ext uri="{FF2B5EF4-FFF2-40B4-BE49-F238E27FC236}">
                  <a16:creationId xmlns:a16="http://schemas.microsoft.com/office/drawing/2014/main" id="{E9B99129-376E-4564-9E8A-39B459384BFA}"/>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322D94BA-B504-493D-83B4-5C2FFA9143CD}"/>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653D4306-C2E4-44F1-BC8E-E5CB0AADBB75}"/>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D18AE780-D60A-4679-B864-FBFBC842C883}"/>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B9147B84-6E0F-4FA5-823A-25554F83ED4B}"/>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58872AC7-5A65-41EB-8361-129F7CE60E1C}"/>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9" name="Ellipse 648">
              <a:extLst>
                <a:ext uri="{FF2B5EF4-FFF2-40B4-BE49-F238E27FC236}">
                  <a16:creationId xmlns:a16="http://schemas.microsoft.com/office/drawing/2014/main" id="{9F740240-F2E6-42CD-88AE-8B02473A700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AA3102E4-0C57-4577-808A-B4318C486CB3}"/>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32D3F74A-8F72-419E-8E84-C97B039DAF48}"/>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2" name="Ellipse 651">
              <a:extLst>
                <a:ext uri="{FF2B5EF4-FFF2-40B4-BE49-F238E27FC236}">
                  <a16:creationId xmlns:a16="http://schemas.microsoft.com/office/drawing/2014/main" id="{A883D143-5146-41F3-9AA1-4C3C4418EA6F}"/>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55E1033A-A9BC-4AE4-A8B9-3719A9569AB7}"/>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6E702E60-236F-469E-B5C0-9BCCACE36A07}"/>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5" name="Ellipse 654">
              <a:extLst>
                <a:ext uri="{FF2B5EF4-FFF2-40B4-BE49-F238E27FC236}">
                  <a16:creationId xmlns:a16="http://schemas.microsoft.com/office/drawing/2014/main" id="{167E6620-5639-41D4-AE4A-E6F67FD628A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06BFD692-7DAB-420E-BFE4-39CB3C4AD3E3}"/>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AC6D5C47-FC53-4C51-ADB1-DBEBE0A0AF59}"/>
                </a:ext>
              </a:extLst>
            </p:cNvPr>
            <p:cNvSpPr/>
            <p:nvPr/>
          </p:nvSpPr>
          <p:spPr>
            <a:xfrm>
              <a:off x="4659046"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8" name="Ellipse 657">
              <a:extLst>
                <a:ext uri="{FF2B5EF4-FFF2-40B4-BE49-F238E27FC236}">
                  <a16:creationId xmlns:a16="http://schemas.microsoft.com/office/drawing/2014/main" id="{BC736EFF-E3C2-4441-B8DB-01D94FA4AEF7}"/>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9" name="Ellipse 658">
              <a:extLst>
                <a:ext uri="{FF2B5EF4-FFF2-40B4-BE49-F238E27FC236}">
                  <a16:creationId xmlns:a16="http://schemas.microsoft.com/office/drawing/2014/main" id="{0F86D3FB-487C-4FB9-B3FB-F48CFF4CDBC4}"/>
                </a:ext>
              </a:extLst>
            </p:cNvPr>
            <p:cNvSpPr/>
            <p:nvPr/>
          </p:nvSpPr>
          <p:spPr>
            <a:xfrm>
              <a:off x="5232070"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0" name="Ellipse 659">
              <a:extLst>
                <a:ext uri="{FF2B5EF4-FFF2-40B4-BE49-F238E27FC236}">
                  <a16:creationId xmlns:a16="http://schemas.microsoft.com/office/drawing/2014/main" id="{15117EC7-5B0B-4235-A028-6586C38D67EB}"/>
                </a:ext>
              </a:extLst>
            </p:cNvPr>
            <p:cNvSpPr/>
            <p:nvPr/>
          </p:nvSpPr>
          <p:spPr>
            <a:xfrm>
              <a:off x="5518582"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1" name="Ellipse 660">
              <a:extLst>
                <a:ext uri="{FF2B5EF4-FFF2-40B4-BE49-F238E27FC236}">
                  <a16:creationId xmlns:a16="http://schemas.microsoft.com/office/drawing/2014/main" id="{ABD31011-0907-4294-B26C-CA596541758F}"/>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62" name="Ellipse 661">
              <a:extLst>
                <a:ext uri="{FF2B5EF4-FFF2-40B4-BE49-F238E27FC236}">
                  <a16:creationId xmlns:a16="http://schemas.microsoft.com/office/drawing/2014/main" id="{85AE7902-EF2E-410D-95E3-9EB42AAB3966}"/>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3" name="Ellipse 662">
              <a:extLst>
                <a:ext uri="{FF2B5EF4-FFF2-40B4-BE49-F238E27FC236}">
                  <a16:creationId xmlns:a16="http://schemas.microsoft.com/office/drawing/2014/main" id="{F16BBE84-2D6B-4C6F-843F-717447198115}"/>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4" name="Ellipse 663">
              <a:extLst>
                <a:ext uri="{FF2B5EF4-FFF2-40B4-BE49-F238E27FC236}">
                  <a16:creationId xmlns:a16="http://schemas.microsoft.com/office/drawing/2014/main" id="{47306A90-C31C-4383-8620-143F5F4DA281}"/>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5" name="Ellipse 664">
              <a:extLst>
                <a:ext uri="{FF2B5EF4-FFF2-40B4-BE49-F238E27FC236}">
                  <a16:creationId xmlns:a16="http://schemas.microsoft.com/office/drawing/2014/main" id="{456812A2-517F-4D50-8C7B-7A1788ADE4D7}"/>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6" name="Ellipse 665">
              <a:extLst>
                <a:ext uri="{FF2B5EF4-FFF2-40B4-BE49-F238E27FC236}">
                  <a16:creationId xmlns:a16="http://schemas.microsoft.com/office/drawing/2014/main" id="{6AA8F181-6BD5-4219-B39D-70DD9CB484C7}"/>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7" name="Ellipse 666">
              <a:extLst>
                <a:ext uri="{FF2B5EF4-FFF2-40B4-BE49-F238E27FC236}">
                  <a16:creationId xmlns:a16="http://schemas.microsoft.com/office/drawing/2014/main" id="{E14BF816-FF44-4341-9B7D-C7E42C665B9E}"/>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8" name="Ellipse 667">
              <a:extLst>
                <a:ext uri="{FF2B5EF4-FFF2-40B4-BE49-F238E27FC236}">
                  <a16:creationId xmlns:a16="http://schemas.microsoft.com/office/drawing/2014/main" id="{521C33E8-FF28-4E1A-ACC2-DBCC978334EA}"/>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9" name="Ellipse 668">
              <a:extLst>
                <a:ext uri="{FF2B5EF4-FFF2-40B4-BE49-F238E27FC236}">
                  <a16:creationId xmlns:a16="http://schemas.microsoft.com/office/drawing/2014/main" id="{3B92AFA3-9D07-4AC9-B29C-FEBE9759E1CC}"/>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0" name="Ellipse 669">
              <a:extLst>
                <a:ext uri="{FF2B5EF4-FFF2-40B4-BE49-F238E27FC236}">
                  <a16:creationId xmlns:a16="http://schemas.microsoft.com/office/drawing/2014/main" id="{5301E971-BA2F-4C8E-A855-C5C7FF066F8E}"/>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 name="Groupe 6">
            <a:extLst>
              <a:ext uri="{FF2B5EF4-FFF2-40B4-BE49-F238E27FC236}">
                <a16:creationId xmlns:a16="http://schemas.microsoft.com/office/drawing/2014/main" id="{29F12E74-150A-4CD2-A71D-C7C8595C89FD}"/>
              </a:ext>
            </a:extLst>
          </p:cNvPr>
          <p:cNvGrpSpPr/>
          <p:nvPr/>
        </p:nvGrpSpPr>
        <p:grpSpPr>
          <a:xfrm>
            <a:off x="6771200" y="4658683"/>
            <a:ext cx="1661379" cy="1422862"/>
            <a:chOff x="6771200" y="4658683"/>
            <a:chExt cx="1661379" cy="1422862"/>
          </a:xfrm>
        </p:grpSpPr>
        <p:sp>
          <p:nvSpPr>
            <p:cNvPr id="734" name="Ellipse 733">
              <a:extLst>
                <a:ext uri="{FF2B5EF4-FFF2-40B4-BE49-F238E27FC236}">
                  <a16:creationId xmlns:a16="http://schemas.microsoft.com/office/drawing/2014/main" id="{5F5218F9-3624-41D5-B878-962839F7612E}"/>
                </a:ext>
              </a:extLst>
            </p:cNvPr>
            <p:cNvSpPr/>
            <p:nvPr/>
          </p:nvSpPr>
          <p:spPr>
            <a:xfrm rot="10800000">
              <a:off x="8204765"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5" name="Ellipse 734">
              <a:extLst>
                <a:ext uri="{FF2B5EF4-FFF2-40B4-BE49-F238E27FC236}">
                  <a16:creationId xmlns:a16="http://schemas.microsoft.com/office/drawing/2014/main" id="{5E69DA6A-4FD1-4AE0-A477-98DE17D57D35}"/>
                </a:ext>
              </a:extLst>
            </p:cNvPr>
            <p:cNvSpPr/>
            <p:nvPr/>
          </p:nvSpPr>
          <p:spPr>
            <a:xfrm rot="10800000">
              <a:off x="7918253"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6" name="Ellipse 735">
              <a:extLst>
                <a:ext uri="{FF2B5EF4-FFF2-40B4-BE49-F238E27FC236}">
                  <a16:creationId xmlns:a16="http://schemas.microsoft.com/office/drawing/2014/main" id="{7AFA5939-8A07-4836-8667-7C0060EE7D85}"/>
                </a:ext>
              </a:extLst>
            </p:cNvPr>
            <p:cNvSpPr/>
            <p:nvPr/>
          </p:nvSpPr>
          <p:spPr>
            <a:xfrm rot="10800000">
              <a:off x="7631741"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7" name="Ellipse 736">
              <a:extLst>
                <a:ext uri="{FF2B5EF4-FFF2-40B4-BE49-F238E27FC236}">
                  <a16:creationId xmlns:a16="http://schemas.microsoft.com/office/drawing/2014/main" id="{E99878A7-8DC4-40F0-B5F1-10681F7418B7}"/>
                </a:ext>
              </a:extLst>
            </p:cNvPr>
            <p:cNvSpPr/>
            <p:nvPr/>
          </p:nvSpPr>
          <p:spPr>
            <a:xfrm rot="10800000">
              <a:off x="7345229"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8" name="Ellipse 737">
              <a:extLst>
                <a:ext uri="{FF2B5EF4-FFF2-40B4-BE49-F238E27FC236}">
                  <a16:creationId xmlns:a16="http://schemas.microsoft.com/office/drawing/2014/main" id="{AD2C6A93-EBC7-43BF-B838-EFAEB45C7CFA}"/>
                </a:ext>
              </a:extLst>
            </p:cNvPr>
            <p:cNvSpPr/>
            <p:nvPr/>
          </p:nvSpPr>
          <p:spPr>
            <a:xfrm rot="10800000">
              <a:off x="7058717" y="58537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9" name="Ellipse 738">
              <a:extLst>
                <a:ext uri="{FF2B5EF4-FFF2-40B4-BE49-F238E27FC236}">
                  <a16:creationId xmlns:a16="http://schemas.microsoft.com/office/drawing/2014/main" id="{CAD26FF6-F055-41BC-ABD2-7AC199A5173A}"/>
                </a:ext>
              </a:extLst>
            </p:cNvPr>
            <p:cNvSpPr/>
            <p:nvPr/>
          </p:nvSpPr>
          <p:spPr>
            <a:xfrm rot="10800000">
              <a:off x="8204765"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0" name="Ellipse 739">
              <a:extLst>
                <a:ext uri="{FF2B5EF4-FFF2-40B4-BE49-F238E27FC236}">
                  <a16:creationId xmlns:a16="http://schemas.microsoft.com/office/drawing/2014/main" id="{B2E20510-91D8-420F-97E8-C2EA597DD52B}"/>
                </a:ext>
              </a:extLst>
            </p:cNvPr>
            <p:cNvSpPr/>
            <p:nvPr/>
          </p:nvSpPr>
          <p:spPr>
            <a:xfrm rot="10800000">
              <a:off x="7918253"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1" name="Ellipse 740">
              <a:extLst>
                <a:ext uri="{FF2B5EF4-FFF2-40B4-BE49-F238E27FC236}">
                  <a16:creationId xmlns:a16="http://schemas.microsoft.com/office/drawing/2014/main" id="{17D9FB89-8C0A-44F5-B17C-7E48A0E3B3D2}"/>
                </a:ext>
              </a:extLst>
            </p:cNvPr>
            <p:cNvSpPr/>
            <p:nvPr/>
          </p:nvSpPr>
          <p:spPr>
            <a:xfrm rot="10800000">
              <a:off x="7631741"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2" name="Ellipse 741">
              <a:extLst>
                <a:ext uri="{FF2B5EF4-FFF2-40B4-BE49-F238E27FC236}">
                  <a16:creationId xmlns:a16="http://schemas.microsoft.com/office/drawing/2014/main" id="{AFF0DE2E-B131-4D6B-A2D7-4D3C52F7EDAF}"/>
                </a:ext>
              </a:extLst>
            </p:cNvPr>
            <p:cNvSpPr/>
            <p:nvPr/>
          </p:nvSpPr>
          <p:spPr>
            <a:xfrm rot="10800000">
              <a:off x="7345229"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3" name="Ellipse 742">
              <a:extLst>
                <a:ext uri="{FF2B5EF4-FFF2-40B4-BE49-F238E27FC236}">
                  <a16:creationId xmlns:a16="http://schemas.microsoft.com/office/drawing/2014/main" id="{D2341FEA-BD1A-48FE-B2EE-35FCD5017631}"/>
                </a:ext>
              </a:extLst>
            </p:cNvPr>
            <p:cNvSpPr/>
            <p:nvPr/>
          </p:nvSpPr>
          <p:spPr>
            <a:xfrm rot="10800000">
              <a:off x="7058717" y="555502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4" name="Ellipse 743">
              <a:extLst>
                <a:ext uri="{FF2B5EF4-FFF2-40B4-BE49-F238E27FC236}">
                  <a16:creationId xmlns:a16="http://schemas.microsoft.com/office/drawing/2014/main" id="{52856BD6-B160-48E1-B813-50F0E0CBECC5}"/>
                </a:ext>
              </a:extLst>
            </p:cNvPr>
            <p:cNvSpPr/>
            <p:nvPr/>
          </p:nvSpPr>
          <p:spPr>
            <a:xfrm rot="10800000">
              <a:off x="8203760"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5" name="Ellipse 744">
              <a:extLst>
                <a:ext uri="{FF2B5EF4-FFF2-40B4-BE49-F238E27FC236}">
                  <a16:creationId xmlns:a16="http://schemas.microsoft.com/office/drawing/2014/main" id="{ECDCD95D-14E4-41FD-854F-ACA803B53AA8}"/>
                </a:ext>
              </a:extLst>
            </p:cNvPr>
            <p:cNvSpPr/>
            <p:nvPr/>
          </p:nvSpPr>
          <p:spPr>
            <a:xfrm rot="10800000">
              <a:off x="7917248"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6" name="Ellipse 745">
              <a:extLst>
                <a:ext uri="{FF2B5EF4-FFF2-40B4-BE49-F238E27FC236}">
                  <a16:creationId xmlns:a16="http://schemas.microsoft.com/office/drawing/2014/main" id="{026F4608-FCD0-4DAF-B1C6-37DEDAD96472}"/>
                </a:ext>
              </a:extLst>
            </p:cNvPr>
            <p:cNvSpPr/>
            <p:nvPr/>
          </p:nvSpPr>
          <p:spPr>
            <a:xfrm rot="10800000">
              <a:off x="7630736"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7" name="Ellipse 746">
              <a:extLst>
                <a:ext uri="{FF2B5EF4-FFF2-40B4-BE49-F238E27FC236}">
                  <a16:creationId xmlns:a16="http://schemas.microsoft.com/office/drawing/2014/main" id="{CAE53A40-EFEC-4FFC-9630-ACFD860703B5}"/>
                </a:ext>
              </a:extLst>
            </p:cNvPr>
            <p:cNvSpPr/>
            <p:nvPr/>
          </p:nvSpPr>
          <p:spPr>
            <a:xfrm rot="10800000">
              <a:off x="7344224"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8" name="Ellipse 747">
              <a:extLst>
                <a:ext uri="{FF2B5EF4-FFF2-40B4-BE49-F238E27FC236}">
                  <a16:creationId xmlns:a16="http://schemas.microsoft.com/office/drawing/2014/main" id="{4C17DF61-4CE2-48D0-B23B-E36CD9D2D864}"/>
                </a:ext>
              </a:extLst>
            </p:cNvPr>
            <p:cNvSpPr/>
            <p:nvPr/>
          </p:nvSpPr>
          <p:spPr>
            <a:xfrm rot="10800000">
              <a:off x="7057712" y="525632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9" name="Ellipse 748">
              <a:extLst>
                <a:ext uri="{FF2B5EF4-FFF2-40B4-BE49-F238E27FC236}">
                  <a16:creationId xmlns:a16="http://schemas.microsoft.com/office/drawing/2014/main" id="{BD164756-2E24-4C90-9BB4-7758123A51B6}"/>
                </a:ext>
              </a:extLst>
            </p:cNvPr>
            <p:cNvSpPr/>
            <p:nvPr/>
          </p:nvSpPr>
          <p:spPr>
            <a:xfrm rot="10800000">
              <a:off x="8204765"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0" name="Ellipse 749">
              <a:extLst>
                <a:ext uri="{FF2B5EF4-FFF2-40B4-BE49-F238E27FC236}">
                  <a16:creationId xmlns:a16="http://schemas.microsoft.com/office/drawing/2014/main" id="{D0FD01A9-91B8-4076-B26E-706A9E2B2A11}"/>
                </a:ext>
              </a:extLst>
            </p:cNvPr>
            <p:cNvSpPr/>
            <p:nvPr/>
          </p:nvSpPr>
          <p:spPr>
            <a:xfrm rot="10800000">
              <a:off x="7918253"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1" name="Ellipse 750">
              <a:extLst>
                <a:ext uri="{FF2B5EF4-FFF2-40B4-BE49-F238E27FC236}">
                  <a16:creationId xmlns:a16="http://schemas.microsoft.com/office/drawing/2014/main" id="{BDB7A65C-D65F-4A53-AF96-481859CC1D4F}"/>
                </a:ext>
              </a:extLst>
            </p:cNvPr>
            <p:cNvSpPr/>
            <p:nvPr/>
          </p:nvSpPr>
          <p:spPr>
            <a:xfrm rot="10800000">
              <a:off x="7631741" y="495761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2" name="Ellipse 751">
              <a:extLst>
                <a:ext uri="{FF2B5EF4-FFF2-40B4-BE49-F238E27FC236}">
                  <a16:creationId xmlns:a16="http://schemas.microsoft.com/office/drawing/2014/main" id="{FA44587B-86E4-4B4A-B12F-AA39854E05E8}"/>
                </a:ext>
              </a:extLst>
            </p:cNvPr>
            <p:cNvSpPr/>
            <p:nvPr/>
          </p:nvSpPr>
          <p:spPr>
            <a:xfrm rot="10800000">
              <a:off x="7345229"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3" name="Ellipse 752">
              <a:extLst>
                <a:ext uri="{FF2B5EF4-FFF2-40B4-BE49-F238E27FC236}">
                  <a16:creationId xmlns:a16="http://schemas.microsoft.com/office/drawing/2014/main" id="{CCCEB2D3-B3FF-4A71-8B2A-D47174769E21}"/>
                </a:ext>
              </a:extLst>
            </p:cNvPr>
            <p:cNvSpPr/>
            <p:nvPr/>
          </p:nvSpPr>
          <p:spPr>
            <a:xfrm rot="10800000">
              <a:off x="7058717" y="495761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4" name="Ellipse 753">
              <a:extLst>
                <a:ext uri="{FF2B5EF4-FFF2-40B4-BE49-F238E27FC236}">
                  <a16:creationId xmlns:a16="http://schemas.microsoft.com/office/drawing/2014/main" id="{F1335CFD-B06C-4CCD-8F53-94A86950621B}"/>
                </a:ext>
              </a:extLst>
            </p:cNvPr>
            <p:cNvSpPr/>
            <p:nvPr/>
          </p:nvSpPr>
          <p:spPr>
            <a:xfrm rot="10800000">
              <a:off x="8204765"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5" name="Ellipse 754">
              <a:extLst>
                <a:ext uri="{FF2B5EF4-FFF2-40B4-BE49-F238E27FC236}">
                  <a16:creationId xmlns:a16="http://schemas.microsoft.com/office/drawing/2014/main" id="{1B3F2A44-0D37-416E-8635-137F2AFBE9D7}"/>
                </a:ext>
              </a:extLst>
            </p:cNvPr>
            <p:cNvSpPr/>
            <p:nvPr/>
          </p:nvSpPr>
          <p:spPr>
            <a:xfrm rot="10800000">
              <a:off x="7918253"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6" name="Ellipse 755">
              <a:extLst>
                <a:ext uri="{FF2B5EF4-FFF2-40B4-BE49-F238E27FC236}">
                  <a16:creationId xmlns:a16="http://schemas.microsoft.com/office/drawing/2014/main" id="{680689A3-4AEF-4FD1-9432-AE1E68D0B638}"/>
                </a:ext>
              </a:extLst>
            </p:cNvPr>
            <p:cNvSpPr/>
            <p:nvPr/>
          </p:nvSpPr>
          <p:spPr>
            <a:xfrm rot="10800000">
              <a:off x="7631741"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7" name="Ellipse 756">
              <a:extLst>
                <a:ext uri="{FF2B5EF4-FFF2-40B4-BE49-F238E27FC236}">
                  <a16:creationId xmlns:a16="http://schemas.microsoft.com/office/drawing/2014/main" id="{8883E1F6-F08A-4300-8349-D608DD43A1D4}"/>
                </a:ext>
              </a:extLst>
            </p:cNvPr>
            <p:cNvSpPr/>
            <p:nvPr/>
          </p:nvSpPr>
          <p:spPr>
            <a:xfrm rot="10800000">
              <a:off x="7345229"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8" name="Ellipse 757">
              <a:extLst>
                <a:ext uri="{FF2B5EF4-FFF2-40B4-BE49-F238E27FC236}">
                  <a16:creationId xmlns:a16="http://schemas.microsoft.com/office/drawing/2014/main" id="{2BD35757-5653-4D2E-83E4-093003F98A62}"/>
                </a:ext>
              </a:extLst>
            </p:cNvPr>
            <p:cNvSpPr/>
            <p:nvPr/>
          </p:nvSpPr>
          <p:spPr>
            <a:xfrm rot="10800000">
              <a:off x="7058717" y="46589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9" name="Ellipse 758">
              <a:extLst>
                <a:ext uri="{FF2B5EF4-FFF2-40B4-BE49-F238E27FC236}">
                  <a16:creationId xmlns:a16="http://schemas.microsoft.com/office/drawing/2014/main" id="{92D14681-78A9-4374-B80D-7B12A724829E}"/>
                </a:ext>
              </a:extLst>
            </p:cNvPr>
            <p:cNvSpPr/>
            <p:nvPr/>
          </p:nvSpPr>
          <p:spPr>
            <a:xfrm rot="10800000">
              <a:off x="6772205" y="58534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0" name="Ellipse 759">
              <a:extLst>
                <a:ext uri="{FF2B5EF4-FFF2-40B4-BE49-F238E27FC236}">
                  <a16:creationId xmlns:a16="http://schemas.microsoft.com/office/drawing/2014/main" id="{4F2C9B70-9215-4596-8A25-06C7D5E99AE5}"/>
                </a:ext>
              </a:extLst>
            </p:cNvPr>
            <p:cNvSpPr/>
            <p:nvPr/>
          </p:nvSpPr>
          <p:spPr>
            <a:xfrm rot="10800000">
              <a:off x="6772205" y="555479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1" name="Ellipse 760">
              <a:extLst>
                <a:ext uri="{FF2B5EF4-FFF2-40B4-BE49-F238E27FC236}">
                  <a16:creationId xmlns:a16="http://schemas.microsoft.com/office/drawing/2014/main" id="{0CA9B8AB-E63D-4978-B716-50DE405EDFD6}"/>
                </a:ext>
              </a:extLst>
            </p:cNvPr>
            <p:cNvSpPr/>
            <p:nvPr/>
          </p:nvSpPr>
          <p:spPr>
            <a:xfrm rot="10800000">
              <a:off x="6771200" y="525609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2" name="Ellipse 761">
              <a:extLst>
                <a:ext uri="{FF2B5EF4-FFF2-40B4-BE49-F238E27FC236}">
                  <a16:creationId xmlns:a16="http://schemas.microsoft.com/office/drawing/2014/main" id="{81B9713B-E270-487C-AC50-556730D1936B}"/>
                </a:ext>
              </a:extLst>
            </p:cNvPr>
            <p:cNvSpPr/>
            <p:nvPr/>
          </p:nvSpPr>
          <p:spPr>
            <a:xfrm rot="10800000">
              <a:off x="6772205" y="495738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3" name="Ellipse 762">
              <a:extLst>
                <a:ext uri="{FF2B5EF4-FFF2-40B4-BE49-F238E27FC236}">
                  <a16:creationId xmlns:a16="http://schemas.microsoft.com/office/drawing/2014/main" id="{AA32F3AE-E548-4F59-B9CC-6E0DB171EEC2}"/>
                </a:ext>
              </a:extLst>
            </p:cNvPr>
            <p:cNvSpPr/>
            <p:nvPr/>
          </p:nvSpPr>
          <p:spPr>
            <a:xfrm rot="10800000">
              <a:off x="6772205" y="465868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7" name="Groupe 916">
            <a:extLst>
              <a:ext uri="{FF2B5EF4-FFF2-40B4-BE49-F238E27FC236}">
                <a16:creationId xmlns:a16="http://schemas.microsoft.com/office/drawing/2014/main" id="{4BB71A86-C5DD-49E8-B4E7-A1567B6E9601}"/>
              </a:ext>
            </a:extLst>
          </p:cNvPr>
          <p:cNvGrpSpPr/>
          <p:nvPr/>
        </p:nvGrpSpPr>
        <p:grpSpPr>
          <a:xfrm rot="10800000">
            <a:off x="4377312" y="4658914"/>
            <a:ext cx="1661379" cy="1422862"/>
            <a:chOff x="4372534" y="2973372"/>
            <a:chExt cx="1661379" cy="1422862"/>
          </a:xfrm>
          <a:solidFill>
            <a:schemeClr val="tx2"/>
          </a:solidFill>
        </p:grpSpPr>
        <p:sp>
          <p:nvSpPr>
            <p:cNvPr id="918" name="Ellipse 917">
              <a:extLst>
                <a:ext uri="{FF2B5EF4-FFF2-40B4-BE49-F238E27FC236}">
                  <a16:creationId xmlns:a16="http://schemas.microsoft.com/office/drawing/2014/main" id="{01D9EE78-9B7E-454A-ABF7-992BC6739B1A}"/>
                </a:ext>
              </a:extLst>
            </p:cNvPr>
            <p:cNvSpPr/>
            <p:nvPr/>
          </p:nvSpPr>
          <p:spPr>
            <a:xfrm>
              <a:off x="4372534"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9" name="Ellipse 918">
              <a:extLst>
                <a:ext uri="{FF2B5EF4-FFF2-40B4-BE49-F238E27FC236}">
                  <a16:creationId xmlns:a16="http://schemas.microsoft.com/office/drawing/2014/main" id="{2B56394C-3E30-40B4-B173-C13D20B37F92}"/>
                </a:ext>
              </a:extLst>
            </p:cNvPr>
            <p:cNvSpPr/>
            <p:nvPr/>
          </p:nvSpPr>
          <p:spPr>
            <a:xfrm>
              <a:off x="4659046"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0" name="Ellipse 919">
              <a:extLst>
                <a:ext uri="{FF2B5EF4-FFF2-40B4-BE49-F238E27FC236}">
                  <a16:creationId xmlns:a16="http://schemas.microsoft.com/office/drawing/2014/main" id="{0C74499A-1D84-4797-89F9-EF1B72545688}"/>
                </a:ext>
              </a:extLst>
            </p:cNvPr>
            <p:cNvSpPr/>
            <p:nvPr/>
          </p:nvSpPr>
          <p:spPr>
            <a:xfrm>
              <a:off x="4945558"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1" name="Ellipse 920">
              <a:extLst>
                <a:ext uri="{FF2B5EF4-FFF2-40B4-BE49-F238E27FC236}">
                  <a16:creationId xmlns:a16="http://schemas.microsoft.com/office/drawing/2014/main" id="{3F9A62A3-2EE4-4C0F-BE26-9058787CAA31}"/>
                </a:ext>
              </a:extLst>
            </p:cNvPr>
            <p:cNvSpPr/>
            <p:nvPr/>
          </p:nvSpPr>
          <p:spPr>
            <a:xfrm>
              <a:off x="5232070"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2" name="Ellipse 921">
              <a:extLst>
                <a:ext uri="{FF2B5EF4-FFF2-40B4-BE49-F238E27FC236}">
                  <a16:creationId xmlns:a16="http://schemas.microsoft.com/office/drawing/2014/main" id="{AE9A0A3C-7996-40FF-AFD8-33EDA291C60F}"/>
                </a:ext>
              </a:extLst>
            </p:cNvPr>
            <p:cNvSpPr/>
            <p:nvPr/>
          </p:nvSpPr>
          <p:spPr>
            <a:xfrm>
              <a:off x="5518582" y="297337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3" name="Ellipse 922">
              <a:extLst>
                <a:ext uri="{FF2B5EF4-FFF2-40B4-BE49-F238E27FC236}">
                  <a16:creationId xmlns:a16="http://schemas.microsoft.com/office/drawing/2014/main" id="{42E1624C-C59A-4129-ABE5-83593B74A010}"/>
                </a:ext>
              </a:extLst>
            </p:cNvPr>
            <p:cNvSpPr/>
            <p:nvPr/>
          </p:nvSpPr>
          <p:spPr>
            <a:xfrm>
              <a:off x="4372534"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4" name="Ellipse 923">
              <a:extLst>
                <a:ext uri="{FF2B5EF4-FFF2-40B4-BE49-F238E27FC236}">
                  <a16:creationId xmlns:a16="http://schemas.microsoft.com/office/drawing/2014/main" id="{8761ADA4-0A0E-41D4-9AE5-6F20B44504AF}"/>
                </a:ext>
              </a:extLst>
            </p:cNvPr>
            <p:cNvSpPr/>
            <p:nvPr/>
          </p:nvSpPr>
          <p:spPr>
            <a:xfrm>
              <a:off x="4659046"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5" name="Ellipse 924">
              <a:extLst>
                <a:ext uri="{FF2B5EF4-FFF2-40B4-BE49-F238E27FC236}">
                  <a16:creationId xmlns:a16="http://schemas.microsoft.com/office/drawing/2014/main" id="{BFE903C9-9A01-44C8-962B-8955C30F0616}"/>
                </a:ext>
              </a:extLst>
            </p:cNvPr>
            <p:cNvSpPr/>
            <p:nvPr/>
          </p:nvSpPr>
          <p:spPr>
            <a:xfrm>
              <a:off x="4945558"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6" name="Ellipse 925">
              <a:extLst>
                <a:ext uri="{FF2B5EF4-FFF2-40B4-BE49-F238E27FC236}">
                  <a16:creationId xmlns:a16="http://schemas.microsoft.com/office/drawing/2014/main" id="{A3072945-FE46-431F-9959-5A02DF75BAFF}"/>
                </a:ext>
              </a:extLst>
            </p:cNvPr>
            <p:cNvSpPr/>
            <p:nvPr/>
          </p:nvSpPr>
          <p:spPr>
            <a:xfrm>
              <a:off x="5232070"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7" name="Ellipse 926">
              <a:extLst>
                <a:ext uri="{FF2B5EF4-FFF2-40B4-BE49-F238E27FC236}">
                  <a16:creationId xmlns:a16="http://schemas.microsoft.com/office/drawing/2014/main" id="{BFDF46CE-C9BC-4EB4-9966-B91BADC29BA9}"/>
                </a:ext>
              </a:extLst>
            </p:cNvPr>
            <p:cNvSpPr/>
            <p:nvPr/>
          </p:nvSpPr>
          <p:spPr>
            <a:xfrm>
              <a:off x="5518582" y="327207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8" name="Ellipse 927">
              <a:extLst>
                <a:ext uri="{FF2B5EF4-FFF2-40B4-BE49-F238E27FC236}">
                  <a16:creationId xmlns:a16="http://schemas.microsoft.com/office/drawing/2014/main" id="{7E08E5E8-56C1-49CE-973F-884FDEEB679D}"/>
                </a:ext>
              </a:extLst>
            </p:cNvPr>
            <p:cNvSpPr/>
            <p:nvPr/>
          </p:nvSpPr>
          <p:spPr>
            <a:xfrm>
              <a:off x="4373539"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9" name="Ellipse 928">
              <a:extLst>
                <a:ext uri="{FF2B5EF4-FFF2-40B4-BE49-F238E27FC236}">
                  <a16:creationId xmlns:a16="http://schemas.microsoft.com/office/drawing/2014/main" id="{9E08C409-954C-4BD9-9010-0B1BF6487BC8}"/>
                </a:ext>
              </a:extLst>
            </p:cNvPr>
            <p:cNvSpPr/>
            <p:nvPr/>
          </p:nvSpPr>
          <p:spPr>
            <a:xfrm>
              <a:off x="4660051"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0" name="Ellipse 929">
              <a:extLst>
                <a:ext uri="{FF2B5EF4-FFF2-40B4-BE49-F238E27FC236}">
                  <a16:creationId xmlns:a16="http://schemas.microsoft.com/office/drawing/2014/main" id="{03BDF785-08A7-4EC6-8CA0-4304BEF41DF9}"/>
                </a:ext>
              </a:extLst>
            </p:cNvPr>
            <p:cNvSpPr/>
            <p:nvPr/>
          </p:nvSpPr>
          <p:spPr>
            <a:xfrm>
              <a:off x="4946563"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1" name="Ellipse 930">
              <a:extLst>
                <a:ext uri="{FF2B5EF4-FFF2-40B4-BE49-F238E27FC236}">
                  <a16:creationId xmlns:a16="http://schemas.microsoft.com/office/drawing/2014/main" id="{51C14C1A-7512-4088-B5D7-F903363738F1}"/>
                </a:ext>
              </a:extLst>
            </p:cNvPr>
            <p:cNvSpPr/>
            <p:nvPr/>
          </p:nvSpPr>
          <p:spPr>
            <a:xfrm>
              <a:off x="5233075"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2" name="Ellipse 961">
              <a:extLst>
                <a:ext uri="{FF2B5EF4-FFF2-40B4-BE49-F238E27FC236}">
                  <a16:creationId xmlns:a16="http://schemas.microsoft.com/office/drawing/2014/main" id="{98A21065-F098-44DA-8AFC-0F3337F1E8B9}"/>
                </a:ext>
              </a:extLst>
            </p:cNvPr>
            <p:cNvSpPr/>
            <p:nvPr/>
          </p:nvSpPr>
          <p:spPr>
            <a:xfrm>
              <a:off x="5519587" y="357078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3" name="Ellipse 992">
              <a:extLst>
                <a:ext uri="{FF2B5EF4-FFF2-40B4-BE49-F238E27FC236}">
                  <a16:creationId xmlns:a16="http://schemas.microsoft.com/office/drawing/2014/main" id="{68C447CE-3B29-432B-BDEE-86CAB6C4C7DB}"/>
                </a:ext>
              </a:extLst>
            </p:cNvPr>
            <p:cNvSpPr/>
            <p:nvPr/>
          </p:nvSpPr>
          <p:spPr>
            <a:xfrm>
              <a:off x="4372534"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4" name="Ellipse 1023">
              <a:extLst>
                <a:ext uri="{FF2B5EF4-FFF2-40B4-BE49-F238E27FC236}">
                  <a16:creationId xmlns:a16="http://schemas.microsoft.com/office/drawing/2014/main" id="{FD4E3E86-BEAE-4EFD-B757-797424A7C70C}"/>
                </a:ext>
              </a:extLst>
            </p:cNvPr>
            <p:cNvSpPr/>
            <p:nvPr/>
          </p:nvSpPr>
          <p:spPr>
            <a:xfrm>
              <a:off x="4659046" y="386948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5" name="Ellipse 1054">
              <a:extLst>
                <a:ext uri="{FF2B5EF4-FFF2-40B4-BE49-F238E27FC236}">
                  <a16:creationId xmlns:a16="http://schemas.microsoft.com/office/drawing/2014/main" id="{7387C896-E5EE-45DF-962D-C0793833BFB3}"/>
                </a:ext>
              </a:extLst>
            </p:cNvPr>
            <p:cNvSpPr/>
            <p:nvPr/>
          </p:nvSpPr>
          <p:spPr>
            <a:xfrm>
              <a:off x="4945558"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86" name="Ellipse 1085">
              <a:extLst>
                <a:ext uri="{FF2B5EF4-FFF2-40B4-BE49-F238E27FC236}">
                  <a16:creationId xmlns:a16="http://schemas.microsoft.com/office/drawing/2014/main" id="{2ACE5E1F-3050-4230-92E3-C238363F7487}"/>
                </a:ext>
              </a:extLst>
            </p:cNvPr>
            <p:cNvSpPr/>
            <p:nvPr/>
          </p:nvSpPr>
          <p:spPr>
            <a:xfrm>
              <a:off x="5232070" y="38694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7" name="Ellipse 1116">
              <a:extLst>
                <a:ext uri="{FF2B5EF4-FFF2-40B4-BE49-F238E27FC236}">
                  <a16:creationId xmlns:a16="http://schemas.microsoft.com/office/drawing/2014/main" id="{B220F4CB-869E-44B9-B03E-108DF4CE04F1}"/>
                </a:ext>
              </a:extLst>
            </p:cNvPr>
            <p:cNvSpPr/>
            <p:nvPr/>
          </p:nvSpPr>
          <p:spPr>
            <a:xfrm>
              <a:off x="5518582" y="386948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8" name="Ellipse 1147">
              <a:extLst>
                <a:ext uri="{FF2B5EF4-FFF2-40B4-BE49-F238E27FC236}">
                  <a16:creationId xmlns:a16="http://schemas.microsoft.com/office/drawing/2014/main" id="{7AE3AEDA-ACB1-4CA0-A893-88639D702858}"/>
                </a:ext>
              </a:extLst>
            </p:cNvPr>
            <p:cNvSpPr/>
            <p:nvPr/>
          </p:nvSpPr>
          <p:spPr>
            <a:xfrm>
              <a:off x="4372534"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9" name="Ellipse 1148">
              <a:extLst>
                <a:ext uri="{FF2B5EF4-FFF2-40B4-BE49-F238E27FC236}">
                  <a16:creationId xmlns:a16="http://schemas.microsoft.com/office/drawing/2014/main" id="{DB295860-4686-4C52-B811-DE71A3BA20D9}"/>
                </a:ext>
              </a:extLst>
            </p:cNvPr>
            <p:cNvSpPr/>
            <p:nvPr/>
          </p:nvSpPr>
          <p:spPr>
            <a:xfrm>
              <a:off x="4659046"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0" name="Ellipse 1149">
              <a:extLst>
                <a:ext uri="{FF2B5EF4-FFF2-40B4-BE49-F238E27FC236}">
                  <a16:creationId xmlns:a16="http://schemas.microsoft.com/office/drawing/2014/main" id="{2DDAABDC-BFC1-4C9C-A499-039483E7A998}"/>
                </a:ext>
              </a:extLst>
            </p:cNvPr>
            <p:cNvSpPr/>
            <p:nvPr/>
          </p:nvSpPr>
          <p:spPr>
            <a:xfrm>
              <a:off x="4945558"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1" name="Ellipse 1150">
              <a:extLst>
                <a:ext uri="{FF2B5EF4-FFF2-40B4-BE49-F238E27FC236}">
                  <a16:creationId xmlns:a16="http://schemas.microsoft.com/office/drawing/2014/main" id="{2356A578-56EE-499A-B8D8-926FD4DAF87C}"/>
                </a:ext>
              </a:extLst>
            </p:cNvPr>
            <p:cNvSpPr/>
            <p:nvPr/>
          </p:nvSpPr>
          <p:spPr>
            <a:xfrm>
              <a:off x="5232070"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2" name="Ellipse 1151">
              <a:extLst>
                <a:ext uri="{FF2B5EF4-FFF2-40B4-BE49-F238E27FC236}">
                  <a16:creationId xmlns:a16="http://schemas.microsoft.com/office/drawing/2014/main" id="{C54D45E8-951E-44B0-923A-A0D947BAC6B0}"/>
                </a:ext>
              </a:extLst>
            </p:cNvPr>
            <p:cNvSpPr/>
            <p:nvPr/>
          </p:nvSpPr>
          <p:spPr>
            <a:xfrm>
              <a:off x="5518582" y="416818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3" name="Ellipse 1152">
              <a:extLst>
                <a:ext uri="{FF2B5EF4-FFF2-40B4-BE49-F238E27FC236}">
                  <a16:creationId xmlns:a16="http://schemas.microsoft.com/office/drawing/2014/main" id="{C376500C-0A84-4E19-9454-62385E3937C2}"/>
                </a:ext>
              </a:extLst>
            </p:cNvPr>
            <p:cNvSpPr/>
            <p:nvPr/>
          </p:nvSpPr>
          <p:spPr>
            <a:xfrm>
              <a:off x="5805094" y="2973604"/>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4" name="Ellipse 1153">
              <a:extLst>
                <a:ext uri="{FF2B5EF4-FFF2-40B4-BE49-F238E27FC236}">
                  <a16:creationId xmlns:a16="http://schemas.microsoft.com/office/drawing/2014/main" id="{A906C84E-85D4-4706-961D-02FA6BD53C87}"/>
                </a:ext>
              </a:extLst>
            </p:cNvPr>
            <p:cNvSpPr/>
            <p:nvPr/>
          </p:nvSpPr>
          <p:spPr>
            <a:xfrm>
              <a:off x="5805094" y="3272308"/>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5" name="Ellipse 1154">
              <a:extLst>
                <a:ext uri="{FF2B5EF4-FFF2-40B4-BE49-F238E27FC236}">
                  <a16:creationId xmlns:a16="http://schemas.microsoft.com/office/drawing/2014/main" id="{7FE3AFD8-BDB4-4211-AF1B-35035F8CCDA8}"/>
                </a:ext>
              </a:extLst>
            </p:cNvPr>
            <p:cNvSpPr/>
            <p:nvPr/>
          </p:nvSpPr>
          <p:spPr>
            <a:xfrm>
              <a:off x="5806099" y="3571012"/>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6" name="Ellipse 1155">
              <a:extLst>
                <a:ext uri="{FF2B5EF4-FFF2-40B4-BE49-F238E27FC236}">
                  <a16:creationId xmlns:a16="http://schemas.microsoft.com/office/drawing/2014/main" id="{E124F479-29C3-4313-A48D-03ACE0E435AF}"/>
                </a:ext>
              </a:extLst>
            </p:cNvPr>
            <p:cNvSpPr/>
            <p:nvPr/>
          </p:nvSpPr>
          <p:spPr>
            <a:xfrm>
              <a:off x="5805094" y="3869716"/>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7" name="Ellipse 1156">
              <a:extLst>
                <a:ext uri="{FF2B5EF4-FFF2-40B4-BE49-F238E27FC236}">
                  <a16:creationId xmlns:a16="http://schemas.microsoft.com/office/drawing/2014/main" id="{5EB929E0-EEF0-4114-94FB-68B708AADA85}"/>
                </a:ext>
              </a:extLst>
            </p:cNvPr>
            <p:cNvSpPr/>
            <p:nvPr/>
          </p:nvSpPr>
          <p:spPr>
            <a:xfrm>
              <a:off x="5805094" y="4168420"/>
              <a:ext cx="227814" cy="227814"/>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8016D0C0-722B-4387-8269-16C17923D057}"/>
              </a:ext>
            </a:extLst>
          </p:cNvPr>
          <p:cNvGrpSpPr/>
          <p:nvPr/>
        </p:nvGrpSpPr>
        <p:grpSpPr>
          <a:xfrm>
            <a:off x="1970909" y="2994210"/>
            <a:ext cx="1661379" cy="1422862"/>
            <a:chOff x="1970909" y="2994210"/>
            <a:chExt cx="1661379" cy="1422862"/>
          </a:xfrm>
        </p:grpSpPr>
        <p:sp>
          <p:nvSpPr>
            <p:cNvPr id="372" name="Ellipse 371">
              <a:extLst>
                <a:ext uri="{FF2B5EF4-FFF2-40B4-BE49-F238E27FC236}">
                  <a16:creationId xmlns:a16="http://schemas.microsoft.com/office/drawing/2014/main" id="{41D274E5-380A-4DC6-8570-E13DF6EF1FCF}"/>
                </a:ext>
              </a:extLst>
            </p:cNvPr>
            <p:cNvSpPr/>
            <p:nvPr/>
          </p:nvSpPr>
          <p:spPr>
            <a:xfrm>
              <a:off x="1970909"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3" name="Ellipse 372">
              <a:extLst>
                <a:ext uri="{FF2B5EF4-FFF2-40B4-BE49-F238E27FC236}">
                  <a16:creationId xmlns:a16="http://schemas.microsoft.com/office/drawing/2014/main" id="{B5DBAEC1-05A5-4B22-BAD3-A937905606B7}"/>
                </a:ext>
              </a:extLst>
            </p:cNvPr>
            <p:cNvSpPr/>
            <p:nvPr/>
          </p:nvSpPr>
          <p:spPr>
            <a:xfrm>
              <a:off x="2257421"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Ellipse 373">
              <a:extLst>
                <a:ext uri="{FF2B5EF4-FFF2-40B4-BE49-F238E27FC236}">
                  <a16:creationId xmlns:a16="http://schemas.microsoft.com/office/drawing/2014/main" id="{D504CB2E-1667-449B-BD3F-E9E19D0ED1A9}"/>
                </a:ext>
              </a:extLst>
            </p:cNvPr>
            <p:cNvSpPr/>
            <p:nvPr/>
          </p:nvSpPr>
          <p:spPr>
            <a:xfrm>
              <a:off x="2543933"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Ellipse 374">
              <a:extLst>
                <a:ext uri="{FF2B5EF4-FFF2-40B4-BE49-F238E27FC236}">
                  <a16:creationId xmlns:a16="http://schemas.microsoft.com/office/drawing/2014/main" id="{5D59BF36-CAED-4854-8696-1335C3BB2F41}"/>
                </a:ext>
              </a:extLst>
            </p:cNvPr>
            <p:cNvSpPr/>
            <p:nvPr/>
          </p:nvSpPr>
          <p:spPr>
            <a:xfrm>
              <a:off x="2830445"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Ellipse 375">
              <a:extLst>
                <a:ext uri="{FF2B5EF4-FFF2-40B4-BE49-F238E27FC236}">
                  <a16:creationId xmlns:a16="http://schemas.microsoft.com/office/drawing/2014/main" id="{0B731A90-3FA5-4567-9656-E03854B27B92}"/>
                </a:ext>
              </a:extLst>
            </p:cNvPr>
            <p:cNvSpPr/>
            <p:nvPr/>
          </p:nvSpPr>
          <p:spPr>
            <a:xfrm>
              <a:off x="3116957"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Ellipse 376">
              <a:extLst>
                <a:ext uri="{FF2B5EF4-FFF2-40B4-BE49-F238E27FC236}">
                  <a16:creationId xmlns:a16="http://schemas.microsoft.com/office/drawing/2014/main" id="{C3857E33-862D-4415-B9DF-494529136F34}"/>
                </a:ext>
              </a:extLst>
            </p:cNvPr>
            <p:cNvSpPr/>
            <p:nvPr/>
          </p:nvSpPr>
          <p:spPr>
            <a:xfrm>
              <a:off x="1970909"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Ellipse 377">
              <a:extLst>
                <a:ext uri="{FF2B5EF4-FFF2-40B4-BE49-F238E27FC236}">
                  <a16:creationId xmlns:a16="http://schemas.microsoft.com/office/drawing/2014/main" id="{C9D98740-AE4C-404C-AA5C-6C7C10957700}"/>
                </a:ext>
              </a:extLst>
            </p:cNvPr>
            <p:cNvSpPr/>
            <p:nvPr/>
          </p:nvSpPr>
          <p:spPr>
            <a:xfrm>
              <a:off x="2257421" y="32929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9" name="Ellipse 378">
              <a:extLst>
                <a:ext uri="{FF2B5EF4-FFF2-40B4-BE49-F238E27FC236}">
                  <a16:creationId xmlns:a16="http://schemas.microsoft.com/office/drawing/2014/main" id="{3E5397B9-696E-4CEB-9873-7774944B55F8}"/>
                </a:ext>
              </a:extLst>
            </p:cNvPr>
            <p:cNvSpPr/>
            <p:nvPr/>
          </p:nvSpPr>
          <p:spPr>
            <a:xfrm>
              <a:off x="2543933"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0" name="Ellipse 379">
              <a:extLst>
                <a:ext uri="{FF2B5EF4-FFF2-40B4-BE49-F238E27FC236}">
                  <a16:creationId xmlns:a16="http://schemas.microsoft.com/office/drawing/2014/main" id="{23DD2F71-8C96-4606-9613-AB3531373726}"/>
                </a:ext>
              </a:extLst>
            </p:cNvPr>
            <p:cNvSpPr/>
            <p:nvPr/>
          </p:nvSpPr>
          <p:spPr>
            <a:xfrm>
              <a:off x="2830445" y="32929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Ellipse 380">
              <a:extLst>
                <a:ext uri="{FF2B5EF4-FFF2-40B4-BE49-F238E27FC236}">
                  <a16:creationId xmlns:a16="http://schemas.microsoft.com/office/drawing/2014/main" id="{9BB89CB4-6E11-4E96-AB62-2AE996A510E1}"/>
                </a:ext>
              </a:extLst>
            </p:cNvPr>
            <p:cNvSpPr/>
            <p:nvPr/>
          </p:nvSpPr>
          <p:spPr>
            <a:xfrm>
              <a:off x="3116957"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2" name="Ellipse 381">
              <a:extLst>
                <a:ext uri="{FF2B5EF4-FFF2-40B4-BE49-F238E27FC236}">
                  <a16:creationId xmlns:a16="http://schemas.microsoft.com/office/drawing/2014/main" id="{C75375F0-AF88-4747-8467-92AF7BD8E732}"/>
                </a:ext>
              </a:extLst>
            </p:cNvPr>
            <p:cNvSpPr/>
            <p:nvPr/>
          </p:nvSpPr>
          <p:spPr>
            <a:xfrm>
              <a:off x="1971914"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3" name="Ellipse 382">
              <a:extLst>
                <a:ext uri="{FF2B5EF4-FFF2-40B4-BE49-F238E27FC236}">
                  <a16:creationId xmlns:a16="http://schemas.microsoft.com/office/drawing/2014/main" id="{B8B43D3C-C13E-4416-909A-F41F5A338E08}"/>
                </a:ext>
              </a:extLst>
            </p:cNvPr>
            <p:cNvSpPr/>
            <p:nvPr/>
          </p:nvSpPr>
          <p:spPr>
            <a:xfrm>
              <a:off x="2258426"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Ellipse 383">
              <a:extLst>
                <a:ext uri="{FF2B5EF4-FFF2-40B4-BE49-F238E27FC236}">
                  <a16:creationId xmlns:a16="http://schemas.microsoft.com/office/drawing/2014/main" id="{1D5E81C8-CEA7-4B15-8D15-BF56BE472A96}"/>
                </a:ext>
              </a:extLst>
            </p:cNvPr>
            <p:cNvSpPr/>
            <p:nvPr/>
          </p:nvSpPr>
          <p:spPr>
            <a:xfrm>
              <a:off x="2544938" y="35916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Ellipse 384">
              <a:extLst>
                <a:ext uri="{FF2B5EF4-FFF2-40B4-BE49-F238E27FC236}">
                  <a16:creationId xmlns:a16="http://schemas.microsoft.com/office/drawing/2014/main" id="{1F1421A8-DF3E-4815-B75F-E6D1BE64FF73}"/>
                </a:ext>
              </a:extLst>
            </p:cNvPr>
            <p:cNvSpPr/>
            <p:nvPr/>
          </p:nvSpPr>
          <p:spPr>
            <a:xfrm>
              <a:off x="2831450"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Ellipse 385">
              <a:extLst>
                <a:ext uri="{FF2B5EF4-FFF2-40B4-BE49-F238E27FC236}">
                  <a16:creationId xmlns:a16="http://schemas.microsoft.com/office/drawing/2014/main" id="{A1C193E1-866F-4D6D-9B0A-8E02B19BA181}"/>
                </a:ext>
              </a:extLst>
            </p:cNvPr>
            <p:cNvSpPr/>
            <p:nvPr/>
          </p:nvSpPr>
          <p:spPr>
            <a:xfrm>
              <a:off x="3117962"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Ellipse 386">
              <a:extLst>
                <a:ext uri="{FF2B5EF4-FFF2-40B4-BE49-F238E27FC236}">
                  <a16:creationId xmlns:a16="http://schemas.microsoft.com/office/drawing/2014/main" id="{CF445FD8-504A-4293-BF43-E8F7E91C2898}"/>
                </a:ext>
              </a:extLst>
            </p:cNvPr>
            <p:cNvSpPr/>
            <p:nvPr/>
          </p:nvSpPr>
          <p:spPr>
            <a:xfrm>
              <a:off x="1970909"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Ellipse 387">
              <a:extLst>
                <a:ext uri="{FF2B5EF4-FFF2-40B4-BE49-F238E27FC236}">
                  <a16:creationId xmlns:a16="http://schemas.microsoft.com/office/drawing/2014/main" id="{E626199D-AFEE-4C54-A2FC-C294C9BB0E84}"/>
                </a:ext>
              </a:extLst>
            </p:cNvPr>
            <p:cNvSpPr/>
            <p:nvPr/>
          </p:nvSpPr>
          <p:spPr>
            <a:xfrm>
              <a:off x="2257421"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Ellipse 388">
              <a:extLst>
                <a:ext uri="{FF2B5EF4-FFF2-40B4-BE49-F238E27FC236}">
                  <a16:creationId xmlns:a16="http://schemas.microsoft.com/office/drawing/2014/main" id="{5CA98100-ACD5-4D22-B1DA-9E7A8A0C3444}"/>
                </a:ext>
              </a:extLst>
            </p:cNvPr>
            <p:cNvSpPr/>
            <p:nvPr/>
          </p:nvSpPr>
          <p:spPr>
            <a:xfrm>
              <a:off x="2543933"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0" name="Ellipse 389">
              <a:extLst>
                <a:ext uri="{FF2B5EF4-FFF2-40B4-BE49-F238E27FC236}">
                  <a16:creationId xmlns:a16="http://schemas.microsoft.com/office/drawing/2014/main" id="{9C40D8AF-417B-4D2B-91A3-A2EFC2840939}"/>
                </a:ext>
              </a:extLst>
            </p:cNvPr>
            <p:cNvSpPr/>
            <p:nvPr/>
          </p:nvSpPr>
          <p:spPr>
            <a:xfrm>
              <a:off x="2830445"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Ellipse 390">
              <a:extLst>
                <a:ext uri="{FF2B5EF4-FFF2-40B4-BE49-F238E27FC236}">
                  <a16:creationId xmlns:a16="http://schemas.microsoft.com/office/drawing/2014/main" id="{F221D8BA-A711-4E60-B656-400539220195}"/>
                </a:ext>
              </a:extLst>
            </p:cNvPr>
            <p:cNvSpPr/>
            <p:nvPr/>
          </p:nvSpPr>
          <p:spPr>
            <a:xfrm>
              <a:off x="3116957"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2" name="Ellipse 391">
              <a:extLst>
                <a:ext uri="{FF2B5EF4-FFF2-40B4-BE49-F238E27FC236}">
                  <a16:creationId xmlns:a16="http://schemas.microsoft.com/office/drawing/2014/main" id="{8CD9462B-84B8-4E0C-891B-E4A4A453BCE3}"/>
                </a:ext>
              </a:extLst>
            </p:cNvPr>
            <p:cNvSpPr/>
            <p:nvPr/>
          </p:nvSpPr>
          <p:spPr>
            <a:xfrm>
              <a:off x="1970909"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3" name="Ellipse 392">
              <a:extLst>
                <a:ext uri="{FF2B5EF4-FFF2-40B4-BE49-F238E27FC236}">
                  <a16:creationId xmlns:a16="http://schemas.microsoft.com/office/drawing/2014/main" id="{EA90D24D-4670-4234-AABD-9523FB57C874}"/>
                </a:ext>
              </a:extLst>
            </p:cNvPr>
            <p:cNvSpPr/>
            <p:nvPr/>
          </p:nvSpPr>
          <p:spPr>
            <a:xfrm>
              <a:off x="2257421"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4" name="Ellipse 393">
              <a:extLst>
                <a:ext uri="{FF2B5EF4-FFF2-40B4-BE49-F238E27FC236}">
                  <a16:creationId xmlns:a16="http://schemas.microsoft.com/office/drawing/2014/main" id="{B834053C-0ECB-4326-AD57-77E8EBB85A0E}"/>
                </a:ext>
              </a:extLst>
            </p:cNvPr>
            <p:cNvSpPr/>
            <p:nvPr/>
          </p:nvSpPr>
          <p:spPr>
            <a:xfrm>
              <a:off x="2543933"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5" name="Ellipse 394">
              <a:extLst>
                <a:ext uri="{FF2B5EF4-FFF2-40B4-BE49-F238E27FC236}">
                  <a16:creationId xmlns:a16="http://schemas.microsoft.com/office/drawing/2014/main" id="{A75588F4-DC24-4605-A760-B04A95390FFA}"/>
                </a:ext>
              </a:extLst>
            </p:cNvPr>
            <p:cNvSpPr/>
            <p:nvPr/>
          </p:nvSpPr>
          <p:spPr>
            <a:xfrm>
              <a:off x="2830445"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Ellipse 395">
              <a:extLst>
                <a:ext uri="{FF2B5EF4-FFF2-40B4-BE49-F238E27FC236}">
                  <a16:creationId xmlns:a16="http://schemas.microsoft.com/office/drawing/2014/main" id="{3649DB5C-5D02-4130-9E50-DE1942FA0B41}"/>
                </a:ext>
              </a:extLst>
            </p:cNvPr>
            <p:cNvSpPr/>
            <p:nvPr/>
          </p:nvSpPr>
          <p:spPr>
            <a:xfrm>
              <a:off x="3116957"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7" name="Ellipse 396">
              <a:extLst>
                <a:ext uri="{FF2B5EF4-FFF2-40B4-BE49-F238E27FC236}">
                  <a16:creationId xmlns:a16="http://schemas.microsoft.com/office/drawing/2014/main" id="{009D0091-F9D7-46E7-8467-88454A2524DC}"/>
                </a:ext>
              </a:extLst>
            </p:cNvPr>
            <p:cNvSpPr/>
            <p:nvPr/>
          </p:nvSpPr>
          <p:spPr>
            <a:xfrm>
              <a:off x="3403469" y="299444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8" name="Ellipse 397">
              <a:extLst>
                <a:ext uri="{FF2B5EF4-FFF2-40B4-BE49-F238E27FC236}">
                  <a16:creationId xmlns:a16="http://schemas.microsoft.com/office/drawing/2014/main" id="{117CAC7A-8C76-4622-9923-C5FD2B264331}"/>
                </a:ext>
              </a:extLst>
            </p:cNvPr>
            <p:cNvSpPr/>
            <p:nvPr/>
          </p:nvSpPr>
          <p:spPr>
            <a:xfrm>
              <a:off x="3403469" y="3293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Ellipse 398">
              <a:extLst>
                <a:ext uri="{FF2B5EF4-FFF2-40B4-BE49-F238E27FC236}">
                  <a16:creationId xmlns:a16="http://schemas.microsoft.com/office/drawing/2014/main" id="{AFA27EE1-EB98-41C4-9A1D-A19C52A5E1C3}"/>
                </a:ext>
              </a:extLst>
            </p:cNvPr>
            <p:cNvSpPr/>
            <p:nvPr/>
          </p:nvSpPr>
          <p:spPr>
            <a:xfrm>
              <a:off x="3404474" y="359185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0" name="Ellipse 399">
              <a:extLst>
                <a:ext uri="{FF2B5EF4-FFF2-40B4-BE49-F238E27FC236}">
                  <a16:creationId xmlns:a16="http://schemas.microsoft.com/office/drawing/2014/main" id="{0E28722D-644B-432C-BE8D-70FCCEDFD802}"/>
                </a:ext>
              </a:extLst>
            </p:cNvPr>
            <p:cNvSpPr/>
            <p:nvPr/>
          </p:nvSpPr>
          <p:spPr>
            <a:xfrm>
              <a:off x="3403469" y="3890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Ellipse 400">
              <a:extLst>
                <a:ext uri="{FF2B5EF4-FFF2-40B4-BE49-F238E27FC236}">
                  <a16:creationId xmlns:a16="http://schemas.microsoft.com/office/drawing/2014/main" id="{39344359-2B73-45E2-AD84-30BDA1CCEDC7}"/>
                </a:ext>
              </a:extLst>
            </p:cNvPr>
            <p:cNvSpPr/>
            <p:nvPr/>
          </p:nvSpPr>
          <p:spPr>
            <a:xfrm>
              <a:off x="3403469" y="418925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 name="Groupe 3">
            <a:extLst>
              <a:ext uri="{FF2B5EF4-FFF2-40B4-BE49-F238E27FC236}">
                <a16:creationId xmlns:a16="http://schemas.microsoft.com/office/drawing/2014/main" id="{5A131887-58C3-48D1-ABC8-4F7A3CD87787}"/>
              </a:ext>
            </a:extLst>
          </p:cNvPr>
          <p:cNvGrpSpPr/>
          <p:nvPr/>
        </p:nvGrpSpPr>
        <p:grpSpPr>
          <a:xfrm>
            <a:off x="6790817" y="2997316"/>
            <a:ext cx="1661379" cy="1422862"/>
            <a:chOff x="6790817" y="2997316"/>
            <a:chExt cx="1661379" cy="1422862"/>
          </a:xfrm>
        </p:grpSpPr>
        <p:sp>
          <p:nvSpPr>
            <p:cNvPr id="402" name="Ellipse 401">
              <a:extLst>
                <a:ext uri="{FF2B5EF4-FFF2-40B4-BE49-F238E27FC236}">
                  <a16:creationId xmlns:a16="http://schemas.microsoft.com/office/drawing/2014/main" id="{43D6B8DA-A98B-425C-AB97-3BDFF766A303}"/>
                </a:ext>
              </a:extLst>
            </p:cNvPr>
            <p:cNvSpPr/>
            <p:nvPr/>
          </p:nvSpPr>
          <p:spPr>
            <a:xfrm>
              <a:off x="6790817" y="299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3" name="Ellipse 402">
              <a:extLst>
                <a:ext uri="{FF2B5EF4-FFF2-40B4-BE49-F238E27FC236}">
                  <a16:creationId xmlns:a16="http://schemas.microsoft.com/office/drawing/2014/main" id="{02DD310D-E49E-4740-82B0-7E9AD0274C8B}"/>
                </a:ext>
              </a:extLst>
            </p:cNvPr>
            <p:cNvSpPr/>
            <p:nvPr/>
          </p:nvSpPr>
          <p:spPr>
            <a:xfrm>
              <a:off x="7077329"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4" name="Ellipse 403">
              <a:extLst>
                <a:ext uri="{FF2B5EF4-FFF2-40B4-BE49-F238E27FC236}">
                  <a16:creationId xmlns:a16="http://schemas.microsoft.com/office/drawing/2014/main" id="{E6CAF725-BF94-4EAE-9F26-FB8B851810D1}"/>
                </a:ext>
              </a:extLst>
            </p:cNvPr>
            <p:cNvSpPr/>
            <p:nvPr/>
          </p:nvSpPr>
          <p:spPr>
            <a:xfrm>
              <a:off x="7363841"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Ellipse 404">
              <a:extLst>
                <a:ext uri="{FF2B5EF4-FFF2-40B4-BE49-F238E27FC236}">
                  <a16:creationId xmlns:a16="http://schemas.microsoft.com/office/drawing/2014/main" id="{A846BF8E-1F91-4835-9C39-65637BC00C1D}"/>
                </a:ext>
              </a:extLst>
            </p:cNvPr>
            <p:cNvSpPr/>
            <p:nvPr/>
          </p:nvSpPr>
          <p:spPr>
            <a:xfrm>
              <a:off x="7650353" y="299731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6" name="Ellipse 405">
              <a:extLst>
                <a:ext uri="{FF2B5EF4-FFF2-40B4-BE49-F238E27FC236}">
                  <a16:creationId xmlns:a16="http://schemas.microsoft.com/office/drawing/2014/main" id="{D0FDE4AA-97F7-4D36-8B58-EC2A87A7C7C6}"/>
                </a:ext>
              </a:extLst>
            </p:cNvPr>
            <p:cNvSpPr/>
            <p:nvPr/>
          </p:nvSpPr>
          <p:spPr>
            <a:xfrm>
              <a:off x="7936865" y="299731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7" name="Ellipse 406">
              <a:extLst>
                <a:ext uri="{FF2B5EF4-FFF2-40B4-BE49-F238E27FC236}">
                  <a16:creationId xmlns:a16="http://schemas.microsoft.com/office/drawing/2014/main" id="{06983AFC-125D-4BC0-92E6-45CBCF3D6084}"/>
                </a:ext>
              </a:extLst>
            </p:cNvPr>
            <p:cNvSpPr/>
            <p:nvPr/>
          </p:nvSpPr>
          <p:spPr>
            <a:xfrm>
              <a:off x="6790817"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Ellipse 407">
              <a:extLst>
                <a:ext uri="{FF2B5EF4-FFF2-40B4-BE49-F238E27FC236}">
                  <a16:creationId xmlns:a16="http://schemas.microsoft.com/office/drawing/2014/main" id="{7CA5DF4B-FC6B-4126-B595-CCCF995D14A1}"/>
                </a:ext>
              </a:extLst>
            </p:cNvPr>
            <p:cNvSpPr/>
            <p:nvPr/>
          </p:nvSpPr>
          <p:spPr>
            <a:xfrm>
              <a:off x="7077329" y="329602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9" name="Ellipse 408">
              <a:extLst>
                <a:ext uri="{FF2B5EF4-FFF2-40B4-BE49-F238E27FC236}">
                  <a16:creationId xmlns:a16="http://schemas.microsoft.com/office/drawing/2014/main" id="{51B5988B-75CF-4F70-91EC-AB7E5C4649A4}"/>
                </a:ext>
              </a:extLst>
            </p:cNvPr>
            <p:cNvSpPr/>
            <p:nvPr/>
          </p:nvSpPr>
          <p:spPr>
            <a:xfrm>
              <a:off x="7363841"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0" name="Ellipse 409">
              <a:extLst>
                <a:ext uri="{FF2B5EF4-FFF2-40B4-BE49-F238E27FC236}">
                  <a16:creationId xmlns:a16="http://schemas.microsoft.com/office/drawing/2014/main" id="{3E2B5B7A-491D-42A1-8F69-FB177206AB25}"/>
                </a:ext>
              </a:extLst>
            </p:cNvPr>
            <p:cNvSpPr/>
            <p:nvPr/>
          </p:nvSpPr>
          <p:spPr>
            <a:xfrm>
              <a:off x="7650353" y="329602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Ellipse 410">
              <a:extLst>
                <a:ext uri="{FF2B5EF4-FFF2-40B4-BE49-F238E27FC236}">
                  <a16:creationId xmlns:a16="http://schemas.microsoft.com/office/drawing/2014/main" id="{AB916B3E-EBF4-4DA0-8D6B-D23CAC04EF60}"/>
                </a:ext>
              </a:extLst>
            </p:cNvPr>
            <p:cNvSpPr/>
            <p:nvPr/>
          </p:nvSpPr>
          <p:spPr>
            <a:xfrm>
              <a:off x="7936865" y="329602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2" name="Ellipse 411">
              <a:extLst>
                <a:ext uri="{FF2B5EF4-FFF2-40B4-BE49-F238E27FC236}">
                  <a16:creationId xmlns:a16="http://schemas.microsoft.com/office/drawing/2014/main" id="{62EC293D-03CB-4445-B387-FD431B186149}"/>
                </a:ext>
              </a:extLst>
            </p:cNvPr>
            <p:cNvSpPr/>
            <p:nvPr/>
          </p:nvSpPr>
          <p:spPr>
            <a:xfrm>
              <a:off x="6791822"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3" name="Ellipse 412">
              <a:extLst>
                <a:ext uri="{FF2B5EF4-FFF2-40B4-BE49-F238E27FC236}">
                  <a16:creationId xmlns:a16="http://schemas.microsoft.com/office/drawing/2014/main" id="{8055D772-B288-4B8B-8C34-CAF1DEFEA8AE}"/>
                </a:ext>
              </a:extLst>
            </p:cNvPr>
            <p:cNvSpPr/>
            <p:nvPr/>
          </p:nvSpPr>
          <p:spPr>
            <a:xfrm>
              <a:off x="7078334"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Ellipse 413">
              <a:extLst>
                <a:ext uri="{FF2B5EF4-FFF2-40B4-BE49-F238E27FC236}">
                  <a16:creationId xmlns:a16="http://schemas.microsoft.com/office/drawing/2014/main" id="{00250FEC-08E9-497F-AC49-3AB58D8CFD28}"/>
                </a:ext>
              </a:extLst>
            </p:cNvPr>
            <p:cNvSpPr/>
            <p:nvPr/>
          </p:nvSpPr>
          <p:spPr>
            <a:xfrm>
              <a:off x="7364846" y="359472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5" name="Ellipse 414">
              <a:extLst>
                <a:ext uri="{FF2B5EF4-FFF2-40B4-BE49-F238E27FC236}">
                  <a16:creationId xmlns:a16="http://schemas.microsoft.com/office/drawing/2014/main" id="{897256DC-C469-4B1C-8F7D-27D886608933}"/>
                </a:ext>
              </a:extLst>
            </p:cNvPr>
            <p:cNvSpPr/>
            <p:nvPr/>
          </p:nvSpPr>
          <p:spPr>
            <a:xfrm>
              <a:off x="7651358"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6" name="Ellipse 415">
              <a:extLst>
                <a:ext uri="{FF2B5EF4-FFF2-40B4-BE49-F238E27FC236}">
                  <a16:creationId xmlns:a16="http://schemas.microsoft.com/office/drawing/2014/main" id="{835BF3DD-FAF2-4C45-9AA4-A077DB22ABDD}"/>
                </a:ext>
              </a:extLst>
            </p:cNvPr>
            <p:cNvSpPr/>
            <p:nvPr/>
          </p:nvSpPr>
          <p:spPr>
            <a:xfrm>
              <a:off x="7937870" y="359472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Ellipse 416">
              <a:extLst>
                <a:ext uri="{FF2B5EF4-FFF2-40B4-BE49-F238E27FC236}">
                  <a16:creationId xmlns:a16="http://schemas.microsoft.com/office/drawing/2014/main" id="{D81699BF-C91B-432C-99C3-4186487032FB}"/>
                </a:ext>
              </a:extLst>
            </p:cNvPr>
            <p:cNvSpPr/>
            <p:nvPr/>
          </p:nvSpPr>
          <p:spPr>
            <a:xfrm>
              <a:off x="6790817"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8" name="Ellipse 417">
              <a:extLst>
                <a:ext uri="{FF2B5EF4-FFF2-40B4-BE49-F238E27FC236}">
                  <a16:creationId xmlns:a16="http://schemas.microsoft.com/office/drawing/2014/main" id="{39C1CF42-D336-421C-84A7-DC5E06295A05}"/>
                </a:ext>
              </a:extLst>
            </p:cNvPr>
            <p:cNvSpPr/>
            <p:nvPr/>
          </p:nvSpPr>
          <p:spPr>
            <a:xfrm>
              <a:off x="7077329" y="389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9" name="Ellipse 418">
              <a:extLst>
                <a:ext uri="{FF2B5EF4-FFF2-40B4-BE49-F238E27FC236}">
                  <a16:creationId xmlns:a16="http://schemas.microsoft.com/office/drawing/2014/main" id="{FB97C441-3034-4AE6-B714-6061BA6BFB8F}"/>
                </a:ext>
              </a:extLst>
            </p:cNvPr>
            <p:cNvSpPr/>
            <p:nvPr/>
          </p:nvSpPr>
          <p:spPr>
            <a:xfrm>
              <a:off x="7363841"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0" name="Ellipse 419">
              <a:extLst>
                <a:ext uri="{FF2B5EF4-FFF2-40B4-BE49-F238E27FC236}">
                  <a16:creationId xmlns:a16="http://schemas.microsoft.com/office/drawing/2014/main" id="{EDFC539E-9421-47F4-BBF1-DA2C17401327}"/>
                </a:ext>
              </a:extLst>
            </p:cNvPr>
            <p:cNvSpPr/>
            <p:nvPr/>
          </p:nvSpPr>
          <p:spPr>
            <a:xfrm>
              <a:off x="7650353" y="389342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1" name="Ellipse 420">
              <a:extLst>
                <a:ext uri="{FF2B5EF4-FFF2-40B4-BE49-F238E27FC236}">
                  <a16:creationId xmlns:a16="http://schemas.microsoft.com/office/drawing/2014/main" id="{FFD37711-63A2-4B6D-8019-3733C06A4F45}"/>
                </a:ext>
              </a:extLst>
            </p:cNvPr>
            <p:cNvSpPr/>
            <p:nvPr/>
          </p:nvSpPr>
          <p:spPr>
            <a:xfrm>
              <a:off x="7936865" y="389342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2" name="Ellipse 421">
              <a:extLst>
                <a:ext uri="{FF2B5EF4-FFF2-40B4-BE49-F238E27FC236}">
                  <a16:creationId xmlns:a16="http://schemas.microsoft.com/office/drawing/2014/main" id="{AAAE0943-0A0F-4606-AA9D-BF0E4AC4E9F6}"/>
                </a:ext>
              </a:extLst>
            </p:cNvPr>
            <p:cNvSpPr/>
            <p:nvPr/>
          </p:nvSpPr>
          <p:spPr>
            <a:xfrm>
              <a:off x="6790817" y="41921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3" name="Ellipse 422">
              <a:extLst>
                <a:ext uri="{FF2B5EF4-FFF2-40B4-BE49-F238E27FC236}">
                  <a16:creationId xmlns:a16="http://schemas.microsoft.com/office/drawing/2014/main" id="{1B16193D-C9FE-45CE-8C20-D1289C37CD53}"/>
                </a:ext>
              </a:extLst>
            </p:cNvPr>
            <p:cNvSpPr/>
            <p:nvPr/>
          </p:nvSpPr>
          <p:spPr>
            <a:xfrm>
              <a:off x="7077329"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4" name="Ellipse 423">
              <a:extLst>
                <a:ext uri="{FF2B5EF4-FFF2-40B4-BE49-F238E27FC236}">
                  <a16:creationId xmlns:a16="http://schemas.microsoft.com/office/drawing/2014/main" id="{70D00DA2-0C16-43D5-9C43-E243B6761F26}"/>
                </a:ext>
              </a:extLst>
            </p:cNvPr>
            <p:cNvSpPr/>
            <p:nvPr/>
          </p:nvSpPr>
          <p:spPr>
            <a:xfrm>
              <a:off x="7363841"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5" name="Ellipse 424">
              <a:extLst>
                <a:ext uri="{FF2B5EF4-FFF2-40B4-BE49-F238E27FC236}">
                  <a16:creationId xmlns:a16="http://schemas.microsoft.com/office/drawing/2014/main" id="{7E9F7E34-1764-49F8-976D-6500ED095A36}"/>
                </a:ext>
              </a:extLst>
            </p:cNvPr>
            <p:cNvSpPr/>
            <p:nvPr/>
          </p:nvSpPr>
          <p:spPr>
            <a:xfrm>
              <a:off x="7650353" y="419213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6" name="Ellipse 425">
              <a:extLst>
                <a:ext uri="{FF2B5EF4-FFF2-40B4-BE49-F238E27FC236}">
                  <a16:creationId xmlns:a16="http://schemas.microsoft.com/office/drawing/2014/main" id="{150A242A-98B3-4289-B136-E8D6F0165DEA}"/>
                </a:ext>
              </a:extLst>
            </p:cNvPr>
            <p:cNvSpPr/>
            <p:nvPr/>
          </p:nvSpPr>
          <p:spPr>
            <a:xfrm>
              <a:off x="7936865" y="419213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7" name="Ellipse 426">
              <a:extLst>
                <a:ext uri="{FF2B5EF4-FFF2-40B4-BE49-F238E27FC236}">
                  <a16:creationId xmlns:a16="http://schemas.microsoft.com/office/drawing/2014/main" id="{824C8081-9DD0-4D06-908F-223BFD154595}"/>
                </a:ext>
              </a:extLst>
            </p:cNvPr>
            <p:cNvSpPr/>
            <p:nvPr/>
          </p:nvSpPr>
          <p:spPr>
            <a:xfrm>
              <a:off x="8223377" y="299754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8" name="Ellipse 427">
              <a:extLst>
                <a:ext uri="{FF2B5EF4-FFF2-40B4-BE49-F238E27FC236}">
                  <a16:creationId xmlns:a16="http://schemas.microsoft.com/office/drawing/2014/main" id="{F4AD8956-C6C1-4514-A303-F5E70C94565F}"/>
                </a:ext>
              </a:extLst>
            </p:cNvPr>
            <p:cNvSpPr/>
            <p:nvPr/>
          </p:nvSpPr>
          <p:spPr>
            <a:xfrm>
              <a:off x="8223377" y="329625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Ellipse 428">
              <a:extLst>
                <a:ext uri="{FF2B5EF4-FFF2-40B4-BE49-F238E27FC236}">
                  <a16:creationId xmlns:a16="http://schemas.microsoft.com/office/drawing/2014/main" id="{A8245FCC-22DD-448E-906A-DE36F46E5AE8}"/>
                </a:ext>
              </a:extLst>
            </p:cNvPr>
            <p:cNvSpPr/>
            <p:nvPr/>
          </p:nvSpPr>
          <p:spPr>
            <a:xfrm>
              <a:off x="8224382" y="359495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0" name="Ellipse 429">
              <a:extLst>
                <a:ext uri="{FF2B5EF4-FFF2-40B4-BE49-F238E27FC236}">
                  <a16:creationId xmlns:a16="http://schemas.microsoft.com/office/drawing/2014/main" id="{86A9A5E2-BADF-47FF-997C-BF005155BEB4}"/>
                </a:ext>
              </a:extLst>
            </p:cNvPr>
            <p:cNvSpPr/>
            <p:nvPr/>
          </p:nvSpPr>
          <p:spPr>
            <a:xfrm>
              <a:off x="8223377" y="389366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1" name="Ellipse 430">
              <a:extLst>
                <a:ext uri="{FF2B5EF4-FFF2-40B4-BE49-F238E27FC236}">
                  <a16:creationId xmlns:a16="http://schemas.microsoft.com/office/drawing/2014/main" id="{71B8C956-FD45-4A71-9F65-E0D280BA4476}"/>
                </a:ext>
              </a:extLst>
            </p:cNvPr>
            <p:cNvSpPr/>
            <p:nvPr/>
          </p:nvSpPr>
          <p:spPr>
            <a:xfrm>
              <a:off x="8223377" y="419236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5" name="Ellipse 434">
            <a:extLst>
              <a:ext uri="{FF2B5EF4-FFF2-40B4-BE49-F238E27FC236}">
                <a16:creationId xmlns:a16="http://schemas.microsoft.com/office/drawing/2014/main" id="{03193BF6-6FC7-4045-A88C-A80265067CD6}"/>
              </a:ext>
            </a:extLst>
          </p:cNvPr>
          <p:cNvSpPr/>
          <p:nvPr/>
        </p:nvSpPr>
        <p:spPr>
          <a:xfrm rot="10800000">
            <a:off x="5805093"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6" name="Ellipse 435">
            <a:extLst>
              <a:ext uri="{FF2B5EF4-FFF2-40B4-BE49-F238E27FC236}">
                <a16:creationId xmlns:a16="http://schemas.microsoft.com/office/drawing/2014/main" id="{1E4C98FB-7560-43CF-8D7C-7AE5A1345933}"/>
              </a:ext>
            </a:extLst>
          </p:cNvPr>
          <p:cNvSpPr/>
          <p:nvPr/>
        </p:nvSpPr>
        <p:spPr>
          <a:xfrm rot="10800000">
            <a:off x="5518581"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7" name="Ellipse 436">
            <a:extLst>
              <a:ext uri="{FF2B5EF4-FFF2-40B4-BE49-F238E27FC236}">
                <a16:creationId xmlns:a16="http://schemas.microsoft.com/office/drawing/2014/main" id="{0BB35FA8-CD19-4EE8-836F-ACF5D2E61EB1}"/>
              </a:ext>
            </a:extLst>
          </p:cNvPr>
          <p:cNvSpPr/>
          <p:nvPr/>
        </p:nvSpPr>
        <p:spPr>
          <a:xfrm rot="10800000">
            <a:off x="5232069"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Ellipse 437">
            <a:extLst>
              <a:ext uri="{FF2B5EF4-FFF2-40B4-BE49-F238E27FC236}">
                <a16:creationId xmlns:a16="http://schemas.microsoft.com/office/drawing/2014/main" id="{E980005C-2387-456D-A1FE-1116F2949230}"/>
              </a:ext>
            </a:extLst>
          </p:cNvPr>
          <p:cNvSpPr/>
          <p:nvPr/>
        </p:nvSpPr>
        <p:spPr>
          <a:xfrm rot="10800000">
            <a:off x="4945557" y="418902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9" name="Ellipse 438">
            <a:extLst>
              <a:ext uri="{FF2B5EF4-FFF2-40B4-BE49-F238E27FC236}">
                <a16:creationId xmlns:a16="http://schemas.microsoft.com/office/drawing/2014/main" id="{B5692EF2-E30F-4A2E-8B7C-D15FF1442DC9}"/>
              </a:ext>
            </a:extLst>
          </p:cNvPr>
          <p:cNvSpPr/>
          <p:nvPr/>
        </p:nvSpPr>
        <p:spPr>
          <a:xfrm rot="10800000">
            <a:off x="4659045" y="41890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0" name="Ellipse 439">
            <a:extLst>
              <a:ext uri="{FF2B5EF4-FFF2-40B4-BE49-F238E27FC236}">
                <a16:creationId xmlns:a16="http://schemas.microsoft.com/office/drawing/2014/main" id="{1D33DC70-EEB5-43CD-B63D-8261D804E843}"/>
              </a:ext>
            </a:extLst>
          </p:cNvPr>
          <p:cNvSpPr/>
          <p:nvPr/>
        </p:nvSpPr>
        <p:spPr>
          <a:xfrm rot="10800000">
            <a:off x="5805093"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1" name="Ellipse 440">
            <a:extLst>
              <a:ext uri="{FF2B5EF4-FFF2-40B4-BE49-F238E27FC236}">
                <a16:creationId xmlns:a16="http://schemas.microsoft.com/office/drawing/2014/main" id="{0CFAB04A-10DD-4B5F-A4DA-37EE43796E08}"/>
              </a:ext>
            </a:extLst>
          </p:cNvPr>
          <p:cNvSpPr/>
          <p:nvPr/>
        </p:nvSpPr>
        <p:spPr>
          <a:xfrm rot="10800000">
            <a:off x="5518581"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2" name="Ellipse 441">
            <a:extLst>
              <a:ext uri="{FF2B5EF4-FFF2-40B4-BE49-F238E27FC236}">
                <a16:creationId xmlns:a16="http://schemas.microsoft.com/office/drawing/2014/main" id="{3AC82029-93CF-455C-8FB8-584C95120439}"/>
              </a:ext>
            </a:extLst>
          </p:cNvPr>
          <p:cNvSpPr/>
          <p:nvPr/>
        </p:nvSpPr>
        <p:spPr>
          <a:xfrm rot="10800000">
            <a:off x="5232069"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3" name="Ellipse 442">
            <a:extLst>
              <a:ext uri="{FF2B5EF4-FFF2-40B4-BE49-F238E27FC236}">
                <a16:creationId xmlns:a16="http://schemas.microsoft.com/office/drawing/2014/main" id="{DD96FBC0-CCA3-445A-8E6B-52C4C2DFEEF4}"/>
              </a:ext>
            </a:extLst>
          </p:cNvPr>
          <p:cNvSpPr/>
          <p:nvPr/>
        </p:nvSpPr>
        <p:spPr>
          <a:xfrm rot="10800000">
            <a:off x="4945557" y="38903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4" name="Ellipse 443">
            <a:extLst>
              <a:ext uri="{FF2B5EF4-FFF2-40B4-BE49-F238E27FC236}">
                <a16:creationId xmlns:a16="http://schemas.microsoft.com/office/drawing/2014/main" id="{E3BA137C-038B-4332-8ABB-AF5B65B97B99}"/>
              </a:ext>
            </a:extLst>
          </p:cNvPr>
          <p:cNvSpPr/>
          <p:nvPr/>
        </p:nvSpPr>
        <p:spPr>
          <a:xfrm rot="10800000">
            <a:off x="4659045" y="3890322"/>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5" name="Ellipse 444">
            <a:extLst>
              <a:ext uri="{FF2B5EF4-FFF2-40B4-BE49-F238E27FC236}">
                <a16:creationId xmlns:a16="http://schemas.microsoft.com/office/drawing/2014/main" id="{0EFD033F-C0A1-4223-9182-E87C6A175EFC}"/>
              </a:ext>
            </a:extLst>
          </p:cNvPr>
          <p:cNvSpPr/>
          <p:nvPr/>
        </p:nvSpPr>
        <p:spPr>
          <a:xfrm rot="10800000">
            <a:off x="5804088"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6" name="Ellipse 445">
            <a:extLst>
              <a:ext uri="{FF2B5EF4-FFF2-40B4-BE49-F238E27FC236}">
                <a16:creationId xmlns:a16="http://schemas.microsoft.com/office/drawing/2014/main" id="{112AAA2C-4519-4443-BF38-1B93A13B56B4}"/>
              </a:ext>
            </a:extLst>
          </p:cNvPr>
          <p:cNvSpPr/>
          <p:nvPr/>
        </p:nvSpPr>
        <p:spPr>
          <a:xfrm rot="10800000">
            <a:off x="5517576"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7" name="Ellipse 446">
            <a:extLst>
              <a:ext uri="{FF2B5EF4-FFF2-40B4-BE49-F238E27FC236}">
                <a16:creationId xmlns:a16="http://schemas.microsoft.com/office/drawing/2014/main" id="{57A7FE7E-8465-4EEF-B71B-41E0D6956C28}"/>
              </a:ext>
            </a:extLst>
          </p:cNvPr>
          <p:cNvSpPr/>
          <p:nvPr/>
        </p:nvSpPr>
        <p:spPr>
          <a:xfrm rot="10800000">
            <a:off x="5231064" y="359161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8" name="Ellipse 447">
            <a:extLst>
              <a:ext uri="{FF2B5EF4-FFF2-40B4-BE49-F238E27FC236}">
                <a16:creationId xmlns:a16="http://schemas.microsoft.com/office/drawing/2014/main" id="{F581990B-89E5-4A89-8352-B8DFC5660691}"/>
              </a:ext>
            </a:extLst>
          </p:cNvPr>
          <p:cNvSpPr/>
          <p:nvPr/>
        </p:nvSpPr>
        <p:spPr>
          <a:xfrm rot="10800000">
            <a:off x="4944552"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9" name="Ellipse 448">
            <a:extLst>
              <a:ext uri="{FF2B5EF4-FFF2-40B4-BE49-F238E27FC236}">
                <a16:creationId xmlns:a16="http://schemas.microsoft.com/office/drawing/2014/main" id="{EFFDD9A1-70EA-462D-BCCA-D951FBCA9E08}"/>
              </a:ext>
            </a:extLst>
          </p:cNvPr>
          <p:cNvSpPr/>
          <p:nvPr/>
        </p:nvSpPr>
        <p:spPr>
          <a:xfrm rot="10800000">
            <a:off x="4658040" y="359161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0" name="Ellipse 449">
            <a:extLst>
              <a:ext uri="{FF2B5EF4-FFF2-40B4-BE49-F238E27FC236}">
                <a16:creationId xmlns:a16="http://schemas.microsoft.com/office/drawing/2014/main" id="{531C2BE4-CEAF-4BF7-9144-5AB444D4BF3D}"/>
              </a:ext>
            </a:extLst>
          </p:cNvPr>
          <p:cNvSpPr/>
          <p:nvPr/>
        </p:nvSpPr>
        <p:spPr>
          <a:xfrm rot="10800000">
            <a:off x="5805093"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1" name="Ellipse 450">
            <a:extLst>
              <a:ext uri="{FF2B5EF4-FFF2-40B4-BE49-F238E27FC236}">
                <a16:creationId xmlns:a16="http://schemas.microsoft.com/office/drawing/2014/main" id="{7AAAD727-BCB0-4107-85A6-B85CF2078DF8}"/>
              </a:ext>
            </a:extLst>
          </p:cNvPr>
          <p:cNvSpPr/>
          <p:nvPr/>
        </p:nvSpPr>
        <p:spPr>
          <a:xfrm rot="10800000">
            <a:off x="5518581" y="32929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2" name="Ellipse 451">
            <a:extLst>
              <a:ext uri="{FF2B5EF4-FFF2-40B4-BE49-F238E27FC236}">
                <a16:creationId xmlns:a16="http://schemas.microsoft.com/office/drawing/2014/main" id="{1F28A8FD-6899-441E-B91B-83CEE9034EF1}"/>
              </a:ext>
            </a:extLst>
          </p:cNvPr>
          <p:cNvSpPr/>
          <p:nvPr/>
        </p:nvSpPr>
        <p:spPr>
          <a:xfrm rot="10800000">
            <a:off x="5232069"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3" name="Ellipse 452">
            <a:extLst>
              <a:ext uri="{FF2B5EF4-FFF2-40B4-BE49-F238E27FC236}">
                <a16:creationId xmlns:a16="http://schemas.microsoft.com/office/drawing/2014/main" id="{15DCAD7F-F63B-49F8-8C86-63E7B4A18E92}"/>
              </a:ext>
            </a:extLst>
          </p:cNvPr>
          <p:cNvSpPr/>
          <p:nvPr/>
        </p:nvSpPr>
        <p:spPr>
          <a:xfrm rot="10800000">
            <a:off x="4945557" y="32929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4" name="Ellipse 453">
            <a:extLst>
              <a:ext uri="{FF2B5EF4-FFF2-40B4-BE49-F238E27FC236}">
                <a16:creationId xmlns:a16="http://schemas.microsoft.com/office/drawing/2014/main" id="{15EEBB71-CD02-41E8-A885-BB5DF28971DA}"/>
              </a:ext>
            </a:extLst>
          </p:cNvPr>
          <p:cNvSpPr/>
          <p:nvPr/>
        </p:nvSpPr>
        <p:spPr>
          <a:xfrm rot="10800000">
            <a:off x="4659045" y="329291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5" name="Ellipse 454">
            <a:extLst>
              <a:ext uri="{FF2B5EF4-FFF2-40B4-BE49-F238E27FC236}">
                <a16:creationId xmlns:a16="http://schemas.microsoft.com/office/drawing/2014/main" id="{B9182A31-0A66-4D18-8FA5-0502545B8297}"/>
              </a:ext>
            </a:extLst>
          </p:cNvPr>
          <p:cNvSpPr/>
          <p:nvPr/>
        </p:nvSpPr>
        <p:spPr>
          <a:xfrm rot="10800000">
            <a:off x="5805093"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6" name="Ellipse 455">
            <a:extLst>
              <a:ext uri="{FF2B5EF4-FFF2-40B4-BE49-F238E27FC236}">
                <a16:creationId xmlns:a16="http://schemas.microsoft.com/office/drawing/2014/main" id="{B177DEB6-441C-4486-8B0D-74521F98332E}"/>
              </a:ext>
            </a:extLst>
          </p:cNvPr>
          <p:cNvSpPr/>
          <p:nvPr/>
        </p:nvSpPr>
        <p:spPr>
          <a:xfrm rot="10800000">
            <a:off x="5518581"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7C35497D-F9D5-418E-8F75-5AE6714C7765}"/>
              </a:ext>
            </a:extLst>
          </p:cNvPr>
          <p:cNvSpPr/>
          <p:nvPr/>
        </p:nvSpPr>
        <p:spPr>
          <a:xfrm rot="10800000">
            <a:off x="5232069"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8" name="Ellipse 547">
            <a:extLst>
              <a:ext uri="{FF2B5EF4-FFF2-40B4-BE49-F238E27FC236}">
                <a16:creationId xmlns:a16="http://schemas.microsoft.com/office/drawing/2014/main" id="{EA9A5497-4921-46CB-A191-E79E169FE6FA}"/>
              </a:ext>
            </a:extLst>
          </p:cNvPr>
          <p:cNvSpPr/>
          <p:nvPr/>
        </p:nvSpPr>
        <p:spPr>
          <a:xfrm rot="10800000">
            <a:off x="4945557" y="2994210"/>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9" name="Ellipse 548">
            <a:extLst>
              <a:ext uri="{FF2B5EF4-FFF2-40B4-BE49-F238E27FC236}">
                <a16:creationId xmlns:a16="http://schemas.microsoft.com/office/drawing/2014/main" id="{F40FD66F-EC69-4F40-B653-E5F2A931D6B3}"/>
              </a:ext>
            </a:extLst>
          </p:cNvPr>
          <p:cNvSpPr/>
          <p:nvPr/>
        </p:nvSpPr>
        <p:spPr>
          <a:xfrm rot="10800000">
            <a:off x="4659045" y="29942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0" name="Ellipse 549">
            <a:extLst>
              <a:ext uri="{FF2B5EF4-FFF2-40B4-BE49-F238E27FC236}">
                <a16:creationId xmlns:a16="http://schemas.microsoft.com/office/drawing/2014/main" id="{594024E5-31D5-4674-A6A8-7E799D35AD43}"/>
              </a:ext>
            </a:extLst>
          </p:cNvPr>
          <p:cNvSpPr/>
          <p:nvPr/>
        </p:nvSpPr>
        <p:spPr>
          <a:xfrm rot="10800000">
            <a:off x="4372533" y="418879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1" name="Ellipse 550">
            <a:extLst>
              <a:ext uri="{FF2B5EF4-FFF2-40B4-BE49-F238E27FC236}">
                <a16:creationId xmlns:a16="http://schemas.microsoft.com/office/drawing/2014/main" id="{18D8FED0-3174-4D0F-BBF5-3AA2924F1BE9}"/>
              </a:ext>
            </a:extLst>
          </p:cNvPr>
          <p:cNvSpPr/>
          <p:nvPr/>
        </p:nvSpPr>
        <p:spPr>
          <a:xfrm rot="10800000">
            <a:off x="4372533" y="389009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2" name="Ellipse 551">
            <a:extLst>
              <a:ext uri="{FF2B5EF4-FFF2-40B4-BE49-F238E27FC236}">
                <a16:creationId xmlns:a16="http://schemas.microsoft.com/office/drawing/2014/main" id="{5CEECB6C-4174-4F9F-A757-39C7E3A40774}"/>
              </a:ext>
            </a:extLst>
          </p:cNvPr>
          <p:cNvSpPr/>
          <p:nvPr/>
        </p:nvSpPr>
        <p:spPr>
          <a:xfrm rot="10800000">
            <a:off x="4371528" y="359138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3" name="Ellipse 552">
            <a:extLst>
              <a:ext uri="{FF2B5EF4-FFF2-40B4-BE49-F238E27FC236}">
                <a16:creationId xmlns:a16="http://schemas.microsoft.com/office/drawing/2014/main" id="{EC92BA40-342A-4B15-9FC5-BD4823A16E94}"/>
              </a:ext>
            </a:extLst>
          </p:cNvPr>
          <p:cNvSpPr/>
          <p:nvPr/>
        </p:nvSpPr>
        <p:spPr>
          <a:xfrm rot="10800000">
            <a:off x="4372533" y="32926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4" name="Ellipse 553">
            <a:extLst>
              <a:ext uri="{FF2B5EF4-FFF2-40B4-BE49-F238E27FC236}">
                <a16:creationId xmlns:a16="http://schemas.microsoft.com/office/drawing/2014/main" id="{51D28050-579F-4522-BFF6-5035B29235C7}"/>
              </a:ext>
            </a:extLst>
          </p:cNvPr>
          <p:cNvSpPr/>
          <p:nvPr/>
        </p:nvSpPr>
        <p:spPr>
          <a:xfrm rot="10800000">
            <a:off x="4372533" y="29939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Ellipse 554">
            <a:extLst>
              <a:ext uri="{FF2B5EF4-FFF2-40B4-BE49-F238E27FC236}">
                <a16:creationId xmlns:a16="http://schemas.microsoft.com/office/drawing/2014/main" id="{293D0833-0CDE-477A-88DC-7629B9500787}"/>
              </a:ext>
            </a:extLst>
          </p:cNvPr>
          <p:cNvSpPr/>
          <p:nvPr/>
        </p:nvSpPr>
        <p:spPr>
          <a:xfrm rot="10800000">
            <a:off x="10571986" y="41960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6" name="Ellipse 555">
            <a:extLst>
              <a:ext uri="{FF2B5EF4-FFF2-40B4-BE49-F238E27FC236}">
                <a16:creationId xmlns:a16="http://schemas.microsoft.com/office/drawing/2014/main" id="{40AEE280-94A1-4353-AB60-102CA46B2734}"/>
              </a:ext>
            </a:extLst>
          </p:cNvPr>
          <p:cNvSpPr/>
          <p:nvPr/>
        </p:nvSpPr>
        <p:spPr>
          <a:xfrm rot="10800000">
            <a:off x="10285474"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7" name="Ellipse 556">
            <a:extLst>
              <a:ext uri="{FF2B5EF4-FFF2-40B4-BE49-F238E27FC236}">
                <a16:creationId xmlns:a16="http://schemas.microsoft.com/office/drawing/2014/main" id="{BF770F9D-B292-4BD1-B8B5-1C8CBE1CD0B9}"/>
              </a:ext>
            </a:extLst>
          </p:cNvPr>
          <p:cNvSpPr/>
          <p:nvPr/>
        </p:nvSpPr>
        <p:spPr>
          <a:xfrm rot="10800000">
            <a:off x="9998962"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8" name="Ellipse 557">
            <a:extLst>
              <a:ext uri="{FF2B5EF4-FFF2-40B4-BE49-F238E27FC236}">
                <a16:creationId xmlns:a16="http://schemas.microsoft.com/office/drawing/2014/main" id="{4A54F2B4-4648-43CC-AEE8-A90FE6ADA1EE}"/>
              </a:ext>
            </a:extLst>
          </p:cNvPr>
          <p:cNvSpPr/>
          <p:nvPr/>
        </p:nvSpPr>
        <p:spPr>
          <a:xfrm rot="10800000">
            <a:off x="9712450" y="419604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9" name="Ellipse 558">
            <a:extLst>
              <a:ext uri="{FF2B5EF4-FFF2-40B4-BE49-F238E27FC236}">
                <a16:creationId xmlns:a16="http://schemas.microsoft.com/office/drawing/2014/main" id="{DC6D348D-1CA2-4F46-A4F4-80D5552E2971}"/>
              </a:ext>
            </a:extLst>
          </p:cNvPr>
          <p:cNvSpPr/>
          <p:nvPr/>
        </p:nvSpPr>
        <p:spPr>
          <a:xfrm rot="10800000">
            <a:off x="9425938" y="419604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0" name="Ellipse 559">
            <a:extLst>
              <a:ext uri="{FF2B5EF4-FFF2-40B4-BE49-F238E27FC236}">
                <a16:creationId xmlns:a16="http://schemas.microsoft.com/office/drawing/2014/main" id="{0C1CA6DA-409B-499C-B28A-7DED3238BED7}"/>
              </a:ext>
            </a:extLst>
          </p:cNvPr>
          <p:cNvSpPr/>
          <p:nvPr/>
        </p:nvSpPr>
        <p:spPr>
          <a:xfrm rot="10800000">
            <a:off x="10571986"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Ellipse 560">
            <a:extLst>
              <a:ext uri="{FF2B5EF4-FFF2-40B4-BE49-F238E27FC236}">
                <a16:creationId xmlns:a16="http://schemas.microsoft.com/office/drawing/2014/main" id="{F31E7498-41FD-4DB2-B12A-7D3BB7748E1A}"/>
              </a:ext>
            </a:extLst>
          </p:cNvPr>
          <p:cNvSpPr/>
          <p:nvPr/>
        </p:nvSpPr>
        <p:spPr>
          <a:xfrm rot="10800000">
            <a:off x="10285474" y="38973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2" name="Ellipse 561">
            <a:extLst>
              <a:ext uri="{FF2B5EF4-FFF2-40B4-BE49-F238E27FC236}">
                <a16:creationId xmlns:a16="http://schemas.microsoft.com/office/drawing/2014/main" id="{26357B0B-6F78-47B7-A135-B7F38EAE3F0B}"/>
              </a:ext>
            </a:extLst>
          </p:cNvPr>
          <p:cNvSpPr/>
          <p:nvPr/>
        </p:nvSpPr>
        <p:spPr>
          <a:xfrm rot="10800000">
            <a:off x="9998962"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3" name="Ellipse 562">
            <a:extLst>
              <a:ext uri="{FF2B5EF4-FFF2-40B4-BE49-F238E27FC236}">
                <a16:creationId xmlns:a16="http://schemas.microsoft.com/office/drawing/2014/main" id="{CECC8D4C-DA13-4FA5-9664-B8F996D62F47}"/>
              </a:ext>
            </a:extLst>
          </p:cNvPr>
          <p:cNvSpPr/>
          <p:nvPr/>
        </p:nvSpPr>
        <p:spPr>
          <a:xfrm rot="10800000">
            <a:off x="9712450" y="389734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4" name="Ellipse 563">
            <a:extLst>
              <a:ext uri="{FF2B5EF4-FFF2-40B4-BE49-F238E27FC236}">
                <a16:creationId xmlns:a16="http://schemas.microsoft.com/office/drawing/2014/main" id="{D3293BEB-D5A1-41B4-9ED2-393416F77EA6}"/>
              </a:ext>
            </a:extLst>
          </p:cNvPr>
          <p:cNvSpPr/>
          <p:nvPr/>
        </p:nvSpPr>
        <p:spPr>
          <a:xfrm rot="10800000">
            <a:off x="9425938" y="3897343"/>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5" name="Ellipse 564">
            <a:extLst>
              <a:ext uri="{FF2B5EF4-FFF2-40B4-BE49-F238E27FC236}">
                <a16:creationId xmlns:a16="http://schemas.microsoft.com/office/drawing/2014/main" id="{180C1685-43B1-4999-91AD-397DC71234EF}"/>
              </a:ext>
            </a:extLst>
          </p:cNvPr>
          <p:cNvSpPr/>
          <p:nvPr/>
        </p:nvSpPr>
        <p:spPr>
          <a:xfrm rot="10800000">
            <a:off x="10570981"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6" name="Ellipse 565">
            <a:extLst>
              <a:ext uri="{FF2B5EF4-FFF2-40B4-BE49-F238E27FC236}">
                <a16:creationId xmlns:a16="http://schemas.microsoft.com/office/drawing/2014/main" id="{637CF8DF-2472-4CAC-BBE2-45869CCC2DA8}"/>
              </a:ext>
            </a:extLst>
          </p:cNvPr>
          <p:cNvSpPr/>
          <p:nvPr/>
        </p:nvSpPr>
        <p:spPr>
          <a:xfrm rot="10800000">
            <a:off x="10284469"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Ellipse 566">
            <a:extLst>
              <a:ext uri="{FF2B5EF4-FFF2-40B4-BE49-F238E27FC236}">
                <a16:creationId xmlns:a16="http://schemas.microsoft.com/office/drawing/2014/main" id="{1F00119E-FAA3-4D0F-B56E-F1E2A086FFB3}"/>
              </a:ext>
            </a:extLst>
          </p:cNvPr>
          <p:cNvSpPr/>
          <p:nvPr/>
        </p:nvSpPr>
        <p:spPr>
          <a:xfrm rot="10800000">
            <a:off x="9997957" y="359863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8" name="Ellipse 567">
            <a:extLst>
              <a:ext uri="{FF2B5EF4-FFF2-40B4-BE49-F238E27FC236}">
                <a16:creationId xmlns:a16="http://schemas.microsoft.com/office/drawing/2014/main" id="{E1C605E4-C4A1-401C-80FD-FD86B02595DB}"/>
              </a:ext>
            </a:extLst>
          </p:cNvPr>
          <p:cNvSpPr/>
          <p:nvPr/>
        </p:nvSpPr>
        <p:spPr>
          <a:xfrm rot="10800000">
            <a:off x="9711445"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9" name="Ellipse 568">
            <a:extLst>
              <a:ext uri="{FF2B5EF4-FFF2-40B4-BE49-F238E27FC236}">
                <a16:creationId xmlns:a16="http://schemas.microsoft.com/office/drawing/2014/main" id="{7AA26514-F2C7-4D13-A4B4-A393D0AF929E}"/>
              </a:ext>
            </a:extLst>
          </p:cNvPr>
          <p:cNvSpPr/>
          <p:nvPr/>
        </p:nvSpPr>
        <p:spPr>
          <a:xfrm rot="10800000">
            <a:off x="9424933" y="359863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Ellipse 569">
            <a:extLst>
              <a:ext uri="{FF2B5EF4-FFF2-40B4-BE49-F238E27FC236}">
                <a16:creationId xmlns:a16="http://schemas.microsoft.com/office/drawing/2014/main" id="{79B2C14F-5C6D-407A-99FC-B2CBB3A0155E}"/>
              </a:ext>
            </a:extLst>
          </p:cNvPr>
          <p:cNvSpPr/>
          <p:nvPr/>
        </p:nvSpPr>
        <p:spPr>
          <a:xfrm rot="10800000">
            <a:off x="10571986"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1" name="Ellipse 570">
            <a:extLst>
              <a:ext uri="{FF2B5EF4-FFF2-40B4-BE49-F238E27FC236}">
                <a16:creationId xmlns:a16="http://schemas.microsoft.com/office/drawing/2014/main" id="{15CB0E9C-ED9E-4FF6-9702-67BC9C7F7BD5}"/>
              </a:ext>
            </a:extLst>
          </p:cNvPr>
          <p:cNvSpPr/>
          <p:nvPr/>
        </p:nvSpPr>
        <p:spPr>
          <a:xfrm rot="10800000">
            <a:off x="10285474" y="329993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2" name="Ellipse 571">
            <a:extLst>
              <a:ext uri="{FF2B5EF4-FFF2-40B4-BE49-F238E27FC236}">
                <a16:creationId xmlns:a16="http://schemas.microsoft.com/office/drawing/2014/main" id="{7D072B63-3935-48E9-9C28-8FEFDD6B26CC}"/>
              </a:ext>
            </a:extLst>
          </p:cNvPr>
          <p:cNvSpPr/>
          <p:nvPr/>
        </p:nvSpPr>
        <p:spPr>
          <a:xfrm rot="10800000">
            <a:off x="9998962"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3" name="Ellipse 572">
            <a:extLst>
              <a:ext uri="{FF2B5EF4-FFF2-40B4-BE49-F238E27FC236}">
                <a16:creationId xmlns:a16="http://schemas.microsoft.com/office/drawing/2014/main" id="{075CBDB8-E6C3-4E16-AB09-F66A9580E033}"/>
              </a:ext>
            </a:extLst>
          </p:cNvPr>
          <p:cNvSpPr/>
          <p:nvPr/>
        </p:nvSpPr>
        <p:spPr>
          <a:xfrm rot="10800000">
            <a:off x="9712450" y="329993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4" name="Ellipse 573">
            <a:extLst>
              <a:ext uri="{FF2B5EF4-FFF2-40B4-BE49-F238E27FC236}">
                <a16:creationId xmlns:a16="http://schemas.microsoft.com/office/drawing/2014/main" id="{E6665BA3-D0A8-4992-AEAB-2BED28474230}"/>
              </a:ext>
            </a:extLst>
          </p:cNvPr>
          <p:cNvSpPr/>
          <p:nvPr/>
        </p:nvSpPr>
        <p:spPr>
          <a:xfrm rot="10800000">
            <a:off x="9425938" y="329993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5" name="Ellipse 574">
            <a:extLst>
              <a:ext uri="{FF2B5EF4-FFF2-40B4-BE49-F238E27FC236}">
                <a16:creationId xmlns:a16="http://schemas.microsoft.com/office/drawing/2014/main" id="{E343BE1A-551C-433F-8DC0-E520C66DC012}"/>
              </a:ext>
            </a:extLst>
          </p:cNvPr>
          <p:cNvSpPr/>
          <p:nvPr/>
        </p:nvSpPr>
        <p:spPr>
          <a:xfrm rot="10800000">
            <a:off x="10571986" y="30012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6" name="Ellipse 575">
            <a:extLst>
              <a:ext uri="{FF2B5EF4-FFF2-40B4-BE49-F238E27FC236}">
                <a16:creationId xmlns:a16="http://schemas.microsoft.com/office/drawing/2014/main" id="{6BDB1320-3A90-4761-B302-3B644B2173B8}"/>
              </a:ext>
            </a:extLst>
          </p:cNvPr>
          <p:cNvSpPr/>
          <p:nvPr/>
        </p:nvSpPr>
        <p:spPr>
          <a:xfrm rot="10800000">
            <a:off x="10285474"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7" name="Ellipse 576">
            <a:extLst>
              <a:ext uri="{FF2B5EF4-FFF2-40B4-BE49-F238E27FC236}">
                <a16:creationId xmlns:a16="http://schemas.microsoft.com/office/drawing/2014/main" id="{9587F805-07CC-4908-B382-D78CB3AC4A3C}"/>
              </a:ext>
            </a:extLst>
          </p:cNvPr>
          <p:cNvSpPr/>
          <p:nvPr/>
        </p:nvSpPr>
        <p:spPr>
          <a:xfrm rot="10800000">
            <a:off x="9998962"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8" name="Ellipse 577">
            <a:extLst>
              <a:ext uri="{FF2B5EF4-FFF2-40B4-BE49-F238E27FC236}">
                <a16:creationId xmlns:a16="http://schemas.microsoft.com/office/drawing/2014/main" id="{C357EBC6-BEF3-45F4-B7D4-35AC066D8A5B}"/>
              </a:ext>
            </a:extLst>
          </p:cNvPr>
          <p:cNvSpPr/>
          <p:nvPr/>
        </p:nvSpPr>
        <p:spPr>
          <a:xfrm rot="10800000">
            <a:off x="9712450" y="3001231"/>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1" name="Ellipse 670">
            <a:extLst>
              <a:ext uri="{FF2B5EF4-FFF2-40B4-BE49-F238E27FC236}">
                <a16:creationId xmlns:a16="http://schemas.microsoft.com/office/drawing/2014/main" id="{922573F1-C5A0-489F-B466-FBFF89F545C5}"/>
              </a:ext>
            </a:extLst>
          </p:cNvPr>
          <p:cNvSpPr/>
          <p:nvPr/>
        </p:nvSpPr>
        <p:spPr>
          <a:xfrm rot="10800000">
            <a:off x="9425938" y="300123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2" name="Ellipse 671">
            <a:extLst>
              <a:ext uri="{FF2B5EF4-FFF2-40B4-BE49-F238E27FC236}">
                <a16:creationId xmlns:a16="http://schemas.microsoft.com/office/drawing/2014/main" id="{E4210D82-028A-444F-9FB4-81D2CEEC9FE7}"/>
              </a:ext>
            </a:extLst>
          </p:cNvPr>
          <p:cNvSpPr/>
          <p:nvPr/>
        </p:nvSpPr>
        <p:spPr>
          <a:xfrm rot="10800000">
            <a:off x="9139426" y="4195815"/>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3" name="Ellipse 672">
            <a:extLst>
              <a:ext uri="{FF2B5EF4-FFF2-40B4-BE49-F238E27FC236}">
                <a16:creationId xmlns:a16="http://schemas.microsoft.com/office/drawing/2014/main" id="{F1A8508C-8134-4284-9201-0928B6EC72B3}"/>
              </a:ext>
            </a:extLst>
          </p:cNvPr>
          <p:cNvSpPr/>
          <p:nvPr/>
        </p:nvSpPr>
        <p:spPr>
          <a:xfrm rot="10800000">
            <a:off x="9139426" y="389711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4" name="Ellipse 673">
            <a:extLst>
              <a:ext uri="{FF2B5EF4-FFF2-40B4-BE49-F238E27FC236}">
                <a16:creationId xmlns:a16="http://schemas.microsoft.com/office/drawing/2014/main" id="{2DB843EE-0F4F-4E98-8946-33FFFE09BECB}"/>
              </a:ext>
            </a:extLst>
          </p:cNvPr>
          <p:cNvSpPr/>
          <p:nvPr/>
        </p:nvSpPr>
        <p:spPr>
          <a:xfrm rot="10800000">
            <a:off x="9138421" y="3598407"/>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5" name="Ellipse 674">
            <a:extLst>
              <a:ext uri="{FF2B5EF4-FFF2-40B4-BE49-F238E27FC236}">
                <a16:creationId xmlns:a16="http://schemas.microsoft.com/office/drawing/2014/main" id="{805BE5FD-CE3E-4998-A1AC-AFCF60EFE639}"/>
              </a:ext>
            </a:extLst>
          </p:cNvPr>
          <p:cNvSpPr/>
          <p:nvPr/>
        </p:nvSpPr>
        <p:spPr>
          <a:xfrm rot="10800000">
            <a:off x="9139426" y="329970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6" name="Ellipse 675">
            <a:extLst>
              <a:ext uri="{FF2B5EF4-FFF2-40B4-BE49-F238E27FC236}">
                <a16:creationId xmlns:a16="http://schemas.microsoft.com/office/drawing/2014/main" id="{2B412A43-9B57-4C0B-B7D5-CCB30888D44E}"/>
              </a:ext>
            </a:extLst>
          </p:cNvPr>
          <p:cNvSpPr/>
          <p:nvPr/>
        </p:nvSpPr>
        <p:spPr>
          <a:xfrm rot="10800000">
            <a:off x="9139426" y="3000999"/>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3D7E7B38-581D-4B8E-AA67-2F732D50D2C9}"/>
              </a:ext>
            </a:extLst>
          </p:cNvPr>
          <p:cNvGrpSpPr/>
          <p:nvPr/>
        </p:nvGrpSpPr>
        <p:grpSpPr>
          <a:xfrm>
            <a:off x="6741348" y="1342620"/>
            <a:ext cx="1661379" cy="1422862"/>
            <a:chOff x="6790817" y="1329738"/>
            <a:chExt cx="1661379" cy="1422862"/>
          </a:xfrm>
        </p:grpSpPr>
        <p:sp>
          <p:nvSpPr>
            <p:cNvPr id="677" name="Ellipse 676">
              <a:extLst>
                <a:ext uri="{FF2B5EF4-FFF2-40B4-BE49-F238E27FC236}">
                  <a16:creationId xmlns:a16="http://schemas.microsoft.com/office/drawing/2014/main" id="{30EE1145-2342-4AF6-9413-F61E69FEF4E5}"/>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8" name="Ellipse 677">
              <a:extLst>
                <a:ext uri="{FF2B5EF4-FFF2-40B4-BE49-F238E27FC236}">
                  <a16:creationId xmlns:a16="http://schemas.microsoft.com/office/drawing/2014/main" id="{86FCE206-592B-45CD-BD27-60695B63664A}"/>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9" name="Ellipse 678">
              <a:extLst>
                <a:ext uri="{FF2B5EF4-FFF2-40B4-BE49-F238E27FC236}">
                  <a16:creationId xmlns:a16="http://schemas.microsoft.com/office/drawing/2014/main" id="{4441DE10-2E8F-49F5-AB34-C700DB8169CB}"/>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0" name="Ellipse 679">
              <a:extLst>
                <a:ext uri="{FF2B5EF4-FFF2-40B4-BE49-F238E27FC236}">
                  <a16:creationId xmlns:a16="http://schemas.microsoft.com/office/drawing/2014/main" id="{F4733766-23B3-429A-8C6C-187C426287FC}"/>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1" name="Ellipse 680">
              <a:extLst>
                <a:ext uri="{FF2B5EF4-FFF2-40B4-BE49-F238E27FC236}">
                  <a16:creationId xmlns:a16="http://schemas.microsoft.com/office/drawing/2014/main" id="{C21599C5-D949-4ECE-A041-4656A95A802C}"/>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2" name="Ellipse 681">
              <a:extLst>
                <a:ext uri="{FF2B5EF4-FFF2-40B4-BE49-F238E27FC236}">
                  <a16:creationId xmlns:a16="http://schemas.microsoft.com/office/drawing/2014/main" id="{B00E6E4F-00C0-480D-A376-5E658BCA143C}"/>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3" name="Ellipse 682">
              <a:extLst>
                <a:ext uri="{FF2B5EF4-FFF2-40B4-BE49-F238E27FC236}">
                  <a16:creationId xmlns:a16="http://schemas.microsoft.com/office/drawing/2014/main" id="{67338077-6F17-40BC-B202-AA0204694190}"/>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4" name="Ellipse 683">
              <a:extLst>
                <a:ext uri="{FF2B5EF4-FFF2-40B4-BE49-F238E27FC236}">
                  <a16:creationId xmlns:a16="http://schemas.microsoft.com/office/drawing/2014/main" id="{B1C240A9-0A7A-4976-A81E-4777692DEC7B}"/>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5" name="Ellipse 684">
              <a:extLst>
                <a:ext uri="{FF2B5EF4-FFF2-40B4-BE49-F238E27FC236}">
                  <a16:creationId xmlns:a16="http://schemas.microsoft.com/office/drawing/2014/main" id="{280C2D94-1ED7-4ADE-A4B7-4D37F9717B18}"/>
                </a:ext>
              </a:extLst>
            </p:cNvPr>
            <p:cNvSpPr/>
            <p:nvPr/>
          </p:nvSpPr>
          <p:spPr>
            <a:xfrm>
              <a:off x="7650353" y="16284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6" name="Ellipse 685">
              <a:extLst>
                <a:ext uri="{FF2B5EF4-FFF2-40B4-BE49-F238E27FC236}">
                  <a16:creationId xmlns:a16="http://schemas.microsoft.com/office/drawing/2014/main" id="{67B373A2-4369-4015-A08D-FB565146701C}"/>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7" name="Ellipse 686">
              <a:extLst>
                <a:ext uri="{FF2B5EF4-FFF2-40B4-BE49-F238E27FC236}">
                  <a16:creationId xmlns:a16="http://schemas.microsoft.com/office/drawing/2014/main" id="{AF7AA039-EFA3-4869-8CDB-18AB4C7D047A}"/>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8" name="Ellipse 687">
              <a:extLst>
                <a:ext uri="{FF2B5EF4-FFF2-40B4-BE49-F238E27FC236}">
                  <a16:creationId xmlns:a16="http://schemas.microsoft.com/office/drawing/2014/main" id="{9FE9B565-38DF-4902-911B-1CD9B95D3F5B}"/>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9" name="Ellipse 688">
              <a:extLst>
                <a:ext uri="{FF2B5EF4-FFF2-40B4-BE49-F238E27FC236}">
                  <a16:creationId xmlns:a16="http://schemas.microsoft.com/office/drawing/2014/main" id="{5FAFCB42-C78E-4321-BCB0-8C1BBCE20218}"/>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0" name="Ellipse 689">
              <a:extLst>
                <a:ext uri="{FF2B5EF4-FFF2-40B4-BE49-F238E27FC236}">
                  <a16:creationId xmlns:a16="http://schemas.microsoft.com/office/drawing/2014/main" id="{82DB3097-A175-49A1-92F7-25EBC6E61B82}"/>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1" name="Ellipse 690">
              <a:extLst>
                <a:ext uri="{FF2B5EF4-FFF2-40B4-BE49-F238E27FC236}">
                  <a16:creationId xmlns:a16="http://schemas.microsoft.com/office/drawing/2014/main" id="{81A7923A-077E-4008-BB36-C21CFCFABF16}"/>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2" name="Ellipse 691">
              <a:extLst>
                <a:ext uri="{FF2B5EF4-FFF2-40B4-BE49-F238E27FC236}">
                  <a16:creationId xmlns:a16="http://schemas.microsoft.com/office/drawing/2014/main" id="{5AF66492-94FE-4279-BF76-C63428ADE224}"/>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3" name="Ellipse 692">
              <a:extLst>
                <a:ext uri="{FF2B5EF4-FFF2-40B4-BE49-F238E27FC236}">
                  <a16:creationId xmlns:a16="http://schemas.microsoft.com/office/drawing/2014/main" id="{433BC622-798C-46E8-9F12-12698F8ACB74}"/>
                </a:ext>
              </a:extLst>
            </p:cNvPr>
            <p:cNvSpPr/>
            <p:nvPr/>
          </p:nvSpPr>
          <p:spPr>
            <a:xfrm>
              <a:off x="707732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4" name="Ellipse 693">
              <a:extLst>
                <a:ext uri="{FF2B5EF4-FFF2-40B4-BE49-F238E27FC236}">
                  <a16:creationId xmlns:a16="http://schemas.microsoft.com/office/drawing/2014/main" id="{F975D17A-1C7F-4E57-8008-FA0415169E31}"/>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5" name="Ellipse 694">
              <a:extLst>
                <a:ext uri="{FF2B5EF4-FFF2-40B4-BE49-F238E27FC236}">
                  <a16:creationId xmlns:a16="http://schemas.microsoft.com/office/drawing/2014/main" id="{A9613DD5-796E-44B3-90A0-5D3B2953DC5A}"/>
                </a:ext>
              </a:extLst>
            </p:cNvPr>
            <p:cNvSpPr/>
            <p:nvPr/>
          </p:nvSpPr>
          <p:spPr>
            <a:xfrm>
              <a:off x="765035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6" name="Ellipse 695">
              <a:extLst>
                <a:ext uri="{FF2B5EF4-FFF2-40B4-BE49-F238E27FC236}">
                  <a16:creationId xmlns:a16="http://schemas.microsoft.com/office/drawing/2014/main" id="{7C3A89FB-1A55-4753-9227-F169AC844B58}"/>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7" name="Ellipse 696">
              <a:extLst>
                <a:ext uri="{FF2B5EF4-FFF2-40B4-BE49-F238E27FC236}">
                  <a16:creationId xmlns:a16="http://schemas.microsoft.com/office/drawing/2014/main" id="{6A2DFA6F-247B-4227-B26C-D857E6EEE784}"/>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98" name="Ellipse 697">
              <a:extLst>
                <a:ext uri="{FF2B5EF4-FFF2-40B4-BE49-F238E27FC236}">
                  <a16:creationId xmlns:a16="http://schemas.microsoft.com/office/drawing/2014/main" id="{14A1A9B4-3B51-44D1-875C-B507BD2D111E}"/>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9" name="Ellipse 698">
              <a:extLst>
                <a:ext uri="{FF2B5EF4-FFF2-40B4-BE49-F238E27FC236}">
                  <a16:creationId xmlns:a16="http://schemas.microsoft.com/office/drawing/2014/main" id="{E2D23C31-8432-44C5-9F9B-DC4DB78091EA}"/>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0" name="Ellipse 699">
              <a:extLst>
                <a:ext uri="{FF2B5EF4-FFF2-40B4-BE49-F238E27FC236}">
                  <a16:creationId xmlns:a16="http://schemas.microsoft.com/office/drawing/2014/main" id="{93D623AD-821F-4CFC-9B4E-943707B5BFCE}"/>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1" name="Ellipse 700">
              <a:extLst>
                <a:ext uri="{FF2B5EF4-FFF2-40B4-BE49-F238E27FC236}">
                  <a16:creationId xmlns:a16="http://schemas.microsoft.com/office/drawing/2014/main" id="{3F64D330-9F78-49AF-80BD-4AB4B7E40CF4}"/>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2" name="Ellipse 701">
              <a:extLst>
                <a:ext uri="{FF2B5EF4-FFF2-40B4-BE49-F238E27FC236}">
                  <a16:creationId xmlns:a16="http://schemas.microsoft.com/office/drawing/2014/main" id="{90CAE48C-837A-4348-B39B-F2BF7B5191EF}"/>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3" name="Ellipse 702">
              <a:extLst>
                <a:ext uri="{FF2B5EF4-FFF2-40B4-BE49-F238E27FC236}">
                  <a16:creationId xmlns:a16="http://schemas.microsoft.com/office/drawing/2014/main" id="{DDE27253-2504-4AFE-BC97-372B4CC2F1CE}"/>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4" name="Ellipse 703">
              <a:extLst>
                <a:ext uri="{FF2B5EF4-FFF2-40B4-BE49-F238E27FC236}">
                  <a16:creationId xmlns:a16="http://schemas.microsoft.com/office/drawing/2014/main" id="{41267531-4EE9-4167-8DD7-E3723CB576F5}"/>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5" name="Ellipse 704">
              <a:extLst>
                <a:ext uri="{FF2B5EF4-FFF2-40B4-BE49-F238E27FC236}">
                  <a16:creationId xmlns:a16="http://schemas.microsoft.com/office/drawing/2014/main" id="{7E63C3D4-E06E-46C9-AF54-EF9F8663CE91}"/>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6" name="Ellipse 705">
              <a:extLst>
                <a:ext uri="{FF2B5EF4-FFF2-40B4-BE49-F238E27FC236}">
                  <a16:creationId xmlns:a16="http://schemas.microsoft.com/office/drawing/2014/main" id="{76EF89A8-93CC-4C8C-B0F6-2AE93BFB4FBA}"/>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07" name="Groupe 706">
            <a:extLst>
              <a:ext uri="{FF2B5EF4-FFF2-40B4-BE49-F238E27FC236}">
                <a16:creationId xmlns:a16="http://schemas.microsoft.com/office/drawing/2014/main" id="{5F872E9A-3B03-445F-B693-F02D3D5AF9FC}"/>
              </a:ext>
            </a:extLst>
          </p:cNvPr>
          <p:cNvGrpSpPr/>
          <p:nvPr/>
        </p:nvGrpSpPr>
        <p:grpSpPr>
          <a:xfrm rot="10800000">
            <a:off x="9108569" y="1342852"/>
            <a:ext cx="1661379" cy="1422862"/>
            <a:chOff x="6790817" y="1329738"/>
            <a:chExt cx="1661379" cy="1422862"/>
          </a:xfrm>
        </p:grpSpPr>
        <p:sp>
          <p:nvSpPr>
            <p:cNvPr id="708" name="Ellipse 707">
              <a:extLst>
                <a:ext uri="{FF2B5EF4-FFF2-40B4-BE49-F238E27FC236}">
                  <a16:creationId xmlns:a16="http://schemas.microsoft.com/office/drawing/2014/main" id="{5DB12802-5B2A-4304-9C7D-7F83D00F5769}"/>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9" name="Ellipse 708">
              <a:extLst>
                <a:ext uri="{FF2B5EF4-FFF2-40B4-BE49-F238E27FC236}">
                  <a16:creationId xmlns:a16="http://schemas.microsoft.com/office/drawing/2014/main" id="{91F745F3-D830-454B-9B2A-243E0CD07FFF}"/>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0" name="Ellipse 709">
              <a:extLst>
                <a:ext uri="{FF2B5EF4-FFF2-40B4-BE49-F238E27FC236}">
                  <a16:creationId xmlns:a16="http://schemas.microsoft.com/office/drawing/2014/main" id="{19A9A880-BE79-4F44-973C-13C900677FBA}"/>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1" name="Ellipse 710">
              <a:extLst>
                <a:ext uri="{FF2B5EF4-FFF2-40B4-BE49-F238E27FC236}">
                  <a16:creationId xmlns:a16="http://schemas.microsoft.com/office/drawing/2014/main" id="{05F5DB93-DF3A-45B6-AA95-E7E0D00F445A}"/>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2" name="Ellipse 711">
              <a:extLst>
                <a:ext uri="{FF2B5EF4-FFF2-40B4-BE49-F238E27FC236}">
                  <a16:creationId xmlns:a16="http://schemas.microsoft.com/office/drawing/2014/main" id="{09EA67C1-53A3-4FC7-9566-B5F0B9B610B2}"/>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3" name="Ellipse 712">
              <a:extLst>
                <a:ext uri="{FF2B5EF4-FFF2-40B4-BE49-F238E27FC236}">
                  <a16:creationId xmlns:a16="http://schemas.microsoft.com/office/drawing/2014/main" id="{C9CD0447-D7E2-43CA-98D3-622773640F46}"/>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4" name="Ellipse 713">
              <a:extLst>
                <a:ext uri="{FF2B5EF4-FFF2-40B4-BE49-F238E27FC236}">
                  <a16:creationId xmlns:a16="http://schemas.microsoft.com/office/drawing/2014/main" id="{238C8B80-6131-4E8C-B6AF-354BD8843E6D}"/>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5" name="Ellipse 714">
              <a:extLst>
                <a:ext uri="{FF2B5EF4-FFF2-40B4-BE49-F238E27FC236}">
                  <a16:creationId xmlns:a16="http://schemas.microsoft.com/office/drawing/2014/main" id="{F7317AB0-E5CF-4CA9-B350-65F9C906E6BB}"/>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6" name="Ellipse 715">
              <a:extLst>
                <a:ext uri="{FF2B5EF4-FFF2-40B4-BE49-F238E27FC236}">
                  <a16:creationId xmlns:a16="http://schemas.microsoft.com/office/drawing/2014/main" id="{A1C7E236-D499-44E9-9988-53E4C70D5F7E}"/>
                </a:ext>
              </a:extLst>
            </p:cNvPr>
            <p:cNvSpPr/>
            <p:nvPr/>
          </p:nvSpPr>
          <p:spPr>
            <a:xfrm>
              <a:off x="765035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7" name="Ellipse 716">
              <a:extLst>
                <a:ext uri="{FF2B5EF4-FFF2-40B4-BE49-F238E27FC236}">
                  <a16:creationId xmlns:a16="http://schemas.microsoft.com/office/drawing/2014/main" id="{1437A566-B63C-4567-BD8E-8C800FAD32D6}"/>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8" name="Ellipse 717">
              <a:extLst>
                <a:ext uri="{FF2B5EF4-FFF2-40B4-BE49-F238E27FC236}">
                  <a16:creationId xmlns:a16="http://schemas.microsoft.com/office/drawing/2014/main" id="{4A8FB283-23AD-4BDB-9A38-35DD90556328}"/>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9" name="Ellipse 718">
              <a:extLst>
                <a:ext uri="{FF2B5EF4-FFF2-40B4-BE49-F238E27FC236}">
                  <a16:creationId xmlns:a16="http://schemas.microsoft.com/office/drawing/2014/main" id="{4B03B521-D5E7-4CE5-A0C1-F3D30138CAB5}"/>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0" name="Ellipse 719">
              <a:extLst>
                <a:ext uri="{FF2B5EF4-FFF2-40B4-BE49-F238E27FC236}">
                  <a16:creationId xmlns:a16="http://schemas.microsoft.com/office/drawing/2014/main" id="{7EFC3EDF-039D-440B-BDC6-88EA5E8A4E96}"/>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1" name="Ellipse 720">
              <a:extLst>
                <a:ext uri="{FF2B5EF4-FFF2-40B4-BE49-F238E27FC236}">
                  <a16:creationId xmlns:a16="http://schemas.microsoft.com/office/drawing/2014/main" id="{ABB4BFFD-D77D-43BC-B311-218EF319366F}"/>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2" name="Ellipse 721">
              <a:extLst>
                <a:ext uri="{FF2B5EF4-FFF2-40B4-BE49-F238E27FC236}">
                  <a16:creationId xmlns:a16="http://schemas.microsoft.com/office/drawing/2014/main" id="{7EA4A425-110A-4C1B-8B9A-644A0A3C6220}"/>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3" name="Ellipse 722">
              <a:extLst>
                <a:ext uri="{FF2B5EF4-FFF2-40B4-BE49-F238E27FC236}">
                  <a16:creationId xmlns:a16="http://schemas.microsoft.com/office/drawing/2014/main" id="{44CFE56E-3342-47B2-A6BF-E7FAFFA7D6A5}"/>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4" name="Ellipse 723">
              <a:extLst>
                <a:ext uri="{FF2B5EF4-FFF2-40B4-BE49-F238E27FC236}">
                  <a16:creationId xmlns:a16="http://schemas.microsoft.com/office/drawing/2014/main" id="{960A4AE6-AF67-4AC9-847A-960C2C5232D5}"/>
                </a:ext>
              </a:extLst>
            </p:cNvPr>
            <p:cNvSpPr/>
            <p:nvPr/>
          </p:nvSpPr>
          <p:spPr>
            <a:xfrm>
              <a:off x="7077329" y="22258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5" name="Ellipse 724">
              <a:extLst>
                <a:ext uri="{FF2B5EF4-FFF2-40B4-BE49-F238E27FC236}">
                  <a16:creationId xmlns:a16="http://schemas.microsoft.com/office/drawing/2014/main" id="{6F7A6804-E15F-4F6E-9496-1662056D8953}"/>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6" name="Ellipse 725">
              <a:extLst>
                <a:ext uri="{FF2B5EF4-FFF2-40B4-BE49-F238E27FC236}">
                  <a16:creationId xmlns:a16="http://schemas.microsoft.com/office/drawing/2014/main" id="{F71FB3FC-1C6F-4077-AC04-BE74BCAE4415}"/>
                </a:ext>
              </a:extLst>
            </p:cNvPr>
            <p:cNvSpPr/>
            <p:nvPr/>
          </p:nvSpPr>
          <p:spPr>
            <a:xfrm>
              <a:off x="7650353"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7" name="Ellipse 726">
              <a:extLst>
                <a:ext uri="{FF2B5EF4-FFF2-40B4-BE49-F238E27FC236}">
                  <a16:creationId xmlns:a16="http://schemas.microsoft.com/office/drawing/2014/main" id="{89C0F9AC-DBC0-4EAE-8A90-5FF0604828E6}"/>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8" name="Ellipse 727">
              <a:extLst>
                <a:ext uri="{FF2B5EF4-FFF2-40B4-BE49-F238E27FC236}">
                  <a16:creationId xmlns:a16="http://schemas.microsoft.com/office/drawing/2014/main" id="{87A8DFED-92D6-4E50-A4F0-E61FE4BF96C2}"/>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9" name="Ellipse 728">
              <a:extLst>
                <a:ext uri="{FF2B5EF4-FFF2-40B4-BE49-F238E27FC236}">
                  <a16:creationId xmlns:a16="http://schemas.microsoft.com/office/drawing/2014/main" id="{BA6453B9-F313-4444-B5D5-936450CF3A16}"/>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0" name="Ellipse 729">
              <a:extLst>
                <a:ext uri="{FF2B5EF4-FFF2-40B4-BE49-F238E27FC236}">
                  <a16:creationId xmlns:a16="http://schemas.microsoft.com/office/drawing/2014/main" id="{678F24AF-BC37-4C4E-856B-AF9D14145173}"/>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1" name="Ellipse 730">
              <a:extLst>
                <a:ext uri="{FF2B5EF4-FFF2-40B4-BE49-F238E27FC236}">
                  <a16:creationId xmlns:a16="http://schemas.microsoft.com/office/drawing/2014/main" id="{DB302AA0-F7F6-4849-91FA-BA7022F63DA3}"/>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2" name="Ellipse 731">
              <a:extLst>
                <a:ext uri="{FF2B5EF4-FFF2-40B4-BE49-F238E27FC236}">
                  <a16:creationId xmlns:a16="http://schemas.microsoft.com/office/drawing/2014/main" id="{0962E5A5-4A0E-448B-A424-72643203005C}"/>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3" name="Ellipse 732">
              <a:extLst>
                <a:ext uri="{FF2B5EF4-FFF2-40B4-BE49-F238E27FC236}">
                  <a16:creationId xmlns:a16="http://schemas.microsoft.com/office/drawing/2014/main" id="{B8154C6A-24F4-4692-AD22-FB759AB34B82}"/>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5" name="Ellipse 824">
              <a:extLst>
                <a:ext uri="{FF2B5EF4-FFF2-40B4-BE49-F238E27FC236}">
                  <a16:creationId xmlns:a16="http://schemas.microsoft.com/office/drawing/2014/main" id="{38018A25-4AB2-450F-8295-3A2E9E2164A2}"/>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6" name="Ellipse 825">
              <a:extLst>
                <a:ext uri="{FF2B5EF4-FFF2-40B4-BE49-F238E27FC236}">
                  <a16:creationId xmlns:a16="http://schemas.microsoft.com/office/drawing/2014/main" id="{4E955AA2-BEA9-42AF-B7B3-877EB20E04E7}"/>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7" name="Ellipse 826">
              <a:extLst>
                <a:ext uri="{FF2B5EF4-FFF2-40B4-BE49-F238E27FC236}">
                  <a16:creationId xmlns:a16="http://schemas.microsoft.com/office/drawing/2014/main" id="{9FD6DAC7-E16C-40F0-8038-9C5CF9E48BDC}"/>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8" name="Ellipse 827">
              <a:extLst>
                <a:ext uri="{FF2B5EF4-FFF2-40B4-BE49-F238E27FC236}">
                  <a16:creationId xmlns:a16="http://schemas.microsoft.com/office/drawing/2014/main" id="{60A934A4-CF19-4C25-813F-C0A3585FD985}"/>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29" name="Groupe 828">
            <a:extLst>
              <a:ext uri="{FF2B5EF4-FFF2-40B4-BE49-F238E27FC236}">
                <a16:creationId xmlns:a16="http://schemas.microsoft.com/office/drawing/2014/main" id="{878D9401-019D-497F-8BC6-5F9542E554D8}"/>
              </a:ext>
            </a:extLst>
          </p:cNvPr>
          <p:cNvGrpSpPr/>
          <p:nvPr/>
        </p:nvGrpSpPr>
        <p:grpSpPr>
          <a:xfrm rot="10800000">
            <a:off x="4348465" y="1328810"/>
            <a:ext cx="1661379" cy="1422862"/>
            <a:chOff x="6790817" y="1329738"/>
            <a:chExt cx="1661379" cy="1422862"/>
          </a:xfrm>
        </p:grpSpPr>
        <p:sp>
          <p:nvSpPr>
            <p:cNvPr id="830" name="Ellipse 829">
              <a:extLst>
                <a:ext uri="{FF2B5EF4-FFF2-40B4-BE49-F238E27FC236}">
                  <a16:creationId xmlns:a16="http://schemas.microsoft.com/office/drawing/2014/main" id="{EE1EC6D6-3895-4061-932E-F1B34F48A6F6}"/>
                </a:ext>
              </a:extLst>
            </p:cNvPr>
            <p:cNvSpPr/>
            <p:nvPr/>
          </p:nvSpPr>
          <p:spPr>
            <a:xfrm>
              <a:off x="6790817"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1" name="Ellipse 830">
              <a:extLst>
                <a:ext uri="{FF2B5EF4-FFF2-40B4-BE49-F238E27FC236}">
                  <a16:creationId xmlns:a16="http://schemas.microsoft.com/office/drawing/2014/main" id="{A5BB716B-D8F3-4BA9-AA81-C0B3A27BCE0B}"/>
                </a:ext>
              </a:extLst>
            </p:cNvPr>
            <p:cNvSpPr/>
            <p:nvPr/>
          </p:nvSpPr>
          <p:spPr>
            <a:xfrm>
              <a:off x="7077329"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2" name="Ellipse 831">
              <a:extLst>
                <a:ext uri="{FF2B5EF4-FFF2-40B4-BE49-F238E27FC236}">
                  <a16:creationId xmlns:a16="http://schemas.microsoft.com/office/drawing/2014/main" id="{537D82E0-CF2F-4C6B-8BA5-7A6FBB66B5B5}"/>
                </a:ext>
              </a:extLst>
            </p:cNvPr>
            <p:cNvSpPr/>
            <p:nvPr/>
          </p:nvSpPr>
          <p:spPr>
            <a:xfrm>
              <a:off x="7363841"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3" name="Ellipse 832">
              <a:extLst>
                <a:ext uri="{FF2B5EF4-FFF2-40B4-BE49-F238E27FC236}">
                  <a16:creationId xmlns:a16="http://schemas.microsoft.com/office/drawing/2014/main" id="{461103AC-E574-428E-A78C-A9C021867376}"/>
                </a:ext>
              </a:extLst>
            </p:cNvPr>
            <p:cNvSpPr/>
            <p:nvPr/>
          </p:nvSpPr>
          <p:spPr>
            <a:xfrm>
              <a:off x="7650353" y="13297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4" name="Ellipse 833">
              <a:extLst>
                <a:ext uri="{FF2B5EF4-FFF2-40B4-BE49-F238E27FC236}">
                  <a16:creationId xmlns:a16="http://schemas.microsoft.com/office/drawing/2014/main" id="{141DE425-9869-4C36-B35F-705FA8A16150}"/>
                </a:ext>
              </a:extLst>
            </p:cNvPr>
            <p:cNvSpPr/>
            <p:nvPr/>
          </p:nvSpPr>
          <p:spPr>
            <a:xfrm>
              <a:off x="7936865" y="132973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5" name="Ellipse 834">
              <a:extLst>
                <a:ext uri="{FF2B5EF4-FFF2-40B4-BE49-F238E27FC236}">
                  <a16:creationId xmlns:a16="http://schemas.microsoft.com/office/drawing/2014/main" id="{F0821F4C-7CBD-4468-95E8-187B12FBE4AF}"/>
                </a:ext>
              </a:extLst>
            </p:cNvPr>
            <p:cNvSpPr/>
            <p:nvPr/>
          </p:nvSpPr>
          <p:spPr>
            <a:xfrm>
              <a:off x="6790817"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6" name="Ellipse 835">
              <a:extLst>
                <a:ext uri="{FF2B5EF4-FFF2-40B4-BE49-F238E27FC236}">
                  <a16:creationId xmlns:a16="http://schemas.microsoft.com/office/drawing/2014/main" id="{753A677C-B10D-403F-952D-705673FD647D}"/>
                </a:ext>
              </a:extLst>
            </p:cNvPr>
            <p:cNvSpPr/>
            <p:nvPr/>
          </p:nvSpPr>
          <p:spPr>
            <a:xfrm>
              <a:off x="7077329"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7" name="Ellipse 836">
              <a:extLst>
                <a:ext uri="{FF2B5EF4-FFF2-40B4-BE49-F238E27FC236}">
                  <a16:creationId xmlns:a16="http://schemas.microsoft.com/office/drawing/2014/main" id="{B588EC0C-DC61-4EB7-9C49-5E48EAB95685}"/>
                </a:ext>
              </a:extLst>
            </p:cNvPr>
            <p:cNvSpPr/>
            <p:nvPr/>
          </p:nvSpPr>
          <p:spPr>
            <a:xfrm>
              <a:off x="7363841"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8" name="Ellipse 837">
              <a:extLst>
                <a:ext uri="{FF2B5EF4-FFF2-40B4-BE49-F238E27FC236}">
                  <a16:creationId xmlns:a16="http://schemas.microsoft.com/office/drawing/2014/main" id="{81ECAEFC-2A0D-4AE1-B680-2A45DE15D311}"/>
                </a:ext>
              </a:extLst>
            </p:cNvPr>
            <p:cNvSpPr/>
            <p:nvPr/>
          </p:nvSpPr>
          <p:spPr>
            <a:xfrm>
              <a:off x="7650353"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9" name="Ellipse 838">
              <a:extLst>
                <a:ext uri="{FF2B5EF4-FFF2-40B4-BE49-F238E27FC236}">
                  <a16:creationId xmlns:a16="http://schemas.microsoft.com/office/drawing/2014/main" id="{B9EC10B8-D854-45FD-8DEE-AD14072EAA3E}"/>
                </a:ext>
              </a:extLst>
            </p:cNvPr>
            <p:cNvSpPr/>
            <p:nvPr/>
          </p:nvSpPr>
          <p:spPr>
            <a:xfrm>
              <a:off x="7936865" y="16284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0" name="Ellipse 839">
              <a:extLst>
                <a:ext uri="{FF2B5EF4-FFF2-40B4-BE49-F238E27FC236}">
                  <a16:creationId xmlns:a16="http://schemas.microsoft.com/office/drawing/2014/main" id="{1D1C198D-49F8-4274-8FA9-CA11B1B5EAB0}"/>
                </a:ext>
              </a:extLst>
            </p:cNvPr>
            <p:cNvSpPr/>
            <p:nvPr/>
          </p:nvSpPr>
          <p:spPr>
            <a:xfrm>
              <a:off x="6791822"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1" name="Ellipse 840">
              <a:extLst>
                <a:ext uri="{FF2B5EF4-FFF2-40B4-BE49-F238E27FC236}">
                  <a16:creationId xmlns:a16="http://schemas.microsoft.com/office/drawing/2014/main" id="{0FEBF3D5-27D8-43C7-852A-C4BA0D77AD9F}"/>
                </a:ext>
              </a:extLst>
            </p:cNvPr>
            <p:cNvSpPr/>
            <p:nvPr/>
          </p:nvSpPr>
          <p:spPr>
            <a:xfrm>
              <a:off x="7078334"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2" name="Ellipse 841">
              <a:extLst>
                <a:ext uri="{FF2B5EF4-FFF2-40B4-BE49-F238E27FC236}">
                  <a16:creationId xmlns:a16="http://schemas.microsoft.com/office/drawing/2014/main" id="{E06A204B-29C4-4B4B-ADCF-410446392903}"/>
                </a:ext>
              </a:extLst>
            </p:cNvPr>
            <p:cNvSpPr/>
            <p:nvPr/>
          </p:nvSpPr>
          <p:spPr>
            <a:xfrm>
              <a:off x="7364846"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3" name="Ellipse 842">
              <a:extLst>
                <a:ext uri="{FF2B5EF4-FFF2-40B4-BE49-F238E27FC236}">
                  <a16:creationId xmlns:a16="http://schemas.microsoft.com/office/drawing/2014/main" id="{3EDA5DB2-1F31-494E-876F-26D835BBBDE4}"/>
                </a:ext>
              </a:extLst>
            </p:cNvPr>
            <p:cNvSpPr/>
            <p:nvPr/>
          </p:nvSpPr>
          <p:spPr>
            <a:xfrm>
              <a:off x="7651358" y="1927146"/>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4" name="Ellipse 843">
              <a:extLst>
                <a:ext uri="{FF2B5EF4-FFF2-40B4-BE49-F238E27FC236}">
                  <a16:creationId xmlns:a16="http://schemas.microsoft.com/office/drawing/2014/main" id="{CDBB993F-3BE1-4D4A-AAC9-9A57D9C96D78}"/>
                </a:ext>
              </a:extLst>
            </p:cNvPr>
            <p:cNvSpPr/>
            <p:nvPr/>
          </p:nvSpPr>
          <p:spPr>
            <a:xfrm>
              <a:off x="7937870" y="19271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5" name="Ellipse 844">
              <a:extLst>
                <a:ext uri="{FF2B5EF4-FFF2-40B4-BE49-F238E27FC236}">
                  <a16:creationId xmlns:a16="http://schemas.microsoft.com/office/drawing/2014/main" id="{87DFB79B-27FD-49EA-8B9A-1C1E5941B76E}"/>
                </a:ext>
              </a:extLst>
            </p:cNvPr>
            <p:cNvSpPr/>
            <p:nvPr/>
          </p:nvSpPr>
          <p:spPr>
            <a:xfrm>
              <a:off x="6790817"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6" name="Ellipse 845">
              <a:extLst>
                <a:ext uri="{FF2B5EF4-FFF2-40B4-BE49-F238E27FC236}">
                  <a16:creationId xmlns:a16="http://schemas.microsoft.com/office/drawing/2014/main" id="{D11F6853-83CA-421D-87A4-2E417AF35756}"/>
                </a:ext>
              </a:extLst>
            </p:cNvPr>
            <p:cNvSpPr/>
            <p:nvPr/>
          </p:nvSpPr>
          <p:spPr>
            <a:xfrm>
              <a:off x="7077329"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7" name="Ellipse 846">
              <a:extLst>
                <a:ext uri="{FF2B5EF4-FFF2-40B4-BE49-F238E27FC236}">
                  <a16:creationId xmlns:a16="http://schemas.microsoft.com/office/drawing/2014/main" id="{8A93AC7F-FC54-44AC-A63F-7A3072FC7C4B}"/>
                </a:ext>
              </a:extLst>
            </p:cNvPr>
            <p:cNvSpPr/>
            <p:nvPr/>
          </p:nvSpPr>
          <p:spPr>
            <a:xfrm>
              <a:off x="7363841"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8" name="Ellipse 847">
              <a:extLst>
                <a:ext uri="{FF2B5EF4-FFF2-40B4-BE49-F238E27FC236}">
                  <a16:creationId xmlns:a16="http://schemas.microsoft.com/office/drawing/2014/main" id="{A6CD38C1-C4F3-49F3-9D39-9A81614BEF06}"/>
                </a:ext>
              </a:extLst>
            </p:cNvPr>
            <p:cNvSpPr/>
            <p:nvPr/>
          </p:nvSpPr>
          <p:spPr>
            <a:xfrm>
              <a:off x="7650353" y="22258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9" name="Ellipse 848">
              <a:extLst>
                <a:ext uri="{FF2B5EF4-FFF2-40B4-BE49-F238E27FC236}">
                  <a16:creationId xmlns:a16="http://schemas.microsoft.com/office/drawing/2014/main" id="{4A7BA98F-4A32-40C5-823F-BF0D495EDB6B}"/>
                </a:ext>
              </a:extLst>
            </p:cNvPr>
            <p:cNvSpPr/>
            <p:nvPr/>
          </p:nvSpPr>
          <p:spPr>
            <a:xfrm>
              <a:off x="7936865" y="22258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0" name="Ellipse 849">
              <a:extLst>
                <a:ext uri="{FF2B5EF4-FFF2-40B4-BE49-F238E27FC236}">
                  <a16:creationId xmlns:a16="http://schemas.microsoft.com/office/drawing/2014/main" id="{4775B00A-A41A-4441-9988-AE3DD9F744AF}"/>
                </a:ext>
              </a:extLst>
            </p:cNvPr>
            <p:cNvSpPr/>
            <p:nvPr/>
          </p:nvSpPr>
          <p:spPr>
            <a:xfrm>
              <a:off x="6790817"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1" name="Ellipse 850">
              <a:extLst>
                <a:ext uri="{FF2B5EF4-FFF2-40B4-BE49-F238E27FC236}">
                  <a16:creationId xmlns:a16="http://schemas.microsoft.com/office/drawing/2014/main" id="{FBCC4F9C-53A8-485C-906B-D0E433FEAF42}"/>
                </a:ext>
              </a:extLst>
            </p:cNvPr>
            <p:cNvSpPr/>
            <p:nvPr/>
          </p:nvSpPr>
          <p:spPr>
            <a:xfrm>
              <a:off x="7077329"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2" name="Ellipse 851">
              <a:extLst>
                <a:ext uri="{FF2B5EF4-FFF2-40B4-BE49-F238E27FC236}">
                  <a16:creationId xmlns:a16="http://schemas.microsoft.com/office/drawing/2014/main" id="{F03067E1-A8CF-4BB4-9FAC-5A14C489B627}"/>
                </a:ext>
              </a:extLst>
            </p:cNvPr>
            <p:cNvSpPr/>
            <p:nvPr/>
          </p:nvSpPr>
          <p:spPr>
            <a:xfrm>
              <a:off x="7363841"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3" name="Ellipse 852">
              <a:extLst>
                <a:ext uri="{FF2B5EF4-FFF2-40B4-BE49-F238E27FC236}">
                  <a16:creationId xmlns:a16="http://schemas.microsoft.com/office/drawing/2014/main" id="{DEED258F-B2B4-40D5-A7AF-73D46C3AA3EA}"/>
                </a:ext>
              </a:extLst>
            </p:cNvPr>
            <p:cNvSpPr/>
            <p:nvPr/>
          </p:nvSpPr>
          <p:spPr>
            <a:xfrm>
              <a:off x="7650353" y="25245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4" name="Ellipse 853">
              <a:extLst>
                <a:ext uri="{FF2B5EF4-FFF2-40B4-BE49-F238E27FC236}">
                  <a16:creationId xmlns:a16="http://schemas.microsoft.com/office/drawing/2014/main" id="{5672FFB7-B817-472C-9E31-1BCB6B70D833}"/>
                </a:ext>
              </a:extLst>
            </p:cNvPr>
            <p:cNvSpPr/>
            <p:nvPr/>
          </p:nvSpPr>
          <p:spPr>
            <a:xfrm>
              <a:off x="7936865" y="2524554"/>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5" name="Ellipse 854">
              <a:extLst>
                <a:ext uri="{FF2B5EF4-FFF2-40B4-BE49-F238E27FC236}">
                  <a16:creationId xmlns:a16="http://schemas.microsoft.com/office/drawing/2014/main" id="{2680C6C0-F152-4988-8EA5-39C6FC462BFA}"/>
                </a:ext>
              </a:extLst>
            </p:cNvPr>
            <p:cNvSpPr/>
            <p:nvPr/>
          </p:nvSpPr>
          <p:spPr>
            <a:xfrm>
              <a:off x="8223377" y="13299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6" name="Ellipse 855">
              <a:extLst>
                <a:ext uri="{FF2B5EF4-FFF2-40B4-BE49-F238E27FC236}">
                  <a16:creationId xmlns:a16="http://schemas.microsoft.com/office/drawing/2014/main" id="{C3ED6D71-9EE3-4CCD-867C-3117FC768D46}"/>
                </a:ext>
              </a:extLst>
            </p:cNvPr>
            <p:cNvSpPr/>
            <p:nvPr/>
          </p:nvSpPr>
          <p:spPr>
            <a:xfrm>
              <a:off x="8223377" y="16286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7" name="Ellipse 856">
              <a:extLst>
                <a:ext uri="{FF2B5EF4-FFF2-40B4-BE49-F238E27FC236}">
                  <a16:creationId xmlns:a16="http://schemas.microsoft.com/office/drawing/2014/main" id="{9EB15577-9107-4435-AC70-C2279FEEA74B}"/>
                </a:ext>
              </a:extLst>
            </p:cNvPr>
            <p:cNvSpPr/>
            <p:nvPr/>
          </p:nvSpPr>
          <p:spPr>
            <a:xfrm>
              <a:off x="8224382" y="1927378"/>
              <a:ext cx="227814" cy="22781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8" name="Ellipse 857">
              <a:extLst>
                <a:ext uri="{FF2B5EF4-FFF2-40B4-BE49-F238E27FC236}">
                  <a16:creationId xmlns:a16="http://schemas.microsoft.com/office/drawing/2014/main" id="{1DBED499-2379-4308-B86E-369B4C00412C}"/>
                </a:ext>
              </a:extLst>
            </p:cNvPr>
            <p:cNvSpPr/>
            <p:nvPr/>
          </p:nvSpPr>
          <p:spPr>
            <a:xfrm>
              <a:off x="8223377" y="22260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9" name="Ellipse 858">
              <a:extLst>
                <a:ext uri="{FF2B5EF4-FFF2-40B4-BE49-F238E27FC236}">
                  <a16:creationId xmlns:a16="http://schemas.microsoft.com/office/drawing/2014/main" id="{AE866D5D-D658-4832-B0A6-EECA018B66D1}"/>
                </a:ext>
              </a:extLst>
            </p:cNvPr>
            <p:cNvSpPr/>
            <p:nvPr/>
          </p:nvSpPr>
          <p:spPr>
            <a:xfrm>
              <a:off x="8223377" y="25247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4415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9" name="Ellipse 168">
            <a:extLst>
              <a:ext uri="{FF2B5EF4-FFF2-40B4-BE49-F238E27FC236}">
                <a16:creationId xmlns:a16="http://schemas.microsoft.com/office/drawing/2014/main" id="{742B253D-AF08-433C-B41F-A7CDA4A50E74}"/>
              </a:ext>
            </a:extLst>
          </p:cNvPr>
          <p:cNvSpPr/>
          <p:nvPr/>
        </p:nvSpPr>
        <p:spPr>
          <a:xfrm>
            <a:off x="2369842" y="1629000"/>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3159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BEF5FFA8-3934-4965-A8F8-333A6909298E}"/>
              </a:ext>
            </a:extLst>
          </p:cNvPr>
          <p:cNvSpPr/>
          <p:nvPr/>
        </p:nvSpPr>
        <p:spPr>
          <a:xfrm>
            <a:off x="24976" y="20398"/>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2729842" y="1989000"/>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3089842" y="234900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676576" y="2298536"/>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4" name="Ellipse 173">
            <a:extLst>
              <a:ext uri="{FF2B5EF4-FFF2-40B4-BE49-F238E27FC236}">
                <a16:creationId xmlns:a16="http://schemas.microsoft.com/office/drawing/2014/main" id="{8EEF8600-AB24-4F6D-81D9-CCC49AAFAF53}"/>
              </a:ext>
            </a:extLst>
          </p:cNvPr>
          <p:cNvSpPr/>
          <p:nvPr/>
        </p:nvSpPr>
        <p:spPr>
          <a:xfrm>
            <a:off x="2834673" y="3867262"/>
            <a:ext cx="2160000" cy="216000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5" name="Ellipse 174">
            <a:extLst>
              <a:ext uri="{FF2B5EF4-FFF2-40B4-BE49-F238E27FC236}">
                <a16:creationId xmlns:a16="http://schemas.microsoft.com/office/drawing/2014/main" id="{16213743-EF79-4B6B-891B-7310940D9248}"/>
              </a:ext>
            </a:extLst>
          </p:cNvPr>
          <p:cNvSpPr/>
          <p:nvPr/>
        </p:nvSpPr>
        <p:spPr>
          <a:xfrm>
            <a:off x="3194673" y="4227262"/>
            <a:ext cx="1440000" cy="1440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6" name="Ellipse 175">
            <a:extLst>
              <a:ext uri="{FF2B5EF4-FFF2-40B4-BE49-F238E27FC236}">
                <a16:creationId xmlns:a16="http://schemas.microsoft.com/office/drawing/2014/main" id="{AF685D63-4833-42AC-BFF5-308E7C420DF0}"/>
              </a:ext>
            </a:extLst>
          </p:cNvPr>
          <p:cNvSpPr/>
          <p:nvPr/>
        </p:nvSpPr>
        <p:spPr>
          <a:xfrm>
            <a:off x="3554673" y="4587262"/>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7" name="Ellipse 176">
            <a:extLst>
              <a:ext uri="{FF2B5EF4-FFF2-40B4-BE49-F238E27FC236}">
                <a16:creationId xmlns:a16="http://schemas.microsoft.com/office/drawing/2014/main" id="{0321DF68-FC61-42E0-A18F-C11912A5684A}"/>
              </a:ext>
            </a:extLst>
          </p:cNvPr>
          <p:cNvSpPr/>
          <p:nvPr/>
        </p:nvSpPr>
        <p:spPr>
          <a:xfrm>
            <a:off x="1141407" y="4536798"/>
            <a:ext cx="720000" cy="72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a:extLst>
              <a:ext uri="{FF2B5EF4-FFF2-40B4-BE49-F238E27FC236}">
                <a16:creationId xmlns:a16="http://schemas.microsoft.com/office/drawing/2014/main" id="{59372C40-AF7A-4D35-A59A-3C25B02CB29D}"/>
              </a:ext>
            </a:extLst>
          </p:cNvPr>
          <p:cNvGrpSpPr/>
          <p:nvPr/>
        </p:nvGrpSpPr>
        <p:grpSpPr>
          <a:xfrm>
            <a:off x="6484235" y="4418770"/>
            <a:ext cx="1374867" cy="1504362"/>
            <a:chOff x="6484235" y="4418770"/>
            <a:chExt cx="1374867" cy="1504362"/>
          </a:xfrm>
        </p:grpSpPr>
        <p:sp>
          <p:nvSpPr>
            <p:cNvPr id="180" name="Ellipse 179">
              <a:extLst>
                <a:ext uri="{FF2B5EF4-FFF2-40B4-BE49-F238E27FC236}">
                  <a16:creationId xmlns:a16="http://schemas.microsoft.com/office/drawing/2014/main" id="{502C9F11-0889-4970-B8DD-9F147408D66F}"/>
                </a:ext>
              </a:extLst>
            </p:cNvPr>
            <p:cNvSpPr/>
            <p:nvPr/>
          </p:nvSpPr>
          <p:spPr>
            <a:xfrm>
              <a:off x="6484235"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Ellipse 180">
              <a:extLst>
                <a:ext uri="{FF2B5EF4-FFF2-40B4-BE49-F238E27FC236}">
                  <a16:creationId xmlns:a16="http://schemas.microsoft.com/office/drawing/2014/main" id="{4BF4077D-108A-4AE9-B33B-95A6FC318BED}"/>
                </a:ext>
              </a:extLst>
            </p:cNvPr>
            <p:cNvSpPr/>
            <p:nvPr/>
          </p:nvSpPr>
          <p:spPr>
            <a:xfrm>
              <a:off x="6770747"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a:extLst>
                <a:ext uri="{FF2B5EF4-FFF2-40B4-BE49-F238E27FC236}">
                  <a16:creationId xmlns:a16="http://schemas.microsoft.com/office/drawing/2014/main" id="{56420F4D-83BA-46AB-8D4C-74B78532E845}"/>
                </a:ext>
              </a:extLst>
            </p:cNvPr>
            <p:cNvSpPr/>
            <p:nvPr/>
          </p:nvSpPr>
          <p:spPr>
            <a:xfrm>
              <a:off x="7057259"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Ellipse 182">
              <a:extLst>
                <a:ext uri="{FF2B5EF4-FFF2-40B4-BE49-F238E27FC236}">
                  <a16:creationId xmlns:a16="http://schemas.microsoft.com/office/drawing/2014/main" id="{CEBD16BE-F3D1-4A30-8CD7-897F086367B3}"/>
                </a:ext>
              </a:extLst>
            </p:cNvPr>
            <p:cNvSpPr/>
            <p:nvPr/>
          </p:nvSpPr>
          <p:spPr>
            <a:xfrm>
              <a:off x="7343771"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Ellipse 183">
              <a:extLst>
                <a:ext uri="{FF2B5EF4-FFF2-40B4-BE49-F238E27FC236}">
                  <a16:creationId xmlns:a16="http://schemas.microsoft.com/office/drawing/2014/main" id="{E424839F-07F4-4A0A-8EE0-231F33FF6414}"/>
                </a:ext>
              </a:extLst>
            </p:cNvPr>
            <p:cNvSpPr/>
            <p:nvPr/>
          </p:nvSpPr>
          <p:spPr>
            <a:xfrm>
              <a:off x="7630283" y="441877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Ellipse 184">
              <a:extLst>
                <a:ext uri="{FF2B5EF4-FFF2-40B4-BE49-F238E27FC236}">
                  <a16:creationId xmlns:a16="http://schemas.microsoft.com/office/drawing/2014/main" id="{8315B378-186A-4727-AE85-E14B54BC260E}"/>
                </a:ext>
              </a:extLst>
            </p:cNvPr>
            <p:cNvSpPr/>
            <p:nvPr/>
          </p:nvSpPr>
          <p:spPr>
            <a:xfrm>
              <a:off x="6484235"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Ellipse 185">
              <a:extLst>
                <a:ext uri="{FF2B5EF4-FFF2-40B4-BE49-F238E27FC236}">
                  <a16:creationId xmlns:a16="http://schemas.microsoft.com/office/drawing/2014/main" id="{28205B6C-E2B2-4C68-B18A-3E1042EFFD7B}"/>
                </a:ext>
              </a:extLst>
            </p:cNvPr>
            <p:cNvSpPr/>
            <p:nvPr/>
          </p:nvSpPr>
          <p:spPr>
            <a:xfrm>
              <a:off x="6770747"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Ellipse 186">
              <a:extLst>
                <a:ext uri="{FF2B5EF4-FFF2-40B4-BE49-F238E27FC236}">
                  <a16:creationId xmlns:a16="http://schemas.microsoft.com/office/drawing/2014/main" id="{69E66002-A141-4E5C-BB32-1686685A3868}"/>
                </a:ext>
              </a:extLst>
            </p:cNvPr>
            <p:cNvSpPr/>
            <p:nvPr/>
          </p:nvSpPr>
          <p:spPr>
            <a:xfrm>
              <a:off x="7057259"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547AFEF9-7C78-4D11-8180-AE11071C9B03}"/>
                </a:ext>
              </a:extLst>
            </p:cNvPr>
            <p:cNvSpPr/>
            <p:nvPr/>
          </p:nvSpPr>
          <p:spPr>
            <a:xfrm>
              <a:off x="7343771"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E93BD5F7-04F5-4580-8811-14BCC5E039BB}"/>
                </a:ext>
              </a:extLst>
            </p:cNvPr>
            <p:cNvSpPr/>
            <p:nvPr/>
          </p:nvSpPr>
          <p:spPr>
            <a:xfrm>
              <a:off x="7630283" y="471747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a:extLst>
                <a:ext uri="{FF2B5EF4-FFF2-40B4-BE49-F238E27FC236}">
                  <a16:creationId xmlns:a16="http://schemas.microsoft.com/office/drawing/2014/main" id="{1F1EB18C-7781-429E-AF3C-A401EF95FDF5}"/>
                </a:ext>
              </a:extLst>
            </p:cNvPr>
            <p:cNvSpPr/>
            <p:nvPr/>
          </p:nvSpPr>
          <p:spPr>
            <a:xfrm>
              <a:off x="6485240"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Ellipse 190">
              <a:extLst>
                <a:ext uri="{FF2B5EF4-FFF2-40B4-BE49-F238E27FC236}">
                  <a16:creationId xmlns:a16="http://schemas.microsoft.com/office/drawing/2014/main" id="{50EAC717-24B2-42F4-A73B-C74C64095EDC}"/>
                </a:ext>
              </a:extLst>
            </p:cNvPr>
            <p:cNvSpPr/>
            <p:nvPr/>
          </p:nvSpPr>
          <p:spPr>
            <a:xfrm>
              <a:off x="6771752"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Ellipse 191">
              <a:extLst>
                <a:ext uri="{FF2B5EF4-FFF2-40B4-BE49-F238E27FC236}">
                  <a16:creationId xmlns:a16="http://schemas.microsoft.com/office/drawing/2014/main" id="{5B49B9B5-77B5-4DA6-AE96-A41133B8D50C}"/>
                </a:ext>
              </a:extLst>
            </p:cNvPr>
            <p:cNvSpPr/>
            <p:nvPr/>
          </p:nvSpPr>
          <p:spPr>
            <a:xfrm>
              <a:off x="7058264" y="5016178"/>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9C835D10-D7B9-40AE-ADB4-7B08487CEA16}"/>
                </a:ext>
              </a:extLst>
            </p:cNvPr>
            <p:cNvSpPr/>
            <p:nvPr/>
          </p:nvSpPr>
          <p:spPr>
            <a:xfrm>
              <a:off x="7344776" y="501617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9E7D2F81-85F8-49D1-86CF-D2277F8F0DF2}"/>
                </a:ext>
              </a:extLst>
            </p:cNvPr>
            <p:cNvSpPr/>
            <p:nvPr/>
          </p:nvSpPr>
          <p:spPr>
            <a:xfrm>
              <a:off x="7631288" y="5016178"/>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36FF0EA0-39C6-4321-BE42-488F8DC2A292}"/>
                </a:ext>
              </a:extLst>
            </p:cNvPr>
            <p:cNvSpPr/>
            <p:nvPr/>
          </p:nvSpPr>
          <p:spPr>
            <a:xfrm>
              <a:off x="6484235"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5690C4A5-0674-4679-9895-32B3197D9D8D}"/>
                </a:ext>
              </a:extLst>
            </p:cNvPr>
            <p:cNvSpPr/>
            <p:nvPr/>
          </p:nvSpPr>
          <p:spPr>
            <a:xfrm>
              <a:off x="6770747"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69F1CCC7-C235-4ECC-A6F1-F49F9609488F}"/>
                </a:ext>
              </a:extLst>
            </p:cNvPr>
            <p:cNvSpPr/>
            <p:nvPr/>
          </p:nvSpPr>
          <p:spPr>
            <a:xfrm>
              <a:off x="7057259"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A0A5FDA-7487-4A4B-83E1-36A637755824}"/>
                </a:ext>
              </a:extLst>
            </p:cNvPr>
            <p:cNvSpPr/>
            <p:nvPr/>
          </p:nvSpPr>
          <p:spPr>
            <a:xfrm>
              <a:off x="7343771"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88901BA3-14E3-434D-A751-338E37BCA672}"/>
                </a:ext>
              </a:extLst>
            </p:cNvPr>
            <p:cNvSpPr/>
            <p:nvPr/>
          </p:nvSpPr>
          <p:spPr>
            <a:xfrm>
              <a:off x="7630283" y="531488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5A882BA5-CFAA-44C9-A085-C60C9F2103A1}"/>
                </a:ext>
              </a:extLst>
            </p:cNvPr>
            <p:cNvSpPr/>
            <p:nvPr/>
          </p:nvSpPr>
          <p:spPr>
            <a:xfrm>
              <a:off x="6484235"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04BDFA54-49BE-4B7A-8E4D-C22B9B924E0B}"/>
                </a:ext>
              </a:extLst>
            </p:cNvPr>
            <p:cNvSpPr/>
            <p:nvPr/>
          </p:nvSpPr>
          <p:spPr>
            <a:xfrm>
              <a:off x="6770747"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9F582402-940B-42C5-8287-96B0ABED21F9}"/>
                </a:ext>
              </a:extLst>
            </p:cNvPr>
            <p:cNvSpPr/>
            <p:nvPr/>
          </p:nvSpPr>
          <p:spPr>
            <a:xfrm>
              <a:off x="7057259" y="561358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E9A49218-7555-4FA5-900C-3F1F70ACABB3}"/>
                </a:ext>
              </a:extLst>
            </p:cNvPr>
            <p:cNvSpPr/>
            <p:nvPr/>
          </p:nvSpPr>
          <p:spPr>
            <a:xfrm>
              <a:off x="7343771"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222E19CC-45BD-4807-B57D-18A8DDE3EB75}"/>
                </a:ext>
              </a:extLst>
            </p:cNvPr>
            <p:cNvSpPr/>
            <p:nvPr/>
          </p:nvSpPr>
          <p:spPr>
            <a:xfrm>
              <a:off x="7630283" y="561358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3" name="Image 262">
              <a:extLst>
                <a:ext uri="{FF2B5EF4-FFF2-40B4-BE49-F238E27FC236}">
                  <a16:creationId xmlns:a16="http://schemas.microsoft.com/office/drawing/2014/main" id="{85E58555-2E79-4693-B36F-C8F26A77113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6659709" y="5097910"/>
              <a:ext cx="513580" cy="825222"/>
            </a:xfrm>
            <a:prstGeom prst="rect">
              <a:avLst/>
            </a:prstGeom>
          </p:spPr>
        </p:pic>
      </p:grpSp>
      <p:sp>
        <p:nvSpPr>
          <p:cNvPr id="5" name="Rectangle 4">
            <a:extLst>
              <a:ext uri="{FF2B5EF4-FFF2-40B4-BE49-F238E27FC236}">
                <a16:creationId xmlns:a16="http://schemas.microsoft.com/office/drawing/2014/main" id="{16D5C29B-E0CD-4922-AD51-1C141646E4DB}"/>
              </a:ext>
            </a:extLst>
          </p:cNvPr>
          <p:cNvSpPr/>
          <p:nvPr/>
        </p:nvSpPr>
        <p:spPr>
          <a:xfrm>
            <a:off x="7755988" y="3913321"/>
            <a:ext cx="2795252" cy="369332"/>
          </a:xfrm>
          <a:prstGeom prst="rect">
            <a:avLst/>
          </a:prstGeom>
        </p:spPr>
        <p:txBody>
          <a:bodyPr wrap="none">
            <a:spAutoFit/>
          </a:bodyPr>
          <a:lstStyle/>
          <a:p>
            <a:r>
              <a:rPr lang="fr-FR" dirty="0"/>
              <a:t>How to </a:t>
            </a:r>
            <a:r>
              <a:rPr lang="fr-FR" dirty="0" err="1"/>
              <a:t>prevent</a:t>
            </a:r>
            <a:r>
              <a:rPr lang="fr-FR" dirty="0"/>
              <a:t> </a:t>
            </a:r>
            <a:r>
              <a:rPr lang="fr-FR" dirty="0" err="1"/>
              <a:t>shutdown</a:t>
            </a:r>
            <a:r>
              <a:rPr lang="fr-FR" dirty="0"/>
              <a:t> ?</a:t>
            </a:r>
          </a:p>
        </p:txBody>
      </p:sp>
      <p:sp>
        <p:nvSpPr>
          <p:cNvPr id="265" name="Ellipse 264">
            <a:extLst>
              <a:ext uri="{FF2B5EF4-FFF2-40B4-BE49-F238E27FC236}">
                <a16:creationId xmlns:a16="http://schemas.microsoft.com/office/drawing/2014/main" id="{C2B1213B-666E-4586-B1FB-06997FF2DB9F}"/>
              </a:ext>
            </a:extLst>
          </p:cNvPr>
          <p:cNvSpPr/>
          <p:nvPr/>
        </p:nvSpPr>
        <p:spPr>
          <a:xfrm>
            <a:off x="5884094" y="1633685"/>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6" name="Ellipse 265">
            <a:extLst>
              <a:ext uri="{FF2B5EF4-FFF2-40B4-BE49-F238E27FC236}">
                <a16:creationId xmlns:a16="http://schemas.microsoft.com/office/drawing/2014/main" id="{FF15A8E6-401A-40CD-8813-87C4FFDB4765}"/>
              </a:ext>
            </a:extLst>
          </p:cNvPr>
          <p:cNvSpPr/>
          <p:nvPr/>
        </p:nvSpPr>
        <p:spPr>
          <a:xfrm>
            <a:off x="4411233" y="1315538"/>
            <a:ext cx="1440000" cy="1440000"/>
          </a:xfrm>
          <a:prstGeom prst="ellipse">
            <a:avLst/>
          </a:prstGeom>
          <a:gradFill flip="none" rotWithShape="1">
            <a:gsLst>
              <a:gs pos="0">
                <a:srgbClr val="FF0000"/>
              </a:gs>
              <a:gs pos="40000">
                <a:srgbClr val="FF0000"/>
              </a:gs>
              <a:gs pos="100000">
                <a:schemeClr val="accent6"/>
              </a:gs>
              <a:gs pos="70000">
                <a:srgbClr val="FFFF00"/>
              </a:gs>
            </a:gsLst>
            <a:path path="circle">
              <a:fillToRect l="50000" t="50000" r="50000" b="50000"/>
            </a:path>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67" name="Image 266">
            <a:extLst>
              <a:ext uri="{FF2B5EF4-FFF2-40B4-BE49-F238E27FC236}">
                <a16:creationId xmlns:a16="http://schemas.microsoft.com/office/drawing/2014/main" id="{95B38E06-A6A5-4DCC-94F4-560993588A1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spTree>
    <p:extLst>
      <p:ext uri="{BB962C8B-B14F-4D97-AF65-F5344CB8AC3E}">
        <p14:creationId xmlns:p14="http://schemas.microsoft.com/office/powerpoint/2010/main" val="92446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lipse 168">
            <a:extLst>
              <a:ext uri="{FF2B5EF4-FFF2-40B4-BE49-F238E27FC236}">
                <a16:creationId xmlns:a16="http://schemas.microsoft.com/office/drawing/2014/main" id="{742B253D-AF08-433C-B41F-A7CDA4A50E74}"/>
              </a:ext>
            </a:extLst>
          </p:cNvPr>
          <p:cNvSpPr/>
          <p:nvPr/>
        </p:nvSpPr>
        <p:spPr>
          <a:xfrm>
            <a:off x="4046242" y="3560274"/>
            <a:ext cx="2160000" cy="2160000"/>
          </a:xfrm>
          <a:prstGeom prst="ellipse">
            <a:avLst/>
          </a:prstGeom>
          <a:solidFill>
            <a:srgbClr val="FFFF0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93" name="Ellipse 192">
            <a:extLst>
              <a:ext uri="{FF2B5EF4-FFF2-40B4-BE49-F238E27FC236}">
                <a16:creationId xmlns:a16="http://schemas.microsoft.com/office/drawing/2014/main" id="{835520DA-6DE8-4F34-981A-0FDA505EF937}"/>
              </a:ext>
            </a:extLst>
          </p:cNvPr>
          <p:cNvSpPr/>
          <p:nvPr/>
        </p:nvSpPr>
        <p:spPr>
          <a:xfrm>
            <a:off x="8333371"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Ellipse 193">
            <a:extLst>
              <a:ext uri="{FF2B5EF4-FFF2-40B4-BE49-F238E27FC236}">
                <a16:creationId xmlns:a16="http://schemas.microsoft.com/office/drawing/2014/main" id="{44ABCD8F-07A7-4D96-AFED-4B0761C4BCC4}"/>
              </a:ext>
            </a:extLst>
          </p:cNvPr>
          <p:cNvSpPr/>
          <p:nvPr/>
        </p:nvSpPr>
        <p:spPr>
          <a:xfrm>
            <a:off x="8619883"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Ellipse 194">
            <a:extLst>
              <a:ext uri="{FF2B5EF4-FFF2-40B4-BE49-F238E27FC236}">
                <a16:creationId xmlns:a16="http://schemas.microsoft.com/office/drawing/2014/main" id="{31AE1286-DCB0-47AD-8258-D8E6EDC2DA2C}"/>
              </a:ext>
            </a:extLst>
          </p:cNvPr>
          <p:cNvSpPr/>
          <p:nvPr/>
        </p:nvSpPr>
        <p:spPr>
          <a:xfrm>
            <a:off x="8906395"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4F017D4F-4F3D-4BBC-9318-12AACFD675B0}"/>
              </a:ext>
            </a:extLst>
          </p:cNvPr>
          <p:cNvSpPr/>
          <p:nvPr/>
        </p:nvSpPr>
        <p:spPr>
          <a:xfrm>
            <a:off x="9192907"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1832ECDA-73D5-4527-8085-09838F630519}"/>
              </a:ext>
            </a:extLst>
          </p:cNvPr>
          <p:cNvSpPr/>
          <p:nvPr/>
        </p:nvSpPr>
        <p:spPr>
          <a:xfrm>
            <a:off x="9479419" y="441857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7A14CF3C-7C8A-4B9B-9F07-5E7ED234ACAE}"/>
              </a:ext>
            </a:extLst>
          </p:cNvPr>
          <p:cNvSpPr/>
          <p:nvPr/>
        </p:nvSpPr>
        <p:spPr>
          <a:xfrm>
            <a:off x="8333371"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41C54FAC-4E14-45C7-B266-4A6AF2B5755F}"/>
              </a:ext>
            </a:extLst>
          </p:cNvPr>
          <p:cNvSpPr/>
          <p:nvPr/>
        </p:nvSpPr>
        <p:spPr>
          <a:xfrm>
            <a:off x="8619883"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3C912A56-5372-45F3-A722-3ACB601F2A1B}"/>
              </a:ext>
            </a:extLst>
          </p:cNvPr>
          <p:cNvSpPr/>
          <p:nvPr/>
        </p:nvSpPr>
        <p:spPr>
          <a:xfrm>
            <a:off x="8906395"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D52A036C-459E-4263-81C5-51EEE41900C5}"/>
              </a:ext>
            </a:extLst>
          </p:cNvPr>
          <p:cNvSpPr/>
          <p:nvPr/>
        </p:nvSpPr>
        <p:spPr>
          <a:xfrm>
            <a:off x="9192907"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FCCC018D-355E-4057-B5A3-4E97961B9FC1}"/>
              </a:ext>
            </a:extLst>
          </p:cNvPr>
          <p:cNvSpPr/>
          <p:nvPr/>
        </p:nvSpPr>
        <p:spPr>
          <a:xfrm>
            <a:off x="9479419" y="471728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17687436-3211-4243-9492-4F6E43190F87}"/>
              </a:ext>
            </a:extLst>
          </p:cNvPr>
          <p:cNvSpPr/>
          <p:nvPr/>
        </p:nvSpPr>
        <p:spPr>
          <a:xfrm>
            <a:off x="8334376"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06C59086-C741-4CE1-ACD8-E5109370A8C6}"/>
              </a:ext>
            </a:extLst>
          </p:cNvPr>
          <p:cNvSpPr/>
          <p:nvPr/>
        </p:nvSpPr>
        <p:spPr>
          <a:xfrm>
            <a:off x="8620888"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Ellipse 204">
            <a:extLst>
              <a:ext uri="{FF2B5EF4-FFF2-40B4-BE49-F238E27FC236}">
                <a16:creationId xmlns:a16="http://schemas.microsoft.com/office/drawing/2014/main" id="{C239CAC4-FEE8-4484-B032-CB1E6861C958}"/>
              </a:ext>
            </a:extLst>
          </p:cNvPr>
          <p:cNvSpPr/>
          <p:nvPr/>
        </p:nvSpPr>
        <p:spPr>
          <a:xfrm>
            <a:off x="8907400" y="501598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D1355391-DABA-423C-A0C7-83E17B63E662}"/>
              </a:ext>
            </a:extLst>
          </p:cNvPr>
          <p:cNvSpPr/>
          <p:nvPr/>
        </p:nvSpPr>
        <p:spPr>
          <a:xfrm>
            <a:off x="9193912" y="501598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DBC27029-476F-4AE2-981D-3391D233A00E}"/>
              </a:ext>
            </a:extLst>
          </p:cNvPr>
          <p:cNvSpPr/>
          <p:nvPr/>
        </p:nvSpPr>
        <p:spPr>
          <a:xfrm>
            <a:off x="9480424" y="5015984"/>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93D0737C-2CAA-4EEC-9672-78D10D3875D0}"/>
              </a:ext>
            </a:extLst>
          </p:cNvPr>
          <p:cNvSpPr/>
          <p:nvPr/>
        </p:nvSpPr>
        <p:spPr>
          <a:xfrm>
            <a:off x="8333371"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DA1159FB-0A9A-4E62-B3BC-26FC2EBD5E92}"/>
              </a:ext>
            </a:extLst>
          </p:cNvPr>
          <p:cNvSpPr/>
          <p:nvPr/>
        </p:nvSpPr>
        <p:spPr>
          <a:xfrm>
            <a:off x="8619883"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347B7B6-653C-41E7-B2A5-E2FC2C32A417}"/>
              </a:ext>
            </a:extLst>
          </p:cNvPr>
          <p:cNvSpPr/>
          <p:nvPr/>
        </p:nvSpPr>
        <p:spPr>
          <a:xfrm>
            <a:off x="8906395"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383AF9C2-7A64-4A08-A491-887374EA7511}"/>
              </a:ext>
            </a:extLst>
          </p:cNvPr>
          <p:cNvSpPr/>
          <p:nvPr/>
        </p:nvSpPr>
        <p:spPr>
          <a:xfrm>
            <a:off x="9192907"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0BF1A01-CF66-42CA-A462-3413C1C31A73}"/>
              </a:ext>
            </a:extLst>
          </p:cNvPr>
          <p:cNvSpPr/>
          <p:nvPr/>
        </p:nvSpPr>
        <p:spPr>
          <a:xfrm>
            <a:off x="9479419" y="531468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C595406F-841B-4541-A098-1EF1E6AA0D6B}"/>
              </a:ext>
            </a:extLst>
          </p:cNvPr>
          <p:cNvSpPr/>
          <p:nvPr/>
        </p:nvSpPr>
        <p:spPr>
          <a:xfrm>
            <a:off x="8333371"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695ED40A-E776-4CF8-B694-BF9ED5EBE229}"/>
              </a:ext>
            </a:extLst>
          </p:cNvPr>
          <p:cNvSpPr/>
          <p:nvPr/>
        </p:nvSpPr>
        <p:spPr>
          <a:xfrm>
            <a:off x="8619883"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DB994780-E933-4BBD-AAD6-AAD82ECC87A3}"/>
              </a:ext>
            </a:extLst>
          </p:cNvPr>
          <p:cNvSpPr/>
          <p:nvPr/>
        </p:nvSpPr>
        <p:spPr>
          <a:xfrm>
            <a:off x="8906395" y="561339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798AD582-7ED4-4837-9EEE-82D0743D0E46}"/>
              </a:ext>
            </a:extLst>
          </p:cNvPr>
          <p:cNvSpPr/>
          <p:nvPr/>
        </p:nvSpPr>
        <p:spPr>
          <a:xfrm>
            <a:off x="9192907"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B5BF1DAD-4D99-4E56-8E9E-C69ADE3DADC4}"/>
              </a:ext>
            </a:extLst>
          </p:cNvPr>
          <p:cNvSpPr/>
          <p:nvPr/>
        </p:nvSpPr>
        <p:spPr>
          <a:xfrm>
            <a:off x="9479419" y="561339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9" name="Image 218">
            <a:extLst>
              <a:ext uri="{FF2B5EF4-FFF2-40B4-BE49-F238E27FC236}">
                <a16:creationId xmlns:a16="http://schemas.microsoft.com/office/drawing/2014/main" id="{F6993CAC-F833-49A7-AE79-BD670842C4CF}"/>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508845" y="5097716"/>
            <a:ext cx="513580" cy="825222"/>
          </a:xfrm>
          <a:prstGeom prst="rect">
            <a:avLst/>
          </a:prstGeom>
        </p:spPr>
      </p:pic>
      <p:grpSp>
        <p:nvGrpSpPr>
          <p:cNvPr id="7" name="Groupe 6">
            <a:extLst>
              <a:ext uri="{FF2B5EF4-FFF2-40B4-BE49-F238E27FC236}">
                <a16:creationId xmlns:a16="http://schemas.microsoft.com/office/drawing/2014/main" id="{1AF10160-1F02-484E-966A-113CA6C0BBED}"/>
              </a:ext>
            </a:extLst>
          </p:cNvPr>
          <p:cNvGrpSpPr/>
          <p:nvPr/>
        </p:nvGrpSpPr>
        <p:grpSpPr>
          <a:xfrm>
            <a:off x="10024360" y="4413698"/>
            <a:ext cx="1687068" cy="1579233"/>
            <a:chOff x="8288686" y="4413698"/>
            <a:chExt cx="1687068" cy="1579233"/>
          </a:xfrm>
        </p:grpSpPr>
        <p:sp>
          <p:nvSpPr>
            <p:cNvPr id="228" name="Ellipse 227">
              <a:extLst>
                <a:ext uri="{FF2B5EF4-FFF2-40B4-BE49-F238E27FC236}">
                  <a16:creationId xmlns:a16="http://schemas.microsoft.com/office/drawing/2014/main" id="{0220824F-06C7-4510-A866-42BCB2B08410}"/>
                </a:ext>
              </a:extLst>
            </p:cNvPr>
            <p:cNvSpPr/>
            <p:nvPr/>
          </p:nvSpPr>
          <p:spPr>
            <a:xfrm>
              <a:off x="8445289"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F2B5F1C-F8C9-4F1B-AE44-05595C2D7A5C}"/>
                </a:ext>
              </a:extLst>
            </p:cNvPr>
            <p:cNvSpPr/>
            <p:nvPr/>
          </p:nvSpPr>
          <p:spPr>
            <a:xfrm>
              <a:off x="8731801"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F8D4B00C-C957-4367-9FAD-2DDB99103628}"/>
                </a:ext>
              </a:extLst>
            </p:cNvPr>
            <p:cNvSpPr/>
            <p:nvPr/>
          </p:nvSpPr>
          <p:spPr>
            <a:xfrm>
              <a:off x="9018313"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19FA66C7-7D8B-4EA6-BE38-C33379746411}"/>
                </a:ext>
              </a:extLst>
            </p:cNvPr>
            <p:cNvSpPr/>
            <p:nvPr/>
          </p:nvSpPr>
          <p:spPr>
            <a:xfrm>
              <a:off x="9304825"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245332C8-6459-42CD-9FE2-5CFA3CDEE373}"/>
                </a:ext>
              </a:extLst>
            </p:cNvPr>
            <p:cNvSpPr/>
            <p:nvPr/>
          </p:nvSpPr>
          <p:spPr>
            <a:xfrm>
              <a:off x="9591337" y="441369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3034FCD2-865F-40D6-AB5D-59F33B2A437E}"/>
                </a:ext>
              </a:extLst>
            </p:cNvPr>
            <p:cNvSpPr/>
            <p:nvPr/>
          </p:nvSpPr>
          <p:spPr>
            <a:xfrm>
              <a:off x="8445289"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3B64F145-9470-4BFA-9D86-3EE5626E4CE3}"/>
                </a:ext>
              </a:extLst>
            </p:cNvPr>
            <p:cNvSpPr/>
            <p:nvPr/>
          </p:nvSpPr>
          <p:spPr>
            <a:xfrm>
              <a:off x="8731801"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7EECFCC2-1702-456A-A46B-62758D41847D}"/>
                </a:ext>
              </a:extLst>
            </p:cNvPr>
            <p:cNvSpPr/>
            <p:nvPr/>
          </p:nvSpPr>
          <p:spPr>
            <a:xfrm>
              <a:off x="9018313"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B5F817D9-A744-4BD2-9109-1956B197754A}"/>
                </a:ext>
              </a:extLst>
            </p:cNvPr>
            <p:cNvSpPr/>
            <p:nvPr/>
          </p:nvSpPr>
          <p:spPr>
            <a:xfrm>
              <a:off x="9304825"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Ellipse 236">
              <a:extLst>
                <a:ext uri="{FF2B5EF4-FFF2-40B4-BE49-F238E27FC236}">
                  <a16:creationId xmlns:a16="http://schemas.microsoft.com/office/drawing/2014/main" id="{386ADF21-0F15-4917-921F-B4EEBE2801BA}"/>
                </a:ext>
              </a:extLst>
            </p:cNvPr>
            <p:cNvSpPr/>
            <p:nvPr/>
          </p:nvSpPr>
          <p:spPr>
            <a:xfrm>
              <a:off x="9591337" y="471240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420A22A0-F5FA-4768-83ED-02BD2596C3CA}"/>
                </a:ext>
              </a:extLst>
            </p:cNvPr>
            <p:cNvSpPr/>
            <p:nvPr/>
          </p:nvSpPr>
          <p:spPr>
            <a:xfrm>
              <a:off x="8446294"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B2380A96-BD97-4D5A-B248-5D09236EA7DE}"/>
                </a:ext>
              </a:extLst>
            </p:cNvPr>
            <p:cNvSpPr/>
            <p:nvPr/>
          </p:nvSpPr>
          <p:spPr>
            <a:xfrm>
              <a:off x="8732806"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4486999C-2BF8-4F42-A1AC-CA73D5883EB0}"/>
                </a:ext>
              </a:extLst>
            </p:cNvPr>
            <p:cNvSpPr/>
            <p:nvPr/>
          </p:nvSpPr>
          <p:spPr>
            <a:xfrm>
              <a:off x="9019318" y="501110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B0E55990-D456-46CE-900B-E9D9B10692F3}"/>
                </a:ext>
              </a:extLst>
            </p:cNvPr>
            <p:cNvSpPr/>
            <p:nvPr/>
          </p:nvSpPr>
          <p:spPr>
            <a:xfrm>
              <a:off x="9305830" y="501110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6353595C-7C4C-4E82-9BA8-AF808C3A8F1F}"/>
                </a:ext>
              </a:extLst>
            </p:cNvPr>
            <p:cNvSpPr/>
            <p:nvPr/>
          </p:nvSpPr>
          <p:spPr>
            <a:xfrm>
              <a:off x="9592342" y="5011106"/>
              <a:ext cx="227814" cy="227814"/>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0472F75D-1949-44FB-A1E6-5CB7498FCAE8}"/>
                </a:ext>
              </a:extLst>
            </p:cNvPr>
            <p:cNvSpPr/>
            <p:nvPr/>
          </p:nvSpPr>
          <p:spPr>
            <a:xfrm>
              <a:off x="8445289"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D474B00B-887C-48BA-87B1-265B8E3ACA5E}"/>
                </a:ext>
              </a:extLst>
            </p:cNvPr>
            <p:cNvSpPr/>
            <p:nvPr/>
          </p:nvSpPr>
          <p:spPr>
            <a:xfrm>
              <a:off x="8731801"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D94EBDE3-26C3-4A87-9CC0-30CAB1669E86}"/>
                </a:ext>
              </a:extLst>
            </p:cNvPr>
            <p:cNvSpPr/>
            <p:nvPr/>
          </p:nvSpPr>
          <p:spPr>
            <a:xfrm>
              <a:off x="9018313"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6B92A45E-2BBB-40C3-A347-824CE4314A65}"/>
                </a:ext>
              </a:extLst>
            </p:cNvPr>
            <p:cNvSpPr/>
            <p:nvPr/>
          </p:nvSpPr>
          <p:spPr>
            <a:xfrm>
              <a:off x="9304825"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72B09DE1-3E48-42FA-BBA7-FCDE314B5C68}"/>
                </a:ext>
              </a:extLst>
            </p:cNvPr>
            <p:cNvSpPr/>
            <p:nvPr/>
          </p:nvSpPr>
          <p:spPr>
            <a:xfrm>
              <a:off x="9591337" y="530981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16983114-E8F7-4C3C-9C39-12C6409B409A}"/>
                </a:ext>
              </a:extLst>
            </p:cNvPr>
            <p:cNvSpPr/>
            <p:nvPr/>
          </p:nvSpPr>
          <p:spPr>
            <a:xfrm>
              <a:off x="8445289"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1351FB82-F3BD-42A2-8E2D-7C6F4EA5087F}"/>
                </a:ext>
              </a:extLst>
            </p:cNvPr>
            <p:cNvSpPr/>
            <p:nvPr/>
          </p:nvSpPr>
          <p:spPr>
            <a:xfrm>
              <a:off x="8731801"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95F9DDA9-51CE-4A4C-9F3E-11B3089CC4CC}"/>
                </a:ext>
              </a:extLst>
            </p:cNvPr>
            <p:cNvSpPr/>
            <p:nvPr/>
          </p:nvSpPr>
          <p:spPr>
            <a:xfrm>
              <a:off x="9018313" y="560851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2FAF76C-A5D8-4F97-AF5D-FA13C88F2137}"/>
                </a:ext>
              </a:extLst>
            </p:cNvPr>
            <p:cNvSpPr/>
            <p:nvPr/>
          </p:nvSpPr>
          <p:spPr>
            <a:xfrm>
              <a:off x="9304825"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13B08745-590F-40FE-B906-A80F87B471D0}"/>
                </a:ext>
              </a:extLst>
            </p:cNvPr>
            <p:cNvSpPr/>
            <p:nvPr/>
          </p:nvSpPr>
          <p:spPr>
            <a:xfrm>
              <a:off x="9591337" y="560851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5BA3C93D-EF6E-4EF6-B293-85209093FFAE}"/>
                </a:ext>
              </a:extLst>
            </p:cNvPr>
            <p:cNvSpPr/>
            <p:nvPr/>
          </p:nvSpPr>
          <p:spPr>
            <a:xfrm>
              <a:off x="8288686"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4" name="Ellipse 253">
              <a:extLst>
                <a:ext uri="{FF2B5EF4-FFF2-40B4-BE49-F238E27FC236}">
                  <a16:creationId xmlns:a16="http://schemas.microsoft.com/office/drawing/2014/main" id="{73FBDA3F-D12A-414C-A663-1A9E3843F053}"/>
                </a:ext>
              </a:extLst>
            </p:cNvPr>
            <p:cNvSpPr/>
            <p:nvPr/>
          </p:nvSpPr>
          <p:spPr>
            <a:xfrm>
              <a:off x="8868149" y="4854503"/>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5" name="Ellipse 254">
              <a:extLst>
                <a:ext uri="{FF2B5EF4-FFF2-40B4-BE49-F238E27FC236}">
                  <a16:creationId xmlns:a16="http://schemas.microsoft.com/office/drawing/2014/main" id="{7C851D49-EDB7-4D3E-B8D5-3F7E525832B6}"/>
                </a:ext>
              </a:extLst>
            </p:cNvPr>
            <p:cNvSpPr/>
            <p:nvPr/>
          </p:nvSpPr>
          <p:spPr>
            <a:xfrm>
              <a:off x="8861710" y="5451911"/>
              <a:ext cx="541020" cy="5410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6" name="Image 255">
              <a:extLst>
                <a:ext uri="{FF2B5EF4-FFF2-40B4-BE49-F238E27FC236}">
                  <a16:creationId xmlns:a16="http://schemas.microsoft.com/office/drawing/2014/main" id="{7511F095-CDD9-4A58-B7CB-DEF9BFF69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32" t="17113" r="29532" b="17113"/>
            <a:stretch/>
          </p:blipFill>
          <p:spPr>
            <a:xfrm>
              <a:off x="8620763" y="5011106"/>
              <a:ext cx="513580" cy="825222"/>
            </a:xfrm>
            <a:prstGeom prst="rect">
              <a:avLst/>
            </a:prstGeom>
          </p:spPr>
        </p:pic>
        <p:sp>
          <p:nvSpPr>
            <p:cNvPr id="257" name="Ellipse 256">
              <a:extLst>
                <a:ext uri="{FF2B5EF4-FFF2-40B4-BE49-F238E27FC236}">
                  <a16:creationId xmlns:a16="http://schemas.microsoft.com/office/drawing/2014/main" id="{BBD872FF-E575-43D9-AACF-19C08023CFD4}"/>
                </a:ext>
              </a:extLst>
            </p:cNvPr>
            <p:cNvSpPr/>
            <p:nvPr/>
          </p:nvSpPr>
          <p:spPr>
            <a:xfrm>
              <a:off x="9434734" y="4854503"/>
              <a:ext cx="541020" cy="54102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58" name="Ellipse 257">
            <a:extLst>
              <a:ext uri="{FF2B5EF4-FFF2-40B4-BE49-F238E27FC236}">
                <a16:creationId xmlns:a16="http://schemas.microsoft.com/office/drawing/2014/main" id="{50F89308-050F-4AF3-A84A-A8D87131A3D0}"/>
              </a:ext>
            </a:extLst>
          </p:cNvPr>
          <p:cNvSpPr/>
          <p:nvPr/>
        </p:nvSpPr>
        <p:spPr>
          <a:xfrm>
            <a:off x="8318219" y="5098960"/>
            <a:ext cx="924335" cy="924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BEF5FFA8-3934-4965-A8F8-333A6909298E}"/>
              </a:ext>
            </a:extLst>
          </p:cNvPr>
          <p:cNvSpPr/>
          <p:nvPr/>
        </p:nvSpPr>
        <p:spPr>
          <a:xfrm>
            <a:off x="0" y="2117804"/>
            <a:ext cx="6096000" cy="1477328"/>
          </a:xfrm>
          <a:prstGeom prst="rect">
            <a:avLst/>
          </a:prstGeom>
        </p:spPr>
        <p:txBody>
          <a:bodyPr>
            <a:spAutoFit/>
          </a:bodyPr>
          <a:lstStyle/>
          <a:p>
            <a:pPr marL="800100" lvl="1" indent="-342900">
              <a:buFont typeface="+mj-lt"/>
              <a:buAutoNum type="arabicPeriod"/>
            </a:pPr>
            <a:r>
              <a:rPr lang="fr-FR" dirty="0"/>
              <a:t>SMS</a:t>
            </a:r>
          </a:p>
          <a:p>
            <a:pPr marL="1257300" lvl="2" indent="-342900">
              <a:buFont typeface="+mj-lt"/>
              <a:buAutoNum type="arabicPeriod"/>
            </a:pPr>
            <a:r>
              <a:rPr lang="fr-FR" dirty="0" err="1"/>
              <a:t>Two</a:t>
            </a:r>
            <a:r>
              <a:rPr lang="fr-FR" dirty="0"/>
              <a:t> zones : STOP | FREE</a:t>
            </a:r>
          </a:p>
          <a:p>
            <a:pPr marL="800100" lvl="1" indent="-342900">
              <a:buFont typeface="+mj-lt"/>
              <a:buAutoNum type="arabicPeriod"/>
            </a:pPr>
            <a:r>
              <a:rPr lang="fr-FR" dirty="0"/>
              <a:t>SSM</a:t>
            </a:r>
          </a:p>
          <a:p>
            <a:pPr marL="1257300" lvl="2" indent="-342900">
              <a:buFont typeface="+mj-lt"/>
              <a:buAutoNum type="arabicPeriod"/>
            </a:pPr>
            <a:r>
              <a:rPr lang="fr-FR" dirty="0"/>
              <a:t>Four zones : STOP | VERY SLOW | SLOW  | FREE</a:t>
            </a:r>
          </a:p>
          <a:p>
            <a:pPr marL="1257300" lvl="2" indent="-342900">
              <a:buFont typeface="+mj-lt"/>
              <a:buAutoNum type="arabicPeriod"/>
            </a:pPr>
            <a:endParaRPr lang="fr-FR" dirty="0"/>
          </a:p>
        </p:txBody>
      </p:sp>
      <p:sp>
        <p:nvSpPr>
          <p:cNvPr id="168" name="Ellipse 167">
            <a:extLst>
              <a:ext uri="{FF2B5EF4-FFF2-40B4-BE49-F238E27FC236}">
                <a16:creationId xmlns:a16="http://schemas.microsoft.com/office/drawing/2014/main" id="{6A625328-3914-40A1-9618-36B5C46761A6}"/>
              </a:ext>
            </a:extLst>
          </p:cNvPr>
          <p:cNvSpPr/>
          <p:nvPr/>
        </p:nvSpPr>
        <p:spPr>
          <a:xfrm>
            <a:off x="4406242" y="3920274"/>
            <a:ext cx="1440000" cy="14400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Ellipse 165">
            <a:extLst>
              <a:ext uri="{FF2B5EF4-FFF2-40B4-BE49-F238E27FC236}">
                <a16:creationId xmlns:a16="http://schemas.microsoft.com/office/drawing/2014/main" id="{71B92728-E5CA-4759-9319-2D3C63C71388}"/>
              </a:ext>
            </a:extLst>
          </p:cNvPr>
          <p:cNvSpPr/>
          <p:nvPr/>
        </p:nvSpPr>
        <p:spPr>
          <a:xfrm>
            <a:off x="4766242" y="4280274"/>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2" name="Ellipse 171">
            <a:extLst>
              <a:ext uri="{FF2B5EF4-FFF2-40B4-BE49-F238E27FC236}">
                <a16:creationId xmlns:a16="http://schemas.microsoft.com/office/drawing/2014/main" id="{C5DA932D-CF41-4DF4-981D-ADA1BE73317E}"/>
              </a:ext>
            </a:extLst>
          </p:cNvPr>
          <p:cNvSpPr/>
          <p:nvPr/>
        </p:nvSpPr>
        <p:spPr>
          <a:xfrm>
            <a:off x="2352976" y="4229810"/>
            <a:ext cx="720000" cy="720000"/>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0225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e 42">
            <a:extLst>
              <a:ext uri="{FF2B5EF4-FFF2-40B4-BE49-F238E27FC236}">
                <a16:creationId xmlns:a16="http://schemas.microsoft.com/office/drawing/2014/main" id="{C73D359A-4366-43EB-BA36-9BA50508724F}"/>
              </a:ext>
            </a:extLst>
          </p:cNvPr>
          <p:cNvGrpSpPr/>
          <p:nvPr/>
        </p:nvGrpSpPr>
        <p:grpSpPr>
          <a:xfrm>
            <a:off x="7540741" y="835701"/>
            <a:ext cx="3868047" cy="1895240"/>
            <a:chOff x="2543201" y="5267222"/>
            <a:chExt cx="3868047" cy="1895240"/>
          </a:xfrm>
        </p:grpSpPr>
        <p:sp>
          <p:nvSpPr>
            <p:cNvPr id="44" name="Ellipse 43">
              <a:extLst>
                <a:ext uri="{FF2B5EF4-FFF2-40B4-BE49-F238E27FC236}">
                  <a16:creationId xmlns:a16="http://schemas.microsoft.com/office/drawing/2014/main" id="{41B73DE0-D8B6-4239-A471-96A3488871F0}"/>
                </a:ext>
              </a:extLst>
            </p:cNvPr>
            <p:cNvSpPr/>
            <p:nvPr/>
          </p:nvSpPr>
          <p:spPr>
            <a:xfrm>
              <a:off x="2765864"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B4DE1484-243A-415B-9FD8-A1CB899AF04C}"/>
                </a:ext>
              </a:extLst>
            </p:cNvPr>
            <p:cNvSpPr/>
            <p:nvPr/>
          </p:nvSpPr>
          <p:spPr>
            <a:xfrm>
              <a:off x="3052376"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D5CF9FA7-CAE5-46A2-B35C-FC6BB0630284}"/>
                </a:ext>
              </a:extLst>
            </p:cNvPr>
            <p:cNvSpPr/>
            <p:nvPr/>
          </p:nvSpPr>
          <p:spPr>
            <a:xfrm>
              <a:off x="3338888"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DB2E330F-959F-4A4C-8848-8995302FBF6E}"/>
                </a:ext>
              </a:extLst>
            </p:cNvPr>
            <p:cNvSpPr/>
            <p:nvPr/>
          </p:nvSpPr>
          <p:spPr>
            <a:xfrm>
              <a:off x="3625400"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ACB80C78-98B6-4F4F-A484-E9F10D8CC0FE}"/>
                </a:ext>
              </a:extLst>
            </p:cNvPr>
            <p:cNvSpPr/>
            <p:nvPr/>
          </p:nvSpPr>
          <p:spPr>
            <a:xfrm>
              <a:off x="3911912" y="53816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B32F55A-23DA-4D79-9A92-434F2AAF3E88}"/>
                </a:ext>
              </a:extLst>
            </p:cNvPr>
            <p:cNvSpPr/>
            <p:nvPr/>
          </p:nvSpPr>
          <p:spPr>
            <a:xfrm>
              <a:off x="4198424" y="5381650"/>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41937CFA-FFC1-4098-AA88-E56DA0FEA86A}"/>
                </a:ext>
              </a:extLst>
            </p:cNvPr>
            <p:cNvSpPr/>
            <p:nvPr/>
          </p:nvSpPr>
          <p:spPr>
            <a:xfrm>
              <a:off x="2765864"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F43CE4E1-FA09-4F83-B278-E910689F1DF8}"/>
                </a:ext>
              </a:extLst>
            </p:cNvPr>
            <p:cNvSpPr/>
            <p:nvPr/>
          </p:nvSpPr>
          <p:spPr>
            <a:xfrm>
              <a:off x="3052376"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4115841E-64BA-4BB8-A534-1437E016D8F3}"/>
                </a:ext>
              </a:extLst>
            </p:cNvPr>
            <p:cNvSpPr/>
            <p:nvPr/>
          </p:nvSpPr>
          <p:spPr>
            <a:xfrm>
              <a:off x="3338888" y="568035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81AE1190-3A4C-41A3-BD98-EE9EFBFD8965}"/>
                </a:ext>
              </a:extLst>
            </p:cNvPr>
            <p:cNvSpPr/>
            <p:nvPr/>
          </p:nvSpPr>
          <p:spPr>
            <a:xfrm>
              <a:off x="3625400"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E2BD1AA0-7605-4256-8BEE-6DFBC1B423BE}"/>
                </a:ext>
              </a:extLst>
            </p:cNvPr>
            <p:cNvSpPr/>
            <p:nvPr/>
          </p:nvSpPr>
          <p:spPr>
            <a:xfrm>
              <a:off x="3911912" y="56803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00E33DB4-508F-45C5-91B5-0057E3E5864D}"/>
                </a:ext>
              </a:extLst>
            </p:cNvPr>
            <p:cNvSpPr/>
            <p:nvPr/>
          </p:nvSpPr>
          <p:spPr>
            <a:xfrm>
              <a:off x="4198424" y="5680354"/>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B7648708-203F-4AAB-A9D1-5AADA3DFE1BB}"/>
                </a:ext>
              </a:extLst>
            </p:cNvPr>
            <p:cNvSpPr/>
            <p:nvPr/>
          </p:nvSpPr>
          <p:spPr>
            <a:xfrm>
              <a:off x="2766869"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D504F144-BAE2-41FE-8AE8-F2C67682266D}"/>
                </a:ext>
              </a:extLst>
            </p:cNvPr>
            <p:cNvSpPr/>
            <p:nvPr/>
          </p:nvSpPr>
          <p:spPr>
            <a:xfrm>
              <a:off x="3053381"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D956B058-68DD-4D01-8FF9-785DFD0A3EC8}"/>
                </a:ext>
              </a:extLst>
            </p:cNvPr>
            <p:cNvSpPr/>
            <p:nvPr/>
          </p:nvSpPr>
          <p:spPr>
            <a:xfrm>
              <a:off x="3339893"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167876E8-E95E-4531-95BD-B255B2CBC5A8}"/>
                </a:ext>
              </a:extLst>
            </p:cNvPr>
            <p:cNvSpPr/>
            <p:nvPr/>
          </p:nvSpPr>
          <p:spPr>
            <a:xfrm>
              <a:off x="3626405"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DCC2EA49-3918-4D35-83FC-5325D3F2672D}"/>
                </a:ext>
              </a:extLst>
            </p:cNvPr>
            <p:cNvSpPr/>
            <p:nvPr/>
          </p:nvSpPr>
          <p:spPr>
            <a:xfrm>
              <a:off x="3912917" y="597905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2C2DB54-1C30-4F28-A4A0-3E037A6F116F}"/>
                </a:ext>
              </a:extLst>
            </p:cNvPr>
            <p:cNvSpPr/>
            <p:nvPr/>
          </p:nvSpPr>
          <p:spPr>
            <a:xfrm>
              <a:off x="4199429" y="5979058"/>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8DCAF103-4C41-4D10-A72F-AA6C0BE15406}"/>
                </a:ext>
              </a:extLst>
            </p:cNvPr>
            <p:cNvSpPr/>
            <p:nvPr/>
          </p:nvSpPr>
          <p:spPr>
            <a:xfrm>
              <a:off x="2765864"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6C3DD8D0-37FA-416C-85D8-63F41C639EFC}"/>
                </a:ext>
              </a:extLst>
            </p:cNvPr>
            <p:cNvSpPr/>
            <p:nvPr/>
          </p:nvSpPr>
          <p:spPr>
            <a:xfrm>
              <a:off x="3052376"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8C2CF461-58D6-4F8F-BDF5-49BF9F29710A}"/>
                </a:ext>
              </a:extLst>
            </p:cNvPr>
            <p:cNvSpPr/>
            <p:nvPr/>
          </p:nvSpPr>
          <p:spPr>
            <a:xfrm>
              <a:off x="3338888"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48BB1706-2955-4386-8D9E-2A4EAA29526A}"/>
                </a:ext>
              </a:extLst>
            </p:cNvPr>
            <p:cNvSpPr/>
            <p:nvPr/>
          </p:nvSpPr>
          <p:spPr>
            <a:xfrm>
              <a:off x="3625400"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a:extLst>
                <a:ext uri="{FF2B5EF4-FFF2-40B4-BE49-F238E27FC236}">
                  <a16:creationId xmlns:a16="http://schemas.microsoft.com/office/drawing/2014/main" id="{719EC6AE-0F3D-4869-898A-A559F0C7D651}"/>
                </a:ext>
              </a:extLst>
            </p:cNvPr>
            <p:cNvSpPr/>
            <p:nvPr/>
          </p:nvSpPr>
          <p:spPr>
            <a:xfrm>
              <a:off x="3911912" y="627776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a:extLst>
                <a:ext uri="{FF2B5EF4-FFF2-40B4-BE49-F238E27FC236}">
                  <a16:creationId xmlns:a16="http://schemas.microsoft.com/office/drawing/2014/main" id="{BA91AC50-F98F-4F96-B09D-F021718A1856}"/>
                </a:ext>
              </a:extLst>
            </p:cNvPr>
            <p:cNvSpPr/>
            <p:nvPr/>
          </p:nvSpPr>
          <p:spPr>
            <a:xfrm>
              <a:off x="4198424" y="6277762"/>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16F6140C-A971-47B0-8A35-6608D721A73F}"/>
                </a:ext>
              </a:extLst>
            </p:cNvPr>
            <p:cNvSpPr/>
            <p:nvPr/>
          </p:nvSpPr>
          <p:spPr>
            <a:xfrm>
              <a:off x="2765864"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7FA0C813-1BB3-46D8-8862-19C05B4D1440}"/>
                </a:ext>
              </a:extLst>
            </p:cNvPr>
            <p:cNvSpPr/>
            <p:nvPr/>
          </p:nvSpPr>
          <p:spPr>
            <a:xfrm>
              <a:off x="3052376"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40D9E02A-EBCA-4526-8E79-91973EA464C5}"/>
                </a:ext>
              </a:extLst>
            </p:cNvPr>
            <p:cNvSpPr/>
            <p:nvPr/>
          </p:nvSpPr>
          <p:spPr>
            <a:xfrm>
              <a:off x="3338888"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9F731D8F-6C52-40F8-9A84-23EE5AD9DD72}"/>
                </a:ext>
              </a:extLst>
            </p:cNvPr>
            <p:cNvSpPr/>
            <p:nvPr/>
          </p:nvSpPr>
          <p:spPr>
            <a:xfrm>
              <a:off x="3625400" y="657646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3C5CBA7-432B-475F-BB42-F9D7D4E75CDA}"/>
                </a:ext>
              </a:extLst>
            </p:cNvPr>
            <p:cNvSpPr/>
            <p:nvPr/>
          </p:nvSpPr>
          <p:spPr>
            <a:xfrm>
              <a:off x="3911912" y="657646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16EEEE8A-CCC5-489B-95C1-B3BDED437F2C}"/>
                </a:ext>
              </a:extLst>
            </p:cNvPr>
            <p:cNvSpPr/>
            <p:nvPr/>
          </p:nvSpPr>
          <p:spPr>
            <a:xfrm>
              <a:off x="4198424" y="6576466"/>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e 73">
              <a:extLst>
                <a:ext uri="{FF2B5EF4-FFF2-40B4-BE49-F238E27FC236}">
                  <a16:creationId xmlns:a16="http://schemas.microsoft.com/office/drawing/2014/main" id="{62DA8EE0-FCA5-4259-970F-46E3C9A2C94E}"/>
                </a:ext>
              </a:extLst>
            </p:cNvPr>
            <p:cNvGrpSpPr/>
            <p:nvPr/>
          </p:nvGrpSpPr>
          <p:grpSpPr>
            <a:xfrm>
              <a:off x="2543201" y="5736742"/>
              <a:ext cx="1309854" cy="1309854"/>
              <a:chOff x="3584669" y="1646550"/>
              <a:chExt cx="1309854" cy="1309854"/>
            </a:xfrm>
          </p:grpSpPr>
          <p:sp>
            <p:nvSpPr>
              <p:cNvPr id="117" name="Ellipse 116">
                <a:extLst>
                  <a:ext uri="{FF2B5EF4-FFF2-40B4-BE49-F238E27FC236}">
                    <a16:creationId xmlns:a16="http://schemas.microsoft.com/office/drawing/2014/main" id="{5F82FA13-8D7B-44B2-8ED8-4BA39141F7FD}"/>
                  </a:ext>
                </a:extLst>
              </p:cNvPr>
              <p:cNvSpPr/>
              <p:nvPr/>
            </p:nvSpPr>
            <p:spPr>
              <a:xfrm>
                <a:off x="3584669" y="1646550"/>
                <a:ext cx="1309854" cy="13098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8" name="Image 117">
                <a:extLst>
                  <a:ext uri="{FF2B5EF4-FFF2-40B4-BE49-F238E27FC236}">
                    <a16:creationId xmlns:a16="http://schemas.microsoft.com/office/drawing/2014/main" id="{91725B0E-4D79-4BF7-AF30-994C966091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12286" y="1674167"/>
                <a:ext cx="1254620" cy="1254620"/>
              </a:xfrm>
              <a:prstGeom prst="rect">
                <a:avLst/>
              </a:prstGeom>
            </p:spPr>
          </p:pic>
        </p:grpSp>
        <p:cxnSp>
          <p:nvCxnSpPr>
            <p:cNvPr id="75" name="Connecteur droit avec flèche 74">
              <a:extLst>
                <a:ext uri="{FF2B5EF4-FFF2-40B4-BE49-F238E27FC236}">
                  <a16:creationId xmlns:a16="http://schemas.microsoft.com/office/drawing/2014/main" id="{AAB2B76E-945E-42C3-9748-45C2218F4F5A}"/>
                </a:ext>
              </a:extLst>
            </p:cNvPr>
            <p:cNvCxnSpPr>
              <a:cxnSpLocks/>
              <a:stCxn id="117" idx="2"/>
            </p:cNvCxnSpPr>
            <p:nvPr/>
          </p:nvCxnSpPr>
          <p:spPr>
            <a:xfrm>
              <a:off x="2543201" y="6391669"/>
              <a:ext cx="450477"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662862-4C68-4012-9407-F96C3978BA6A}"/>
                </a:ext>
              </a:extLst>
            </p:cNvPr>
            <p:cNvSpPr/>
            <p:nvPr/>
          </p:nvSpPr>
          <p:spPr>
            <a:xfrm>
              <a:off x="2596324" y="6237120"/>
              <a:ext cx="335348" cy="184666"/>
            </a:xfrm>
            <a:prstGeom prst="rect">
              <a:avLst/>
            </a:prstGeom>
          </p:spPr>
          <p:txBody>
            <a:bodyPr wrap="none">
              <a:spAutoFit/>
            </a:bodyPr>
            <a:lstStyle/>
            <a:p>
              <a:r>
                <a:rPr lang="fr-FR" sz="600" b="1" dirty="0">
                  <a:solidFill>
                    <a:srgbClr val="FF0000"/>
                  </a:solidFill>
                </a:rPr>
                <a:t>6 cm</a:t>
              </a:r>
            </a:p>
          </p:txBody>
        </p:sp>
        <p:sp>
          <p:nvSpPr>
            <p:cNvPr id="77" name="Ellipse 76">
              <a:extLst>
                <a:ext uri="{FF2B5EF4-FFF2-40B4-BE49-F238E27FC236}">
                  <a16:creationId xmlns:a16="http://schemas.microsoft.com/office/drawing/2014/main" id="{35CBD518-07C8-4BEE-A74F-29F3D175C160}"/>
                </a:ext>
              </a:extLst>
            </p:cNvPr>
            <p:cNvSpPr/>
            <p:nvPr/>
          </p:nvSpPr>
          <p:spPr>
            <a:xfrm>
              <a:off x="4750874"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9554C325-A277-4FBC-A7AE-FC3528355D3C}"/>
                </a:ext>
              </a:extLst>
            </p:cNvPr>
            <p:cNvSpPr/>
            <p:nvPr/>
          </p:nvSpPr>
          <p:spPr>
            <a:xfrm>
              <a:off x="5037386"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5CEF8CA7-249A-444A-9953-31C98D3E2B3D}"/>
                </a:ext>
              </a:extLst>
            </p:cNvPr>
            <p:cNvSpPr/>
            <p:nvPr/>
          </p:nvSpPr>
          <p:spPr>
            <a:xfrm>
              <a:off x="5323898"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CC51F121-5DEB-4069-9CE8-CF7080709030}"/>
                </a:ext>
              </a:extLst>
            </p:cNvPr>
            <p:cNvSpPr/>
            <p:nvPr/>
          </p:nvSpPr>
          <p:spPr>
            <a:xfrm>
              <a:off x="5610410"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978E579F-2187-4DD1-A7BF-C5A5DB08C005}"/>
                </a:ext>
              </a:extLst>
            </p:cNvPr>
            <p:cNvSpPr/>
            <p:nvPr/>
          </p:nvSpPr>
          <p:spPr>
            <a:xfrm>
              <a:off x="5896922" y="53555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a:extLst>
                <a:ext uri="{FF2B5EF4-FFF2-40B4-BE49-F238E27FC236}">
                  <a16:creationId xmlns:a16="http://schemas.microsoft.com/office/drawing/2014/main" id="{8A254EF5-0D74-4D49-9112-E5AF336037B4}"/>
                </a:ext>
              </a:extLst>
            </p:cNvPr>
            <p:cNvSpPr/>
            <p:nvPr/>
          </p:nvSpPr>
          <p:spPr>
            <a:xfrm>
              <a:off x="6183434" y="53555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a:extLst>
                <a:ext uri="{FF2B5EF4-FFF2-40B4-BE49-F238E27FC236}">
                  <a16:creationId xmlns:a16="http://schemas.microsoft.com/office/drawing/2014/main" id="{ACC8EE8F-63F7-4E15-B53F-77BCCF756A08}"/>
                </a:ext>
              </a:extLst>
            </p:cNvPr>
            <p:cNvSpPr/>
            <p:nvPr/>
          </p:nvSpPr>
          <p:spPr>
            <a:xfrm>
              <a:off x="4750874"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a:extLst>
                <a:ext uri="{FF2B5EF4-FFF2-40B4-BE49-F238E27FC236}">
                  <a16:creationId xmlns:a16="http://schemas.microsoft.com/office/drawing/2014/main" id="{BD51277E-D655-409E-A128-689F3E4F0D21}"/>
                </a:ext>
              </a:extLst>
            </p:cNvPr>
            <p:cNvSpPr/>
            <p:nvPr/>
          </p:nvSpPr>
          <p:spPr>
            <a:xfrm>
              <a:off x="5037386"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BCE56729-83AE-47D9-BC83-D78B07FD9D31}"/>
                </a:ext>
              </a:extLst>
            </p:cNvPr>
            <p:cNvSpPr/>
            <p:nvPr/>
          </p:nvSpPr>
          <p:spPr>
            <a:xfrm>
              <a:off x="5323898" y="56542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04171107-84CC-483A-90DC-A80D79305B23}"/>
                </a:ext>
              </a:extLst>
            </p:cNvPr>
            <p:cNvSpPr/>
            <p:nvPr/>
          </p:nvSpPr>
          <p:spPr>
            <a:xfrm>
              <a:off x="5610410"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2E04404-B882-41FB-8292-04A0D9D70576}"/>
                </a:ext>
              </a:extLst>
            </p:cNvPr>
            <p:cNvSpPr/>
            <p:nvPr/>
          </p:nvSpPr>
          <p:spPr>
            <a:xfrm>
              <a:off x="5896922" y="56542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09BEC185-2069-45BD-89FE-E1C7FF5C77DA}"/>
                </a:ext>
              </a:extLst>
            </p:cNvPr>
            <p:cNvSpPr/>
            <p:nvPr/>
          </p:nvSpPr>
          <p:spPr>
            <a:xfrm>
              <a:off x="6183434" y="56542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a:extLst>
                <a:ext uri="{FF2B5EF4-FFF2-40B4-BE49-F238E27FC236}">
                  <a16:creationId xmlns:a16="http://schemas.microsoft.com/office/drawing/2014/main" id="{D59EB5B4-EBE7-4908-84CC-326D709200C5}"/>
                </a:ext>
              </a:extLst>
            </p:cNvPr>
            <p:cNvSpPr/>
            <p:nvPr/>
          </p:nvSpPr>
          <p:spPr>
            <a:xfrm>
              <a:off x="4751879"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a:extLst>
                <a:ext uri="{FF2B5EF4-FFF2-40B4-BE49-F238E27FC236}">
                  <a16:creationId xmlns:a16="http://schemas.microsoft.com/office/drawing/2014/main" id="{E3E385D8-D224-40C5-A597-7433F0D0A3D4}"/>
                </a:ext>
              </a:extLst>
            </p:cNvPr>
            <p:cNvSpPr/>
            <p:nvPr/>
          </p:nvSpPr>
          <p:spPr>
            <a:xfrm>
              <a:off x="5038391"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9A5C976B-B85B-420A-B294-D84FBC7FE957}"/>
                </a:ext>
              </a:extLst>
            </p:cNvPr>
            <p:cNvSpPr/>
            <p:nvPr/>
          </p:nvSpPr>
          <p:spPr>
            <a:xfrm>
              <a:off x="5324903"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lipse 91">
              <a:extLst>
                <a:ext uri="{FF2B5EF4-FFF2-40B4-BE49-F238E27FC236}">
                  <a16:creationId xmlns:a16="http://schemas.microsoft.com/office/drawing/2014/main" id="{3740DA82-59F5-49D2-9D3B-D246340896F9}"/>
                </a:ext>
              </a:extLst>
            </p:cNvPr>
            <p:cNvSpPr/>
            <p:nvPr/>
          </p:nvSpPr>
          <p:spPr>
            <a:xfrm>
              <a:off x="5611415"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a:extLst>
                <a:ext uri="{FF2B5EF4-FFF2-40B4-BE49-F238E27FC236}">
                  <a16:creationId xmlns:a16="http://schemas.microsoft.com/office/drawing/2014/main" id="{13072A10-5F24-4BEB-A18F-40896AC5B449}"/>
                </a:ext>
              </a:extLst>
            </p:cNvPr>
            <p:cNvSpPr/>
            <p:nvPr/>
          </p:nvSpPr>
          <p:spPr>
            <a:xfrm>
              <a:off x="5897927" y="59529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42D6D7F3-CFC8-4ED9-BE62-7CC80F5BAD07}"/>
                </a:ext>
              </a:extLst>
            </p:cNvPr>
            <p:cNvSpPr/>
            <p:nvPr/>
          </p:nvSpPr>
          <p:spPr>
            <a:xfrm>
              <a:off x="6184439" y="59529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a:extLst>
                <a:ext uri="{FF2B5EF4-FFF2-40B4-BE49-F238E27FC236}">
                  <a16:creationId xmlns:a16="http://schemas.microsoft.com/office/drawing/2014/main" id="{3CA535DB-0334-45B8-A632-C1C6DAAC6B9C}"/>
                </a:ext>
              </a:extLst>
            </p:cNvPr>
            <p:cNvSpPr/>
            <p:nvPr/>
          </p:nvSpPr>
          <p:spPr>
            <a:xfrm>
              <a:off x="4750874"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18053F8-81F5-4BEB-BA86-F411E16DCF43}"/>
                </a:ext>
              </a:extLst>
            </p:cNvPr>
            <p:cNvSpPr/>
            <p:nvPr/>
          </p:nvSpPr>
          <p:spPr>
            <a:xfrm>
              <a:off x="5037386"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B3B96126-3764-4503-BDA8-6368259064AF}"/>
                </a:ext>
              </a:extLst>
            </p:cNvPr>
            <p:cNvSpPr/>
            <p:nvPr/>
          </p:nvSpPr>
          <p:spPr>
            <a:xfrm>
              <a:off x="5323898"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lipse 97">
              <a:extLst>
                <a:ext uri="{FF2B5EF4-FFF2-40B4-BE49-F238E27FC236}">
                  <a16:creationId xmlns:a16="http://schemas.microsoft.com/office/drawing/2014/main" id="{33E7D16D-AA6B-49D4-BD4C-1C2DBA6EF3A6}"/>
                </a:ext>
              </a:extLst>
            </p:cNvPr>
            <p:cNvSpPr/>
            <p:nvPr/>
          </p:nvSpPr>
          <p:spPr>
            <a:xfrm>
              <a:off x="5610410"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a:extLst>
                <a:ext uri="{FF2B5EF4-FFF2-40B4-BE49-F238E27FC236}">
                  <a16:creationId xmlns:a16="http://schemas.microsoft.com/office/drawing/2014/main" id="{0B88AD40-9F33-4F77-A9B2-DE4832025EF6}"/>
                </a:ext>
              </a:extLst>
            </p:cNvPr>
            <p:cNvSpPr/>
            <p:nvPr/>
          </p:nvSpPr>
          <p:spPr>
            <a:xfrm>
              <a:off x="5896922" y="62516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a:extLst>
                <a:ext uri="{FF2B5EF4-FFF2-40B4-BE49-F238E27FC236}">
                  <a16:creationId xmlns:a16="http://schemas.microsoft.com/office/drawing/2014/main" id="{6B454A79-69BE-415B-A93D-ADDEC908D147}"/>
                </a:ext>
              </a:extLst>
            </p:cNvPr>
            <p:cNvSpPr/>
            <p:nvPr/>
          </p:nvSpPr>
          <p:spPr>
            <a:xfrm>
              <a:off x="6183434" y="62516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a:extLst>
                <a:ext uri="{FF2B5EF4-FFF2-40B4-BE49-F238E27FC236}">
                  <a16:creationId xmlns:a16="http://schemas.microsoft.com/office/drawing/2014/main" id="{52E1068B-0CA7-49BF-822D-62CD5E3CC904}"/>
                </a:ext>
              </a:extLst>
            </p:cNvPr>
            <p:cNvSpPr/>
            <p:nvPr/>
          </p:nvSpPr>
          <p:spPr>
            <a:xfrm>
              <a:off x="4750874"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89232667-0F8D-4E49-A4CF-72463D6E064F}"/>
                </a:ext>
              </a:extLst>
            </p:cNvPr>
            <p:cNvSpPr/>
            <p:nvPr/>
          </p:nvSpPr>
          <p:spPr>
            <a:xfrm>
              <a:off x="5037386"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9B661ADD-C114-40C9-A16B-0B6B7D09FEFA}"/>
                </a:ext>
              </a:extLst>
            </p:cNvPr>
            <p:cNvSpPr/>
            <p:nvPr/>
          </p:nvSpPr>
          <p:spPr>
            <a:xfrm>
              <a:off x="5323898"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Ellipse 103">
              <a:extLst>
                <a:ext uri="{FF2B5EF4-FFF2-40B4-BE49-F238E27FC236}">
                  <a16:creationId xmlns:a16="http://schemas.microsoft.com/office/drawing/2014/main" id="{83E1A0F9-5B82-4363-ADC5-B3399B767062}"/>
                </a:ext>
              </a:extLst>
            </p:cNvPr>
            <p:cNvSpPr/>
            <p:nvPr/>
          </p:nvSpPr>
          <p:spPr>
            <a:xfrm>
              <a:off x="5610410" y="65503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Ellipse 104">
              <a:extLst>
                <a:ext uri="{FF2B5EF4-FFF2-40B4-BE49-F238E27FC236}">
                  <a16:creationId xmlns:a16="http://schemas.microsoft.com/office/drawing/2014/main" id="{DCDE51C3-6B14-4338-AE6D-B201BD4B40DB}"/>
                </a:ext>
              </a:extLst>
            </p:cNvPr>
            <p:cNvSpPr/>
            <p:nvPr/>
          </p:nvSpPr>
          <p:spPr>
            <a:xfrm>
              <a:off x="5896922" y="65503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A2C6275D-9FC5-457C-B29D-D3FC10DF140F}"/>
                </a:ext>
              </a:extLst>
            </p:cNvPr>
            <p:cNvSpPr/>
            <p:nvPr/>
          </p:nvSpPr>
          <p:spPr>
            <a:xfrm>
              <a:off x="6183434" y="65503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7" name="Connecteur droit avec flèche 106">
              <a:extLst>
                <a:ext uri="{FF2B5EF4-FFF2-40B4-BE49-F238E27FC236}">
                  <a16:creationId xmlns:a16="http://schemas.microsoft.com/office/drawing/2014/main" id="{33C51ED5-E16C-4961-AEB2-908E34165BF9}"/>
                </a:ext>
              </a:extLst>
            </p:cNvPr>
            <p:cNvCxnSpPr>
              <a:cxnSpLocks/>
              <a:stCxn id="109" idx="2"/>
            </p:cNvCxnSpPr>
            <p:nvPr/>
          </p:nvCxnSpPr>
          <p:spPr>
            <a:xfrm flipV="1">
              <a:off x="4940600" y="5764359"/>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9629B884-2F53-45EC-90FE-464B75389602}"/>
                </a:ext>
              </a:extLst>
            </p:cNvPr>
            <p:cNvSpPr/>
            <p:nvPr/>
          </p:nvSpPr>
          <p:spPr>
            <a:xfrm>
              <a:off x="4971068" y="5621212"/>
              <a:ext cx="345210" cy="184666"/>
            </a:xfrm>
            <a:prstGeom prst="rect">
              <a:avLst/>
            </a:prstGeom>
          </p:spPr>
          <p:txBody>
            <a:bodyPr wrap="square">
              <a:spAutoFit/>
            </a:bodyPr>
            <a:lstStyle/>
            <a:p>
              <a:r>
                <a:rPr lang="fr-FR" sz="600" b="1" dirty="0">
                  <a:solidFill>
                    <a:srgbClr val="FF0000"/>
                  </a:solidFill>
                </a:rPr>
                <a:t>6 cm</a:t>
              </a:r>
            </a:p>
          </p:txBody>
        </p:sp>
        <p:sp>
          <p:nvSpPr>
            <p:cNvPr id="109" name="Ellipse 108">
              <a:extLst>
                <a:ext uri="{FF2B5EF4-FFF2-40B4-BE49-F238E27FC236}">
                  <a16:creationId xmlns:a16="http://schemas.microsoft.com/office/drawing/2014/main" id="{318C1500-C900-43E8-8160-9AE4EDD3D36D}"/>
                </a:ext>
              </a:extLst>
            </p:cNvPr>
            <p:cNvSpPr/>
            <p:nvPr/>
          </p:nvSpPr>
          <p:spPr>
            <a:xfrm>
              <a:off x="4940600" y="5267222"/>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Ellipse 111">
              <a:extLst>
                <a:ext uri="{FF2B5EF4-FFF2-40B4-BE49-F238E27FC236}">
                  <a16:creationId xmlns:a16="http://schemas.microsoft.com/office/drawing/2014/main" id="{51A45BAF-9A5A-4078-BE56-3E88D67D47C0}"/>
                </a:ext>
              </a:extLst>
            </p:cNvPr>
            <p:cNvSpPr/>
            <p:nvPr/>
          </p:nvSpPr>
          <p:spPr>
            <a:xfrm>
              <a:off x="4371940" y="6168053"/>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13" name="Connecteur droit avec flèche 112">
              <a:extLst>
                <a:ext uri="{FF2B5EF4-FFF2-40B4-BE49-F238E27FC236}">
                  <a16:creationId xmlns:a16="http://schemas.microsoft.com/office/drawing/2014/main" id="{C9B47184-71E8-4D3E-BAAE-B0BE09E30EB1}"/>
                </a:ext>
              </a:extLst>
            </p:cNvPr>
            <p:cNvCxnSpPr>
              <a:cxnSpLocks/>
            </p:cNvCxnSpPr>
            <p:nvPr/>
          </p:nvCxnSpPr>
          <p:spPr>
            <a:xfrm flipV="1">
              <a:off x="4375394" y="6677927"/>
              <a:ext cx="383298" cy="6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4E6E88-0BE8-4C7E-85C3-8FFADC25EC17}"/>
                </a:ext>
              </a:extLst>
            </p:cNvPr>
            <p:cNvSpPr/>
            <p:nvPr/>
          </p:nvSpPr>
          <p:spPr>
            <a:xfrm>
              <a:off x="4405862" y="6534780"/>
              <a:ext cx="345210" cy="184666"/>
            </a:xfrm>
            <a:prstGeom prst="rect">
              <a:avLst/>
            </a:prstGeom>
          </p:spPr>
          <p:txBody>
            <a:bodyPr wrap="square">
              <a:spAutoFit/>
            </a:bodyPr>
            <a:lstStyle/>
            <a:p>
              <a:r>
                <a:rPr lang="fr-FR" sz="600" b="1" dirty="0">
                  <a:solidFill>
                    <a:srgbClr val="FF0000"/>
                  </a:solidFill>
                </a:rPr>
                <a:t>6 cm</a:t>
              </a:r>
            </a:p>
          </p:txBody>
        </p:sp>
        <p:sp>
          <p:nvSpPr>
            <p:cNvPr id="115" name="Ellipse 114">
              <a:extLst>
                <a:ext uri="{FF2B5EF4-FFF2-40B4-BE49-F238E27FC236}">
                  <a16:creationId xmlns:a16="http://schemas.microsoft.com/office/drawing/2014/main" id="{CB3C5496-6034-42AC-A853-67C6C23C153D}"/>
                </a:ext>
              </a:extLst>
            </p:cNvPr>
            <p:cNvSpPr/>
            <p:nvPr/>
          </p:nvSpPr>
          <p:spPr>
            <a:xfrm>
              <a:off x="5222297" y="6157685"/>
              <a:ext cx="994409" cy="99440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6" name="Image 115">
              <a:extLst>
                <a:ext uri="{FF2B5EF4-FFF2-40B4-BE49-F238E27FC236}">
                  <a16:creationId xmlns:a16="http://schemas.microsoft.com/office/drawing/2014/main" id="{8B4606D8-CE48-4544-B81B-92F0500EB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55828" y="5738266"/>
              <a:ext cx="1254620" cy="1254620"/>
            </a:xfrm>
            <a:prstGeom prst="rect">
              <a:avLst/>
            </a:prstGeom>
          </p:spPr>
        </p:pic>
      </p:grpSp>
      <p:sp>
        <p:nvSpPr>
          <p:cNvPr id="120" name="Rectangle 119">
            <a:extLst>
              <a:ext uri="{FF2B5EF4-FFF2-40B4-BE49-F238E27FC236}">
                <a16:creationId xmlns:a16="http://schemas.microsoft.com/office/drawing/2014/main" id="{9F9690A2-CC35-465F-92E3-E23EAF42F745}"/>
              </a:ext>
            </a:extLst>
          </p:cNvPr>
          <p:cNvSpPr/>
          <p:nvPr/>
        </p:nvSpPr>
        <p:spPr>
          <a:xfrm>
            <a:off x="7774350" y="293633"/>
            <a:ext cx="1635760"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USER OVERLAY</a:t>
            </a:r>
          </a:p>
        </p:txBody>
      </p:sp>
      <p:sp>
        <p:nvSpPr>
          <p:cNvPr id="121" name="Rectangle 120">
            <a:extLst>
              <a:ext uri="{FF2B5EF4-FFF2-40B4-BE49-F238E27FC236}">
                <a16:creationId xmlns:a16="http://schemas.microsoft.com/office/drawing/2014/main" id="{880AB2AB-5A58-439A-9037-C29208A7A323}"/>
              </a:ext>
            </a:extLst>
          </p:cNvPr>
          <p:cNvSpPr/>
          <p:nvPr/>
        </p:nvSpPr>
        <p:spPr>
          <a:xfrm>
            <a:off x="9626784" y="294222"/>
            <a:ext cx="1894656" cy="50904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solidFill>
                  <a:schemeClr val="tx1"/>
                </a:solidFill>
              </a:rPr>
              <a:t>SYSTEM OVERLAY</a:t>
            </a:r>
          </a:p>
        </p:txBody>
      </p:sp>
      <p:sp>
        <p:nvSpPr>
          <p:cNvPr id="111" name="Ellipse 110">
            <a:extLst>
              <a:ext uri="{FF2B5EF4-FFF2-40B4-BE49-F238E27FC236}">
                <a16:creationId xmlns:a16="http://schemas.microsoft.com/office/drawing/2014/main" id="{B09981F7-003E-4906-919F-C087BDE39997}"/>
              </a:ext>
            </a:extLst>
          </p:cNvPr>
          <p:cNvSpPr/>
          <p:nvPr/>
        </p:nvSpPr>
        <p:spPr>
          <a:xfrm>
            <a:off x="291643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ED79A0D3-39DC-4DAA-A3D6-993E7E2BE1C9}"/>
              </a:ext>
            </a:extLst>
          </p:cNvPr>
          <p:cNvSpPr/>
          <p:nvPr/>
        </p:nvSpPr>
        <p:spPr>
          <a:xfrm>
            <a:off x="3202946"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C0C88086-C48D-468D-AF90-B25E4F2942C6}"/>
              </a:ext>
            </a:extLst>
          </p:cNvPr>
          <p:cNvSpPr/>
          <p:nvPr/>
        </p:nvSpPr>
        <p:spPr>
          <a:xfrm>
            <a:off x="348945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E7A93AD1-5D59-4216-8C26-A681033A1D02}"/>
              </a:ext>
            </a:extLst>
          </p:cNvPr>
          <p:cNvSpPr/>
          <p:nvPr/>
        </p:nvSpPr>
        <p:spPr>
          <a:xfrm>
            <a:off x="377597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a:extLst>
              <a:ext uri="{FF2B5EF4-FFF2-40B4-BE49-F238E27FC236}">
                <a16:creationId xmlns:a16="http://schemas.microsoft.com/office/drawing/2014/main" id="{9CB57BB5-6711-439C-AAFA-FF8C0EBB46AE}"/>
              </a:ext>
            </a:extLst>
          </p:cNvPr>
          <p:cNvSpPr/>
          <p:nvPr/>
        </p:nvSpPr>
        <p:spPr>
          <a:xfrm>
            <a:off x="406248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7D9C8078-447E-45AB-B391-3D5A3EBBD4A8}"/>
              </a:ext>
            </a:extLst>
          </p:cNvPr>
          <p:cNvSpPr/>
          <p:nvPr/>
        </p:nvSpPr>
        <p:spPr>
          <a:xfrm>
            <a:off x="4348994"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a:extLst>
              <a:ext uri="{FF2B5EF4-FFF2-40B4-BE49-F238E27FC236}">
                <a16:creationId xmlns:a16="http://schemas.microsoft.com/office/drawing/2014/main" id="{B6442CB8-4C4A-4650-BA89-9A6B26E6D753}"/>
              </a:ext>
            </a:extLst>
          </p:cNvPr>
          <p:cNvSpPr/>
          <p:nvPr/>
        </p:nvSpPr>
        <p:spPr>
          <a:xfrm>
            <a:off x="2916434"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a:extLst>
              <a:ext uri="{FF2B5EF4-FFF2-40B4-BE49-F238E27FC236}">
                <a16:creationId xmlns:a16="http://schemas.microsoft.com/office/drawing/2014/main" id="{844E7703-48C6-40B2-8216-822BC465349A}"/>
              </a:ext>
            </a:extLst>
          </p:cNvPr>
          <p:cNvSpPr/>
          <p:nvPr/>
        </p:nvSpPr>
        <p:spPr>
          <a:xfrm>
            <a:off x="3202946"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a:extLst>
              <a:ext uri="{FF2B5EF4-FFF2-40B4-BE49-F238E27FC236}">
                <a16:creationId xmlns:a16="http://schemas.microsoft.com/office/drawing/2014/main" id="{A05C0C38-CFAC-4033-896A-901A11A98EDE}"/>
              </a:ext>
            </a:extLst>
          </p:cNvPr>
          <p:cNvSpPr/>
          <p:nvPr/>
        </p:nvSpPr>
        <p:spPr>
          <a:xfrm>
            <a:off x="3489458"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a:extLst>
              <a:ext uri="{FF2B5EF4-FFF2-40B4-BE49-F238E27FC236}">
                <a16:creationId xmlns:a16="http://schemas.microsoft.com/office/drawing/2014/main" id="{979AEB13-5D85-4180-804F-A731F29C21D8}"/>
              </a:ext>
            </a:extLst>
          </p:cNvPr>
          <p:cNvSpPr/>
          <p:nvPr/>
        </p:nvSpPr>
        <p:spPr>
          <a:xfrm>
            <a:off x="377597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0" name="Ellipse 129">
            <a:extLst>
              <a:ext uri="{FF2B5EF4-FFF2-40B4-BE49-F238E27FC236}">
                <a16:creationId xmlns:a16="http://schemas.microsoft.com/office/drawing/2014/main" id="{E49296EC-0220-4539-88C9-624EB1A95FD2}"/>
              </a:ext>
            </a:extLst>
          </p:cNvPr>
          <p:cNvSpPr/>
          <p:nvPr/>
        </p:nvSpPr>
        <p:spPr>
          <a:xfrm>
            <a:off x="4062482"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a:extLst>
              <a:ext uri="{FF2B5EF4-FFF2-40B4-BE49-F238E27FC236}">
                <a16:creationId xmlns:a16="http://schemas.microsoft.com/office/drawing/2014/main" id="{746F19BE-D486-4729-A431-CD92CBD25E93}"/>
              </a:ext>
            </a:extLst>
          </p:cNvPr>
          <p:cNvSpPr/>
          <p:nvPr/>
        </p:nvSpPr>
        <p:spPr>
          <a:xfrm>
            <a:off x="4348994"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0F5A0072-DC21-4D91-862E-D7F86753E49B}"/>
              </a:ext>
            </a:extLst>
          </p:cNvPr>
          <p:cNvSpPr/>
          <p:nvPr/>
        </p:nvSpPr>
        <p:spPr>
          <a:xfrm>
            <a:off x="291743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CE00439C-2C8F-45D3-8BAA-FC974EC36EA7}"/>
              </a:ext>
            </a:extLst>
          </p:cNvPr>
          <p:cNvSpPr/>
          <p:nvPr/>
        </p:nvSpPr>
        <p:spPr>
          <a:xfrm>
            <a:off x="320395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680E13B8-9340-4CD9-9D5D-2089D99B1DF1}"/>
              </a:ext>
            </a:extLst>
          </p:cNvPr>
          <p:cNvSpPr/>
          <p:nvPr/>
        </p:nvSpPr>
        <p:spPr>
          <a:xfrm>
            <a:off x="349046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98F9A20A-809C-4769-BB06-7795330509CD}"/>
              </a:ext>
            </a:extLst>
          </p:cNvPr>
          <p:cNvSpPr/>
          <p:nvPr/>
        </p:nvSpPr>
        <p:spPr>
          <a:xfrm>
            <a:off x="377697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573DA629-46E6-4C63-97ED-4DC57E7C665B}"/>
              </a:ext>
            </a:extLst>
          </p:cNvPr>
          <p:cNvSpPr/>
          <p:nvPr/>
        </p:nvSpPr>
        <p:spPr>
          <a:xfrm>
            <a:off x="4063487"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3ACA17C0-B223-4F36-90D7-AE554AC63938}"/>
              </a:ext>
            </a:extLst>
          </p:cNvPr>
          <p:cNvSpPr/>
          <p:nvPr/>
        </p:nvSpPr>
        <p:spPr>
          <a:xfrm>
            <a:off x="4349999"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F7437198-86D4-4831-AE1D-341E26E4A512}"/>
              </a:ext>
            </a:extLst>
          </p:cNvPr>
          <p:cNvSpPr/>
          <p:nvPr/>
        </p:nvSpPr>
        <p:spPr>
          <a:xfrm>
            <a:off x="291643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8BE9AA11-30E0-40C9-AA31-F0351372119E}"/>
              </a:ext>
            </a:extLst>
          </p:cNvPr>
          <p:cNvSpPr/>
          <p:nvPr/>
        </p:nvSpPr>
        <p:spPr>
          <a:xfrm>
            <a:off x="3202946"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36DE0572-2A90-42C0-A97E-9B7EA27BA110}"/>
              </a:ext>
            </a:extLst>
          </p:cNvPr>
          <p:cNvSpPr/>
          <p:nvPr/>
        </p:nvSpPr>
        <p:spPr>
          <a:xfrm>
            <a:off x="3489458"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F183B525-71FC-41E6-98CC-FFBE0A8D2199}"/>
              </a:ext>
            </a:extLst>
          </p:cNvPr>
          <p:cNvSpPr/>
          <p:nvPr/>
        </p:nvSpPr>
        <p:spPr>
          <a:xfrm>
            <a:off x="377597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BE60A4FC-9C78-4107-8947-D20DC9575B06}"/>
              </a:ext>
            </a:extLst>
          </p:cNvPr>
          <p:cNvSpPr/>
          <p:nvPr/>
        </p:nvSpPr>
        <p:spPr>
          <a:xfrm>
            <a:off x="4062482"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DDECCA59-95C9-4EE6-83A9-E2785C0161AD}"/>
              </a:ext>
            </a:extLst>
          </p:cNvPr>
          <p:cNvSpPr/>
          <p:nvPr/>
        </p:nvSpPr>
        <p:spPr>
          <a:xfrm>
            <a:off x="4348994"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4F8E5037-9177-4DD8-BB39-3C0CA1614191}"/>
              </a:ext>
            </a:extLst>
          </p:cNvPr>
          <p:cNvSpPr/>
          <p:nvPr/>
        </p:nvSpPr>
        <p:spPr>
          <a:xfrm>
            <a:off x="291643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a:extLst>
              <a:ext uri="{FF2B5EF4-FFF2-40B4-BE49-F238E27FC236}">
                <a16:creationId xmlns:a16="http://schemas.microsoft.com/office/drawing/2014/main" id="{6B8BA589-2004-42DF-933A-B10EE06AFF64}"/>
              </a:ext>
            </a:extLst>
          </p:cNvPr>
          <p:cNvSpPr/>
          <p:nvPr/>
        </p:nvSpPr>
        <p:spPr>
          <a:xfrm>
            <a:off x="3202946"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a:extLst>
              <a:ext uri="{FF2B5EF4-FFF2-40B4-BE49-F238E27FC236}">
                <a16:creationId xmlns:a16="http://schemas.microsoft.com/office/drawing/2014/main" id="{FB7BFC88-BA6E-423A-AF63-392981B84ACD}"/>
              </a:ext>
            </a:extLst>
          </p:cNvPr>
          <p:cNvSpPr/>
          <p:nvPr/>
        </p:nvSpPr>
        <p:spPr>
          <a:xfrm>
            <a:off x="3489458"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a:extLst>
              <a:ext uri="{FF2B5EF4-FFF2-40B4-BE49-F238E27FC236}">
                <a16:creationId xmlns:a16="http://schemas.microsoft.com/office/drawing/2014/main" id="{229BF635-FF8E-4C6E-9DF0-0E84CA4BB840}"/>
              </a:ext>
            </a:extLst>
          </p:cNvPr>
          <p:cNvSpPr/>
          <p:nvPr/>
        </p:nvSpPr>
        <p:spPr>
          <a:xfrm>
            <a:off x="377597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a:extLst>
              <a:ext uri="{FF2B5EF4-FFF2-40B4-BE49-F238E27FC236}">
                <a16:creationId xmlns:a16="http://schemas.microsoft.com/office/drawing/2014/main" id="{AD1FE8FF-0492-44F8-BE3F-4D57036E3EB5}"/>
              </a:ext>
            </a:extLst>
          </p:cNvPr>
          <p:cNvSpPr/>
          <p:nvPr/>
        </p:nvSpPr>
        <p:spPr>
          <a:xfrm>
            <a:off x="406248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Ellipse 148">
            <a:extLst>
              <a:ext uri="{FF2B5EF4-FFF2-40B4-BE49-F238E27FC236}">
                <a16:creationId xmlns:a16="http://schemas.microsoft.com/office/drawing/2014/main" id="{FBCAB108-8BA1-4C8C-A328-7B70A637B1AB}"/>
              </a:ext>
            </a:extLst>
          </p:cNvPr>
          <p:cNvSpPr/>
          <p:nvPr/>
        </p:nvSpPr>
        <p:spPr>
          <a:xfrm>
            <a:off x="4348994"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3" name="Image 192">
            <a:extLst>
              <a:ext uri="{FF2B5EF4-FFF2-40B4-BE49-F238E27FC236}">
                <a16:creationId xmlns:a16="http://schemas.microsoft.com/office/drawing/2014/main" id="{D7FA7A3B-8C92-4EB0-A35C-2A63706BBD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49164" y="3386203"/>
            <a:ext cx="1254620" cy="1254620"/>
          </a:xfrm>
          <a:prstGeom prst="rect">
            <a:avLst/>
          </a:prstGeom>
        </p:spPr>
      </p:pic>
      <p:sp>
        <p:nvSpPr>
          <p:cNvPr id="195" name="Ellipse 194">
            <a:extLst>
              <a:ext uri="{FF2B5EF4-FFF2-40B4-BE49-F238E27FC236}">
                <a16:creationId xmlns:a16="http://schemas.microsoft.com/office/drawing/2014/main" id="{812E2254-FF81-443E-B037-31774B02AA5E}"/>
              </a:ext>
            </a:extLst>
          </p:cNvPr>
          <p:cNvSpPr/>
          <p:nvPr/>
        </p:nvSpPr>
        <p:spPr>
          <a:xfrm>
            <a:off x="155229"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Ellipse 195">
            <a:extLst>
              <a:ext uri="{FF2B5EF4-FFF2-40B4-BE49-F238E27FC236}">
                <a16:creationId xmlns:a16="http://schemas.microsoft.com/office/drawing/2014/main" id="{6DEE6EE6-31BC-484D-AACE-B03AAD3DA15D}"/>
              </a:ext>
            </a:extLst>
          </p:cNvPr>
          <p:cNvSpPr/>
          <p:nvPr/>
        </p:nvSpPr>
        <p:spPr>
          <a:xfrm>
            <a:off x="441741"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FCF7D975-6636-44F5-9B88-1F9AA256511B}"/>
              </a:ext>
            </a:extLst>
          </p:cNvPr>
          <p:cNvSpPr/>
          <p:nvPr/>
        </p:nvSpPr>
        <p:spPr>
          <a:xfrm>
            <a:off x="728253" y="913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680AA329-F9CC-4440-B6A3-D7F51039FAF2}"/>
              </a:ext>
            </a:extLst>
          </p:cNvPr>
          <p:cNvSpPr/>
          <p:nvPr/>
        </p:nvSpPr>
        <p:spPr>
          <a:xfrm>
            <a:off x="1014765"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213A5944-5599-4D8B-BA2E-BFDF14F388A9}"/>
              </a:ext>
            </a:extLst>
          </p:cNvPr>
          <p:cNvSpPr/>
          <p:nvPr/>
        </p:nvSpPr>
        <p:spPr>
          <a:xfrm>
            <a:off x="1301277" y="913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Ellipse 199">
            <a:extLst>
              <a:ext uri="{FF2B5EF4-FFF2-40B4-BE49-F238E27FC236}">
                <a16:creationId xmlns:a16="http://schemas.microsoft.com/office/drawing/2014/main" id="{D98773FE-2A7A-4383-92CF-332086E1571D}"/>
              </a:ext>
            </a:extLst>
          </p:cNvPr>
          <p:cNvSpPr/>
          <p:nvPr/>
        </p:nvSpPr>
        <p:spPr>
          <a:xfrm>
            <a:off x="1587789" y="913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Ellipse 200">
            <a:extLst>
              <a:ext uri="{FF2B5EF4-FFF2-40B4-BE49-F238E27FC236}">
                <a16:creationId xmlns:a16="http://schemas.microsoft.com/office/drawing/2014/main" id="{E6CFDD5B-BC81-477B-B60C-E35E210AB014}"/>
              </a:ext>
            </a:extLst>
          </p:cNvPr>
          <p:cNvSpPr/>
          <p:nvPr/>
        </p:nvSpPr>
        <p:spPr>
          <a:xfrm>
            <a:off x="155229"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980FB930-6277-4A86-8862-4B058E13588A}"/>
              </a:ext>
            </a:extLst>
          </p:cNvPr>
          <p:cNvSpPr/>
          <p:nvPr/>
        </p:nvSpPr>
        <p:spPr>
          <a:xfrm>
            <a:off x="441741"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8890B1F2-8221-4374-BE31-55E0941E4F68}"/>
              </a:ext>
            </a:extLst>
          </p:cNvPr>
          <p:cNvSpPr/>
          <p:nvPr/>
        </p:nvSpPr>
        <p:spPr>
          <a:xfrm>
            <a:off x="728253" y="3900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F1B1756B-6B8F-4332-9623-1EE9C6F98F16}"/>
              </a:ext>
            </a:extLst>
          </p:cNvPr>
          <p:cNvSpPr/>
          <p:nvPr/>
        </p:nvSpPr>
        <p:spPr>
          <a:xfrm>
            <a:off x="1014765"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5" name="Ellipse 204">
            <a:extLst>
              <a:ext uri="{FF2B5EF4-FFF2-40B4-BE49-F238E27FC236}">
                <a16:creationId xmlns:a16="http://schemas.microsoft.com/office/drawing/2014/main" id="{E0985607-EEF6-4055-B978-643B8A455487}"/>
              </a:ext>
            </a:extLst>
          </p:cNvPr>
          <p:cNvSpPr/>
          <p:nvPr/>
        </p:nvSpPr>
        <p:spPr>
          <a:xfrm>
            <a:off x="1301277" y="3900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Ellipse 205">
            <a:extLst>
              <a:ext uri="{FF2B5EF4-FFF2-40B4-BE49-F238E27FC236}">
                <a16:creationId xmlns:a16="http://schemas.microsoft.com/office/drawing/2014/main" id="{074A8045-8A66-4681-8AF7-E0C4DE68F23D}"/>
              </a:ext>
            </a:extLst>
          </p:cNvPr>
          <p:cNvSpPr/>
          <p:nvPr/>
        </p:nvSpPr>
        <p:spPr>
          <a:xfrm>
            <a:off x="1587789" y="3900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7BCF57EE-D999-4997-9D0A-0371B64059BE}"/>
              </a:ext>
            </a:extLst>
          </p:cNvPr>
          <p:cNvSpPr/>
          <p:nvPr/>
        </p:nvSpPr>
        <p:spPr>
          <a:xfrm>
            <a:off x="156234"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52C3CD43-639F-429B-B8DD-8B1B877911AD}"/>
              </a:ext>
            </a:extLst>
          </p:cNvPr>
          <p:cNvSpPr/>
          <p:nvPr/>
        </p:nvSpPr>
        <p:spPr>
          <a:xfrm>
            <a:off x="442746"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A77930CA-40BF-4B70-A520-99FA0480875A}"/>
              </a:ext>
            </a:extLst>
          </p:cNvPr>
          <p:cNvSpPr/>
          <p:nvPr/>
        </p:nvSpPr>
        <p:spPr>
          <a:xfrm>
            <a:off x="729258" y="68877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Ellipse 209">
            <a:extLst>
              <a:ext uri="{FF2B5EF4-FFF2-40B4-BE49-F238E27FC236}">
                <a16:creationId xmlns:a16="http://schemas.microsoft.com/office/drawing/2014/main" id="{75F5C5AA-1B63-4312-8B2C-ED797FF010EE}"/>
              </a:ext>
            </a:extLst>
          </p:cNvPr>
          <p:cNvSpPr/>
          <p:nvPr/>
        </p:nvSpPr>
        <p:spPr>
          <a:xfrm>
            <a:off x="1015770"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Ellipse 210">
            <a:extLst>
              <a:ext uri="{FF2B5EF4-FFF2-40B4-BE49-F238E27FC236}">
                <a16:creationId xmlns:a16="http://schemas.microsoft.com/office/drawing/2014/main" id="{D7895382-24DA-4315-8B8C-4F460B73DEA8}"/>
              </a:ext>
            </a:extLst>
          </p:cNvPr>
          <p:cNvSpPr/>
          <p:nvPr/>
        </p:nvSpPr>
        <p:spPr>
          <a:xfrm>
            <a:off x="1302282" y="68877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Ellipse 211">
            <a:extLst>
              <a:ext uri="{FF2B5EF4-FFF2-40B4-BE49-F238E27FC236}">
                <a16:creationId xmlns:a16="http://schemas.microsoft.com/office/drawing/2014/main" id="{BF66B604-235C-4E06-9B56-EC60D7F0EAF4}"/>
              </a:ext>
            </a:extLst>
          </p:cNvPr>
          <p:cNvSpPr/>
          <p:nvPr/>
        </p:nvSpPr>
        <p:spPr>
          <a:xfrm>
            <a:off x="1588794" y="68877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Ellipse 212">
            <a:extLst>
              <a:ext uri="{FF2B5EF4-FFF2-40B4-BE49-F238E27FC236}">
                <a16:creationId xmlns:a16="http://schemas.microsoft.com/office/drawing/2014/main" id="{804F4CC8-E775-403E-83CA-3BEB27766B35}"/>
              </a:ext>
            </a:extLst>
          </p:cNvPr>
          <p:cNvSpPr/>
          <p:nvPr/>
        </p:nvSpPr>
        <p:spPr>
          <a:xfrm>
            <a:off x="155229"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Ellipse 213">
            <a:extLst>
              <a:ext uri="{FF2B5EF4-FFF2-40B4-BE49-F238E27FC236}">
                <a16:creationId xmlns:a16="http://schemas.microsoft.com/office/drawing/2014/main" id="{0A64A2DE-0615-43B6-8E28-B062B2CC18CB}"/>
              </a:ext>
            </a:extLst>
          </p:cNvPr>
          <p:cNvSpPr/>
          <p:nvPr/>
        </p:nvSpPr>
        <p:spPr>
          <a:xfrm>
            <a:off x="441741"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Ellipse 214">
            <a:extLst>
              <a:ext uri="{FF2B5EF4-FFF2-40B4-BE49-F238E27FC236}">
                <a16:creationId xmlns:a16="http://schemas.microsoft.com/office/drawing/2014/main" id="{3A76732E-5569-45B8-8168-0C44F52CA373}"/>
              </a:ext>
            </a:extLst>
          </p:cNvPr>
          <p:cNvSpPr/>
          <p:nvPr/>
        </p:nvSpPr>
        <p:spPr>
          <a:xfrm>
            <a:off x="728253"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245587C1-B2B4-4FD8-A4CA-F68DD68C324E}"/>
              </a:ext>
            </a:extLst>
          </p:cNvPr>
          <p:cNvSpPr/>
          <p:nvPr/>
        </p:nvSpPr>
        <p:spPr>
          <a:xfrm>
            <a:off x="1014765"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84803683-3703-45A6-A557-C1F04DDF57C7}"/>
              </a:ext>
            </a:extLst>
          </p:cNvPr>
          <p:cNvSpPr/>
          <p:nvPr/>
        </p:nvSpPr>
        <p:spPr>
          <a:xfrm>
            <a:off x="1301277" y="98747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Ellipse 217">
            <a:extLst>
              <a:ext uri="{FF2B5EF4-FFF2-40B4-BE49-F238E27FC236}">
                <a16:creationId xmlns:a16="http://schemas.microsoft.com/office/drawing/2014/main" id="{E5DA664E-04D2-4997-9351-2AFCADF7F014}"/>
              </a:ext>
            </a:extLst>
          </p:cNvPr>
          <p:cNvSpPr/>
          <p:nvPr/>
        </p:nvSpPr>
        <p:spPr>
          <a:xfrm>
            <a:off x="1587789" y="98747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Ellipse 218">
            <a:extLst>
              <a:ext uri="{FF2B5EF4-FFF2-40B4-BE49-F238E27FC236}">
                <a16:creationId xmlns:a16="http://schemas.microsoft.com/office/drawing/2014/main" id="{D7DA853B-F2CE-4008-A4D6-FBA08B2C6BDD}"/>
              </a:ext>
            </a:extLst>
          </p:cNvPr>
          <p:cNvSpPr/>
          <p:nvPr/>
        </p:nvSpPr>
        <p:spPr>
          <a:xfrm>
            <a:off x="155229"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6BDB2FBE-6C5D-4462-8263-3C9C3A8472D5}"/>
              </a:ext>
            </a:extLst>
          </p:cNvPr>
          <p:cNvSpPr/>
          <p:nvPr/>
        </p:nvSpPr>
        <p:spPr>
          <a:xfrm>
            <a:off x="441741"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CAA6608C-54A4-4CAE-81BD-2545CB95587C}"/>
              </a:ext>
            </a:extLst>
          </p:cNvPr>
          <p:cNvSpPr/>
          <p:nvPr/>
        </p:nvSpPr>
        <p:spPr>
          <a:xfrm>
            <a:off x="728253"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Ellipse 221">
            <a:extLst>
              <a:ext uri="{FF2B5EF4-FFF2-40B4-BE49-F238E27FC236}">
                <a16:creationId xmlns:a16="http://schemas.microsoft.com/office/drawing/2014/main" id="{45C31E23-3D92-4A7A-8E2F-96624EB60825}"/>
              </a:ext>
            </a:extLst>
          </p:cNvPr>
          <p:cNvSpPr/>
          <p:nvPr/>
        </p:nvSpPr>
        <p:spPr>
          <a:xfrm>
            <a:off x="1014765"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Ellipse 222">
            <a:extLst>
              <a:ext uri="{FF2B5EF4-FFF2-40B4-BE49-F238E27FC236}">
                <a16:creationId xmlns:a16="http://schemas.microsoft.com/office/drawing/2014/main" id="{7679C03D-5217-43A7-BC9E-89616231B27F}"/>
              </a:ext>
            </a:extLst>
          </p:cNvPr>
          <p:cNvSpPr/>
          <p:nvPr/>
        </p:nvSpPr>
        <p:spPr>
          <a:xfrm>
            <a:off x="1301277" y="128618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Ellipse 223">
            <a:extLst>
              <a:ext uri="{FF2B5EF4-FFF2-40B4-BE49-F238E27FC236}">
                <a16:creationId xmlns:a16="http://schemas.microsoft.com/office/drawing/2014/main" id="{E955221B-1FF9-4473-889A-43EA0831A523}"/>
              </a:ext>
            </a:extLst>
          </p:cNvPr>
          <p:cNvSpPr/>
          <p:nvPr/>
        </p:nvSpPr>
        <p:spPr>
          <a:xfrm>
            <a:off x="1587789" y="128618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Ellipse 226">
            <a:extLst>
              <a:ext uri="{FF2B5EF4-FFF2-40B4-BE49-F238E27FC236}">
                <a16:creationId xmlns:a16="http://schemas.microsoft.com/office/drawing/2014/main" id="{C0BF3DDA-BF9F-4C99-BEE8-D6E83C6BADA2}"/>
              </a:ext>
            </a:extLst>
          </p:cNvPr>
          <p:cNvSpPr/>
          <p:nvPr/>
        </p:nvSpPr>
        <p:spPr>
          <a:xfrm>
            <a:off x="385587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Ellipse 227">
            <a:extLst>
              <a:ext uri="{FF2B5EF4-FFF2-40B4-BE49-F238E27FC236}">
                <a16:creationId xmlns:a16="http://schemas.microsoft.com/office/drawing/2014/main" id="{E6966E24-7771-44D4-9A57-748BC81410F7}"/>
              </a:ext>
            </a:extLst>
          </p:cNvPr>
          <p:cNvSpPr/>
          <p:nvPr/>
        </p:nvSpPr>
        <p:spPr>
          <a:xfrm>
            <a:off x="414238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Ellipse 228">
            <a:extLst>
              <a:ext uri="{FF2B5EF4-FFF2-40B4-BE49-F238E27FC236}">
                <a16:creationId xmlns:a16="http://schemas.microsoft.com/office/drawing/2014/main" id="{E0614B46-AA6D-4316-8CCB-73F42182A089}"/>
              </a:ext>
            </a:extLst>
          </p:cNvPr>
          <p:cNvSpPr/>
          <p:nvPr/>
        </p:nvSpPr>
        <p:spPr>
          <a:xfrm>
            <a:off x="442889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Ellipse 229">
            <a:extLst>
              <a:ext uri="{FF2B5EF4-FFF2-40B4-BE49-F238E27FC236}">
                <a16:creationId xmlns:a16="http://schemas.microsoft.com/office/drawing/2014/main" id="{43AE6529-9F2C-4C2A-93C1-1F6F5869612E}"/>
              </a:ext>
            </a:extLst>
          </p:cNvPr>
          <p:cNvSpPr/>
          <p:nvPr/>
        </p:nvSpPr>
        <p:spPr>
          <a:xfrm>
            <a:off x="4715411"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Ellipse 230">
            <a:extLst>
              <a:ext uri="{FF2B5EF4-FFF2-40B4-BE49-F238E27FC236}">
                <a16:creationId xmlns:a16="http://schemas.microsoft.com/office/drawing/2014/main" id="{AAEA8789-A552-411E-9AEC-B407BCF9C327}"/>
              </a:ext>
            </a:extLst>
          </p:cNvPr>
          <p:cNvSpPr/>
          <p:nvPr/>
        </p:nvSpPr>
        <p:spPr>
          <a:xfrm>
            <a:off x="5001923" y="9895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Ellipse 231">
            <a:extLst>
              <a:ext uri="{FF2B5EF4-FFF2-40B4-BE49-F238E27FC236}">
                <a16:creationId xmlns:a16="http://schemas.microsoft.com/office/drawing/2014/main" id="{63517C8D-87B3-4835-86CB-264617626835}"/>
              </a:ext>
            </a:extLst>
          </p:cNvPr>
          <p:cNvSpPr/>
          <p:nvPr/>
        </p:nvSpPr>
        <p:spPr>
          <a:xfrm>
            <a:off x="5288435" y="9895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Ellipse 232">
            <a:extLst>
              <a:ext uri="{FF2B5EF4-FFF2-40B4-BE49-F238E27FC236}">
                <a16:creationId xmlns:a16="http://schemas.microsoft.com/office/drawing/2014/main" id="{0E515DFE-B7C8-4742-A630-187FAB61E1F2}"/>
              </a:ext>
            </a:extLst>
          </p:cNvPr>
          <p:cNvSpPr/>
          <p:nvPr/>
        </p:nvSpPr>
        <p:spPr>
          <a:xfrm>
            <a:off x="385587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Ellipse 233">
            <a:extLst>
              <a:ext uri="{FF2B5EF4-FFF2-40B4-BE49-F238E27FC236}">
                <a16:creationId xmlns:a16="http://schemas.microsoft.com/office/drawing/2014/main" id="{E57DC4C0-B3D7-41B3-A219-30F7E269FEFD}"/>
              </a:ext>
            </a:extLst>
          </p:cNvPr>
          <p:cNvSpPr/>
          <p:nvPr/>
        </p:nvSpPr>
        <p:spPr>
          <a:xfrm>
            <a:off x="414238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Ellipse 234">
            <a:extLst>
              <a:ext uri="{FF2B5EF4-FFF2-40B4-BE49-F238E27FC236}">
                <a16:creationId xmlns:a16="http://schemas.microsoft.com/office/drawing/2014/main" id="{C761363B-6F35-44FF-8A57-092AF61953A2}"/>
              </a:ext>
            </a:extLst>
          </p:cNvPr>
          <p:cNvSpPr/>
          <p:nvPr/>
        </p:nvSpPr>
        <p:spPr>
          <a:xfrm>
            <a:off x="442889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6" name="Ellipse 235">
            <a:extLst>
              <a:ext uri="{FF2B5EF4-FFF2-40B4-BE49-F238E27FC236}">
                <a16:creationId xmlns:a16="http://schemas.microsoft.com/office/drawing/2014/main" id="{C5E6D3E5-7C5B-41B6-8E84-62821F365ADF}"/>
              </a:ext>
            </a:extLst>
          </p:cNvPr>
          <p:cNvSpPr/>
          <p:nvPr/>
        </p:nvSpPr>
        <p:spPr>
          <a:xfrm>
            <a:off x="4715411"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7" name="Ellipse 236">
            <a:extLst>
              <a:ext uri="{FF2B5EF4-FFF2-40B4-BE49-F238E27FC236}">
                <a16:creationId xmlns:a16="http://schemas.microsoft.com/office/drawing/2014/main" id="{3E70002C-7037-4C33-9584-FCF7C8019C06}"/>
              </a:ext>
            </a:extLst>
          </p:cNvPr>
          <p:cNvSpPr/>
          <p:nvPr/>
        </p:nvSpPr>
        <p:spPr>
          <a:xfrm>
            <a:off x="5001923" y="39765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Ellipse 237">
            <a:extLst>
              <a:ext uri="{FF2B5EF4-FFF2-40B4-BE49-F238E27FC236}">
                <a16:creationId xmlns:a16="http://schemas.microsoft.com/office/drawing/2014/main" id="{8F957125-FDAC-4A93-B8CE-3B087D2D53A4}"/>
              </a:ext>
            </a:extLst>
          </p:cNvPr>
          <p:cNvSpPr/>
          <p:nvPr/>
        </p:nvSpPr>
        <p:spPr>
          <a:xfrm>
            <a:off x="5288435" y="397657"/>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Ellipse 238">
            <a:extLst>
              <a:ext uri="{FF2B5EF4-FFF2-40B4-BE49-F238E27FC236}">
                <a16:creationId xmlns:a16="http://schemas.microsoft.com/office/drawing/2014/main" id="{5ED9B984-1E3E-4890-B9CE-242F72DF6420}"/>
              </a:ext>
            </a:extLst>
          </p:cNvPr>
          <p:cNvSpPr/>
          <p:nvPr/>
        </p:nvSpPr>
        <p:spPr>
          <a:xfrm>
            <a:off x="3856880"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Ellipse 239">
            <a:extLst>
              <a:ext uri="{FF2B5EF4-FFF2-40B4-BE49-F238E27FC236}">
                <a16:creationId xmlns:a16="http://schemas.microsoft.com/office/drawing/2014/main" id="{25760397-FE70-477D-9C14-B0A4360191C3}"/>
              </a:ext>
            </a:extLst>
          </p:cNvPr>
          <p:cNvSpPr/>
          <p:nvPr/>
        </p:nvSpPr>
        <p:spPr>
          <a:xfrm>
            <a:off x="414339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Ellipse 240">
            <a:extLst>
              <a:ext uri="{FF2B5EF4-FFF2-40B4-BE49-F238E27FC236}">
                <a16:creationId xmlns:a16="http://schemas.microsoft.com/office/drawing/2014/main" id="{3148A622-B1D6-418C-95D4-DF76B8E936BB}"/>
              </a:ext>
            </a:extLst>
          </p:cNvPr>
          <p:cNvSpPr/>
          <p:nvPr/>
        </p:nvSpPr>
        <p:spPr>
          <a:xfrm>
            <a:off x="442990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Ellipse 241">
            <a:extLst>
              <a:ext uri="{FF2B5EF4-FFF2-40B4-BE49-F238E27FC236}">
                <a16:creationId xmlns:a16="http://schemas.microsoft.com/office/drawing/2014/main" id="{255151B8-EFAA-4886-9D5B-DE0D346D5ECD}"/>
              </a:ext>
            </a:extLst>
          </p:cNvPr>
          <p:cNvSpPr/>
          <p:nvPr/>
        </p:nvSpPr>
        <p:spPr>
          <a:xfrm>
            <a:off x="4716416"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Ellipse 242">
            <a:extLst>
              <a:ext uri="{FF2B5EF4-FFF2-40B4-BE49-F238E27FC236}">
                <a16:creationId xmlns:a16="http://schemas.microsoft.com/office/drawing/2014/main" id="{AB301467-5F41-48B9-AF6E-BFAA9FE70771}"/>
              </a:ext>
            </a:extLst>
          </p:cNvPr>
          <p:cNvSpPr/>
          <p:nvPr/>
        </p:nvSpPr>
        <p:spPr>
          <a:xfrm>
            <a:off x="500292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Ellipse 243">
            <a:extLst>
              <a:ext uri="{FF2B5EF4-FFF2-40B4-BE49-F238E27FC236}">
                <a16:creationId xmlns:a16="http://schemas.microsoft.com/office/drawing/2014/main" id="{62A07082-8896-4039-B8B8-F9C2B653337D}"/>
              </a:ext>
            </a:extLst>
          </p:cNvPr>
          <p:cNvSpPr/>
          <p:nvPr/>
        </p:nvSpPr>
        <p:spPr>
          <a:xfrm>
            <a:off x="5289440"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Ellipse 244">
            <a:extLst>
              <a:ext uri="{FF2B5EF4-FFF2-40B4-BE49-F238E27FC236}">
                <a16:creationId xmlns:a16="http://schemas.microsoft.com/office/drawing/2014/main" id="{967F1423-00AF-4312-A2D9-41673191EC25}"/>
              </a:ext>
            </a:extLst>
          </p:cNvPr>
          <p:cNvSpPr/>
          <p:nvPr/>
        </p:nvSpPr>
        <p:spPr>
          <a:xfrm>
            <a:off x="3855875"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Ellipse 245">
            <a:extLst>
              <a:ext uri="{FF2B5EF4-FFF2-40B4-BE49-F238E27FC236}">
                <a16:creationId xmlns:a16="http://schemas.microsoft.com/office/drawing/2014/main" id="{D413CEFC-AC55-43CE-9B3B-ED596C214E43}"/>
              </a:ext>
            </a:extLst>
          </p:cNvPr>
          <p:cNvSpPr/>
          <p:nvPr/>
        </p:nvSpPr>
        <p:spPr>
          <a:xfrm>
            <a:off x="414238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7" name="Ellipse 246">
            <a:extLst>
              <a:ext uri="{FF2B5EF4-FFF2-40B4-BE49-F238E27FC236}">
                <a16:creationId xmlns:a16="http://schemas.microsoft.com/office/drawing/2014/main" id="{63B41EA4-36CA-444D-BD93-929DE4CE27AA}"/>
              </a:ext>
            </a:extLst>
          </p:cNvPr>
          <p:cNvSpPr/>
          <p:nvPr/>
        </p:nvSpPr>
        <p:spPr>
          <a:xfrm>
            <a:off x="442889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8" name="Ellipse 247">
            <a:extLst>
              <a:ext uri="{FF2B5EF4-FFF2-40B4-BE49-F238E27FC236}">
                <a16:creationId xmlns:a16="http://schemas.microsoft.com/office/drawing/2014/main" id="{430D90F7-E935-4342-812A-6E3BE34AE66E}"/>
              </a:ext>
            </a:extLst>
          </p:cNvPr>
          <p:cNvSpPr/>
          <p:nvPr/>
        </p:nvSpPr>
        <p:spPr>
          <a:xfrm>
            <a:off x="471541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Ellipse 248">
            <a:extLst>
              <a:ext uri="{FF2B5EF4-FFF2-40B4-BE49-F238E27FC236}">
                <a16:creationId xmlns:a16="http://schemas.microsoft.com/office/drawing/2014/main" id="{97DC8FC2-FB52-400A-854F-2FAC17FB8B2B}"/>
              </a:ext>
            </a:extLst>
          </p:cNvPr>
          <p:cNvSpPr/>
          <p:nvPr/>
        </p:nvSpPr>
        <p:spPr>
          <a:xfrm>
            <a:off x="5001923"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Ellipse 249">
            <a:extLst>
              <a:ext uri="{FF2B5EF4-FFF2-40B4-BE49-F238E27FC236}">
                <a16:creationId xmlns:a16="http://schemas.microsoft.com/office/drawing/2014/main" id="{48E89C9E-26E6-41C5-8BEF-0334C2F881DB}"/>
              </a:ext>
            </a:extLst>
          </p:cNvPr>
          <p:cNvSpPr/>
          <p:nvPr/>
        </p:nvSpPr>
        <p:spPr>
          <a:xfrm>
            <a:off x="5288435"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Ellipse 250">
            <a:extLst>
              <a:ext uri="{FF2B5EF4-FFF2-40B4-BE49-F238E27FC236}">
                <a16:creationId xmlns:a16="http://schemas.microsoft.com/office/drawing/2014/main" id="{84B72207-B68F-4826-87F9-E73E616D036E}"/>
              </a:ext>
            </a:extLst>
          </p:cNvPr>
          <p:cNvSpPr/>
          <p:nvPr/>
        </p:nvSpPr>
        <p:spPr>
          <a:xfrm>
            <a:off x="3855875"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Ellipse 251">
            <a:extLst>
              <a:ext uri="{FF2B5EF4-FFF2-40B4-BE49-F238E27FC236}">
                <a16:creationId xmlns:a16="http://schemas.microsoft.com/office/drawing/2014/main" id="{26516AC2-76DB-42CC-ACCB-CDB66E37E197}"/>
              </a:ext>
            </a:extLst>
          </p:cNvPr>
          <p:cNvSpPr/>
          <p:nvPr/>
        </p:nvSpPr>
        <p:spPr>
          <a:xfrm>
            <a:off x="414238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Ellipse 252">
            <a:extLst>
              <a:ext uri="{FF2B5EF4-FFF2-40B4-BE49-F238E27FC236}">
                <a16:creationId xmlns:a16="http://schemas.microsoft.com/office/drawing/2014/main" id="{C13BB5BC-BB7C-489A-9F23-432784D7A703}"/>
              </a:ext>
            </a:extLst>
          </p:cNvPr>
          <p:cNvSpPr/>
          <p:nvPr/>
        </p:nvSpPr>
        <p:spPr>
          <a:xfrm>
            <a:off x="442889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Ellipse 253">
            <a:extLst>
              <a:ext uri="{FF2B5EF4-FFF2-40B4-BE49-F238E27FC236}">
                <a16:creationId xmlns:a16="http://schemas.microsoft.com/office/drawing/2014/main" id="{A8C5CF00-4DA7-4C54-8B13-0F49EDF1D6F5}"/>
              </a:ext>
            </a:extLst>
          </p:cNvPr>
          <p:cNvSpPr/>
          <p:nvPr/>
        </p:nvSpPr>
        <p:spPr>
          <a:xfrm>
            <a:off x="471541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Ellipse 254">
            <a:extLst>
              <a:ext uri="{FF2B5EF4-FFF2-40B4-BE49-F238E27FC236}">
                <a16:creationId xmlns:a16="http://schemas.microsoft.com/office/drawing/2014/main" id="{8DF4BD4C-4416-474D-96B5-DAE4FAB2A53F}"/>
              </a:ext>
            </a:extLst>
          </p:cNvPr>
          <p:cNvSpPr/>
          <p:nvPr/>
        </p:nvSpPr>
        <p:spPr>
          <a:xfrm>
            <a:off x="5001923"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Ellipse 255">
            <a:extLst>
              <a:ext uri="{FF2B5EF4-FFF2-40B4-BE49-F238E27FC236}">
                <a16:creationId xmlns:a16="http://schemas.microsoft.com/office/drawing/2014/main" id="{DBD4062A-A24F-4A8F-9290-43D074061188}"/>
              </a:ext>
            </a:extLst>
          </p:cNvPr>
          <p:cNvSpPr/>
          <p:nvPr/>
        </p:nvSpPr>
        <p:spPr>
          <a:xfrm>
            <a:off x="5288435"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Ellipse 257">
            <a:extLst>
              <a:ext uri="{FF2B5EF4-FFF2-40B4-BE49-F238E27FC236}">
                <a16:creationId xmlns:a16="http://schemas.microsoft.com/office/drawing/2014/main" id="{7083E3A3-CA41-42C7-9AE0-822E84C46ACA}"/>
              </a:ext>
            </a:extLst>
          </p:cNvPr>
          <p:cNvSpPr/>
          <p:nvPr/>
        </p:nvSpPr>
        <p:spPr>
          <a:xfrm>
            <a:off x="2003617"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9" name="Ellipse 258">
            <a:extLst>
              <a:ext uri="{FF2B5EF4-FFF2-40B4-BE49-F238E27FC236}">
                <a16:creationId xmlns:a16="http://schemas.microsoft.com/office/drawing/2014/main" id="{4E2A9F12-2486-4B95-BDD4-FA3CE5BD17E3}"/>
              </a:ext>
            </a:extLst>
          </p:cNvPr>
          <p:cNvSpPr/>
          <p:nvPr/>
        </p:nvSpPr>
        <p:spPr>
          <a:xfrm>
            <a:off x="2290129"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Ellipse 259">
            <a:extLst>
              <a:ext uri="{FF2B5EF4-FFF2-40B4-BE49-F238E27FC236}">
                <a16:creationId xmlns:a16="http://schemas.microsoft.com/office/drawing/2014/main" id="{A9565DFB-5753-478C-9D5F-BC0F9F3A0DB4}"/>
              </a:ext>
            </a:extLst>
          </p:cNvPr>
          <p:cNvSpPr/>
          <p:nvPr/>
        </p:nvSpPr>
        <p:spPr>
          <a:xfrm>
            <a:off x="2576641"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Ellipse 260">
            <a:extLst>
              <a:ext uri="{FF2B5EF4-FFF2-40B4-BE49-F238E27FC236}">
                <a16:creationId xmlns:a16="http://schemas.microsoft.com/office/drawing/2014/main" id="{4BD4B23F-DAC2-4C41-BEFE-01FEED34D751}"/>
              </a:ext>
            </a:extLst>
          </p:cNvPr>
          <p:cNvSpPr/>
          <p:nvPr/>
        </p:nvSpPr>
        <p:spPr>
          <a:xfrm>
            <a:off x="2863153"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Ellipse 261">
            <a:extLst>
              <a:ext uri="{FF2B5EF4-FFF2-40B4-BE49-F238E27FC236}">
                <a16:creationId xmlns:a16="http://schemas.microsoft.com/office/drawing/2014/main" id="{CAA8AB1D-A7B0-4C48-99AE-1F383B205583}"/>
              </a:ext>
            </a:extLst>
          </p:cNvPr>
          <p:cNvSpPr/>
          <p:nvPr/>
        </p:nvSpPr>
        <p:spPr>
          <a:xfrm>
            <a:off x="3149665"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Ellipse 262">
            <a:extLst>
              <a:ext uri="{FF2B5EF4-FFF2-40B4-BE49-F238E27FC236}">
                <a16:creationId xmlns:a16="http://schemas.microsoft.com/office/drawing/2014/main" id="{29D9B461-F85A-48E7-90F5-9F99B91FE87E}"/>
              </a:ext>
            </a:extLst>
          </p:cNvPr>
          <p:cNvSpPr/>
          <p:nvPr/>
        </p:nvSpPr>
        <p:spPr>
          <a:xfrm>
            <a:off x="3436177"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Ellipse 263">
            <a:extLst>
              <a:ext uri="{FF2B5EF4-FFF2-40B4-BE49-F238E27FC236}">
                <a16:creationId xmlns:a16="http://schemas.microsoft.com/office/drawing/2014/main" id="{A7C91A69-1622-47F5-A6AE-08BFC6CCAAA0}"/>
              </a:ext>
            </a:extLst>
          </p:cNvPr>
          <p:cNvSpPr/>
          <p:nvPr/>
        </p:nvSpPr>
        <p:spPr>
          <a:xfrm>
            <a:off x="2003617"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Ellipse 264">
            <a:extLst>
              <a:ext uri="{FF2B5EF4-FFF2-40B4-BE49-F238E27FC236}">
                <a16:creationId xmlns:a16="http://schemas.microsoft.com/office/drawing/2014/main" id="{5969741C-E50B-48C3-ADD5-B2CEF9B55B9C}"/>
              </a:ext>
            </a:extLst>
          </p:cNvPr>
          <p:cNvSpPr/>
          <p:nvPr/>
        </p:nvSpPr>
        <p:spPr>
          <a:xfrm>
            <a:off x="2290129"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Ellipse 265">
            <a:extLst>
              <a:ext uri="{FF2B5EF4-FFF2-40B4-BE49-F238E27FC236}">
                <a16:creationId xmlns:a16="http://schemas.microsoft.com/office/drawing/2014/main" id="{6D9EC04F-3C5D-4167-A7EB-404630FEE47F}"/>
              </a:ext>
            </a:extLst>
          </p:cNvPr>
          <p:cNvSpPr/>
          <p:nvPr/>
        </p:nvSpPr>
        <p:spPr>
          <a:xfrm>
            <a:off x="2576641"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Ellipse 266">
            <a:extLst>
              <a:ext uri="{FF2B5EF4-FFF2-40B4-BE49-F238E27FC236}">
                <a16:creationId xmlns:a16="http://schemas.microsoft.com/office/drawing/2014/main" id="{4D4F3F18-6D84-49B7-80CC-C793F8BBB93B}"/>
              </a:ext>
            </a:extLst>
          </p:cNvPr>
          <p:cNvSpPr/>
          <p:nvPr/>
        </p:nvSpPr>
        <p:spPr>
          <a:xfrm>
            <a:off x="2863153"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8" name="Ellipse 267">
            <a:extLst>
              <a:ext uri="{FF2B5EF4-FFF2-40B4-BE49-F238E27FC236}">
                <a16:creationId xmlns:a16="http://schemas.microsoft.com/office/drawing/2014/main" id="{A95DAAC5-7BBB-4F79-82A5-091AB969FB21}"/>
              </a:ext>
            </a:extLst>
          </p:cNvPr>
          <p:cNvSpPr/>
          <p:nvPr/>
        </p:nvSpPr>
        <p:spPr>
          <a:xfrm>
            <a:off x="3149665"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9" name="Ellipse 268">
            <a:extLst>
              <a:ext uri="{FF2B5EF4-FFF2-40B4-BE49-F238E27FC236}">
                <a16:creationId xmlns:a16="http://schemas.microsoft.com/office/drawing/2014/main" id="{52C25E7C-FB7C-4379-9E0E-F9BAF3F4963A}"/>
              </a:ext>
            </a:extLst>
          </p:cNvPr>
          <p:cNvSpPr/>
          <p:nvPr/>
        </p:nvSpPr>
        <p:spPr>
          <a:xfrm>
            <a:off x="3436177"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Ellipse 269">
            <a:extLst>
              <a:ext uri="{FF2B5EF4-FFF2-40B4-BE49-F238E27FC236}">
                <a16:creationId xmlns:a16="http://schemas.microsoft.com/office/drawing/2014/main" id="{035F89DE-403B-45C0-80D4-5CF8D9D5B77A}"/>
              </a:ext>
            </a:extLst>
          </p:cNvPr>
          <p:cNvSpPr/>
          <p:nvPr/>
        </p:nvSpPr>
        <p:spPr>
          <a:xfrm>
            <a:off x="2004622"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Ellipse 270">
            <a:extLst>
              <a:ext uri="{FF2B5EF4-FFF2-40B4-BE49-F238E27FC236}">
                <a16:creationId xmlns:a16="http://schemas.microsoft.com/office/drawing/2014/main" id="{BE074FA3-32F5-40D0-A90D-41DA32358AAB}"/>
              </a:ext>
            </a:extLst>
          </p:cNvPr>
          <p:cNvSpPr/>
          <p:nvPr/>
        </p:nvSpPr>
        <p:spPr>
          <a:xfrm>
            <a:off x="2291134"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Ellipse 271">
            <a:extLst>
              <a:ext uri="{FF2B5EF4-FFF2-40B4-BE49-F238E27FC236}">
                <a16:creationId xmlns:a16="http://schemas.microsoft.com/office/drawing/2014/main" id="{95508AF8-6D72-4028-B767-6011983F9FF8}"/>
              </a:ext>
            </a:extLst>
          </p:cNvPr>
          <p:cNvSpPr/>
          <p:nvPr/>
        </p:nvSpPr>
        <p:spPr>
          <a:xfrm>
            <a:off x="2577646"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Ellipse 272">
            <a:extLst>
              <a:ext uri="{FF2B5EF4-FFF2-40B4-BE49-F238E27FC236}">
                <a16:creationId xmlns:a16="http://schemas.microsoft.com/office/drawing/2014/main" id="{AE6A69E6-6483-4E3F-824C-7B1C2BA201C2}"/>
              </a:ext>
            </a:extLst>
          </p:cNvPr>
          <p:cNvSpPr/>
          <p:nvPr/>
        </p:nvSpPr>
        <p:spPr>
          <a:xfrm>
            <a:off x="2864158"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Ellipse 273">
            <a:extLst>
              <a:ext uri="{FF2B5EF4-FFF2-40B4-BE49-F238E27FC236}">
                <a16:creationId xmlns:a16="http://schemas.microsoft.com/office/drawing/2014/main" id="{AB85F17D-72F3-4C96-89DA-5542A5287147}"/>
              </a:ext>
            </a:extLst>
          </p:cNvPr>
          <p:cNvSpPr/>
          <p:nvPr/>
        </p:nvSpPr>
        <p:spPr>
          <a:xfrm>
            <a:off x="3150670"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Ellipse 274">
            <a:extLst>
              <a:ext uri="{FF2B5EF4-FFF2-40B4-BE49-F238E27FC236}">
                <a16:creationId xmlns:a16="http://schemas.microsoft.com/office/drawing/2014/main" id="{EBFA0598-668A-41F1-8787-EF7E0DBF29DB}"/>
              </a:ext>
            </a:extLst>
          </p:cNvPr>
          <p:cNvSpPr/>
          <p:nvPr/>
        </p:nvSpPr>
        <p:spPr>
          <a:xfrm>
            <a:off x="3437182" y="696361"/>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Ellipse 275">
            <a:extLst>
              <a:ext uri="{FF2B5EF4-FFF2-40B4-BE49-F238E27FC236}">
                <a16:creationId xmlns:a16="http://schemas.microsoft.com/office/drawing/2014/main" id="{A9602753-C42D-4686-AC95-D0BFB5158B2E}"/>
              </a:ext>
            </a:extLst>
          </p:cNvPr>
          <p:cNvSpPr/>
          <p:nvPr/>
        </p:nvSpPr>
        <p:spPr>
          <a:xfrm>
            <a:off x="2003617"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Ellipse 276">
            <a:extLst>
              <a:ext uri="{FF2B5EF4-FFF2-40B4-BE49-F238E27FC236}">
                <a16:creationId xmlns:a16="http://schemas.microsoft.com/office/drawing/2014/main" id="{5B88237F-DC33-4B0B-805F-7805740AB89E}"/>
              </a:ext>
            </a:extLst>
          </p:cNvPr>
          <p:cNvSpPr/>
          <p:nvPr/>
        </p:nvSpPr>
        <p:spPr>
          <a:xfrm>
            <a:off x="2290129"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Ellipse 277">
            <a:extLst>
              <a:ext uri="{FF2B5EF4-FFF2-40B4-BE49-F238E27FC236}">
                <a16:creationId xmlns:a16="http://schemas.microsoft.com/office/drawing/2014/main" id="{E9DA7078-2D74-4B04-B55C-63CE50991909}"/>
              </a:ext>
            </a:extLst>
          </p:cNvPr>
          <p:cNvSpPr/>
          <p:nvPr/>
        </p:nvSpPr>
        <p:spPr>
          <a:xfrm>
            <a:off x="2576641"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Ellipse 278">
            <a:extLst>
              <a:ext uri="{FF2B5EF4-FFF2-40B4-BE49-F238E27FC236}">
                <a16:creationId xmlns:a16="http://schemas.microsoft.com/office/drawing/2014/main" id="{F90149EC-D172-4A65-9250-2A0CF866A999}"/>
              </a:ext>
            </a:extLst>
          </p:cNvPr>
          <p:cNvSpPr/>
          <p:nvPr/>
        </p:nvSpPr>
        <p:spPr>
          <a:xfrm>
            <a:off x="2863153"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0" name="Ellipse 279">
            <a:extLst>
              <a:ext uri="{FF2B5EF4-FFF2-40B4-BE49-F238E27FC236}">
                <a16:creationId xmlns:a16="http://schemas.microsoft.com/office/drawing/2014/main" id="{3ABEE68C-206F-4268-BB58-F4F822FCBE84}"/>
              </a:ext>
            </a:extLst>
          </p:cNvPr>
          <p:cNvSpPr/>
          <p:nvPr/>
        </p:nvSpPr>
        <p:spPr>
          <a:xfrm>
            <a:off x="3149665"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1" name="Ellipse 280">
            <a:extLst>
              <a:ext uri="{FF2B5EF4-FFF2-40B4-BE49-F238E27FC236}">
                <a16:creationId xmlns:a16="http://schemas.microsoft.com/office/drawing/2014/main" id="{C74038AD-356E-4F67-ABC4-71204A7CB402}"/>
              </a:ext>
            </a:extLst>
          </p:cNvPr>
          <p:cNvSpPr/>
          <p:nvPr/>
        </p:nvSpPr>
        <p:spPr>
          <a:xfrm>
            <a:off x="3436177" y="99506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Ellipse 281">
            <a:extLst>
              <a:ext uri="{FF2B5EF4-FFF2-40B4-BE49-F238E27FC236}">
                <a16:creationId xmlns:a16="http://schemas.microsoft.com/office/drawing/2014/main" id="{FEB60DEC-603B-4752-9C65-F8028455A66A}"/>
              </a:ext>
            </a:extLst>
          </p:cNvPr>
          <p:cNvSpPr/>
          <p:nvPr/>
        </p:nvSpPr>
        <p:spPr>
          <a:xfrm>
            <a:off x="2003617"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3" name="Ellipse 282">
            <a:extLst>
              <a:ext uri="{FF2B5EF4-FFF2-40B4-BE49-F238E27FC236}">
                <a16:creationId xmlns:a16="http://schemas.microsoft.com/office/drawing/2014/main" id="{EADD639A-4646-451B-98F2-75ED1F8A7EC1}"/>
              </a:ext>
            </a:extLst>
          </p:cNvPr>
          <p:cNvSpPr/>
          <p:nvPr/>
        </p:nvSpPr>
        <p:spPr>
          <a:xfrm>
            <a:off x="2290129"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4" name="Ellipse 283">
            <a:extLst>
              <a:ext uri="{FF2B5EF4-FFF2-40B4-BE49-F238E27FC236}">
                <a16:creationId xmlns:a16="http://schemas.microsoft.com/office/drawing/2014/main" id="{D9AA2963-FE74-43F8-8EB2-11C03CA5F9D5}"/>
              </a:ext>
            </a:extLst>
          </p:cNvPr>
          <p:cNvSpPr/>
          <p:nvPr/>
        </p:nvSpPr>
        <p:spPr>
          <a:xfrm>
            <a:off x="2576641"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Ellipse 284">
            <a:extLst>
              <a:ext uri="{FF2B5EF4-FFF2-40B4-BE49-F238E27FC236}">
                <a16:creationId xmlns:a16="http://schemas.microsoft.com/office/drawing/2014/main" id="{87DC3989-C7AA-4020-AD56-00FCB5011293}"/>
              </a:ext>
            </a:extLst>
          </p:cNvPr>
          <p:cNvSpPr/>
          <p:nvPr/>
        </p:nvSpPr>
        <p:spPr>
          <a:xfrm>
            <a:off x="2863153"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 name="Ellipse 285">
            <a:extLst>
              <a:ext uri="{FF2B5EF4-FFF2-40B4-BE49-F238E27FC236}">
                <a16:creationId xmlns:a16="http://schemas.microsoft.com/office/drawing/2014/main" id="{B2839C45-DFD9-4256-8EFC-EFF9A3A85D91}"/>
              </a:ext>
            </a:extLst>
          </p:cNvPr>
          <p:cNvSpPr/>
          <p:nvPr/>
        </p:nvSpPr>
        <p:spPr>
          <a:xfrm>
            <a:off x="3149665"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7" name="Ellipse 286">
            <a:extLst>
              <a:ext uri="{FF2B5EF4-FFF2-40B4-BE49-F238E27FC236}">
                <a16:creationId xmlns:a16="http://schemas.microsoft.com/office/drawing/2014/main" id="{2183CC23-E2F1-4B7A-AF87-E3F93461EE23}"/>
              </a:ext>
            </a:extLst>
          </p:cNvPr>
          <p:cNvSpPr/>
          <p:nvPr/>
        </p:nvSpPr>
        <p:spPr>
          <a:xfrm>
            <a:off x="3436177" y="129376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9" name="Ellipse 288">
            <a:extLst>
              <a:ext uri="{FF2B5EF4-FFF2-40B4-BE49-F238E27FC236}">
                <a16:creationId xmlns:a16="http://schemas.microsoft.com/office/drawing/2014/main" id="{70B5AB77-645F-4274-B7B1-D94B2D4C1645}"/>
              </a:ext>
            </a:extLst>
          </p:cNvPr>
          <p:cNvSpPr/>
          <p:nvPr/>
        </p:nvSpPr>
        <p:spPr>
          <a:xfrm>
            <a:off x="5717252"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0" name="Ellipse 289">
            <a:extLst>
              <a:ext uri="{FF2B5EF4-FFF2-40B4-BE49-F238E27FC236}">
                <a16:creationId xmlns:a16="http://schemas.microsoft.com/office/drawing/2014/main" id="{D86BBC75-23E6-4D8D-AF49-1AABC74D66EB}"/>
              </a:ext>
            </a:extLst>
          </p:cNvPr>
          <p:cNvSpPr/>
          <p:nvPr/>
        </p:nvSpPr>
        <p:spPr>
          <a:xfrm>
            <a:off x="6003764"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Ellipse 290">
            <a:extLst>
              <a:ext uri="{FF2B5EF4-FFF2-40B4-BE49-F238E27FC236}">
                <a16:creationId xmlns:a16="http://schemas.microsoft.com/office/drawing/2014/main" id="{3A37EFCF-A7E3-4AF8-97A3-94D14B7F8F83}"/>
              </a:ext>
            </a:extLst>
          </p:cNvPr>
          <p:cNvSpPr/>
          <p:nvPr/>
        </p:nvSpPr>
        <p:spPr>
          <a:xfrm>
            <a:off x="6290276"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Ellipse 291">
            <a:extLst>
              <a:ext uri="{FF2B5EF4-FFF2-40B4-BE49-F238E27FC236}">
                <a16:creationId xmlns:a16="http://schemas.microsoft.com/office/drawing/2014/main" id="{7E8477E7-6E70-4531-A952-B1C9F36152F3}"/>
              </a:ext>
            </a:extLst>
          </p:cNvPr>
          <p:cNvSpPr/>
          <p:nvPr/>
        </p:nvSpPr>
        <p:spPr>
          <a:xfrm>
            <a:off x="6576788"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Ellipse 292">
            <a:extLst>
              <a:ext uri="{FF2B5EF4-FFF2-40B4-BE49-F238E27FC236}">
                <a16:creationId xmlns:a16="http://schemas.microsoft.com/office/drawing/2014/main" id="{47CE33F3-DA87-4AA6-AB07-91898793FC6F}"/>
              </a:ext>
            </a:extLst>
          </p:cNvPr>
          <p:cNvSpPr/>
          <p:nvPr/>
        </p:nvSpPr>
        <p:spPr>
          <a:xfrm>
            <a:off x="6863300" y="9895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Ellipse 293">
            <a:extLst>
              <a:ext uri="{FF2B5EF4-FFF2-40B4-BE49-F238E27FC236}">
                <a16:creationId xmlns:a16="http://schemas.microsoft.com/office/drawing/2014/main" id="{D71A8BA2-4C65-4774-875F-CF48FEB731E1}"/>
              </a:ext>
            </a:extLst>
          </p:cNvPr>
          <p:cNvSpPr/>
          <p:nvPr/>
        </p:nvSpPr>
        <p:spPr>
          <a:xfrm>
            <a:off x="7149812" y="9895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Ellipse 294">
            <a:extLst>
              <a:ext uri="{FF2B5EF4-FFF2-40B4-BE49-F238E27FC236}">
                <a16:creationId xmlns:a16="http://schemas.microsoft.com/office/drawing/2014/main" id="{E90178A0-D760-4FBF-9AB4-FD584B75CC74}"/>
              </a:ext>
            </a:extLst>
          </p:cNvPr>
          <p:cNvSpPr/>
          <p:nvPr/>
        </p:nvSpPr>
        <p:spPr>
          <a:xfrm>
            <a:off x="5717252"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Ellipse 295">
            <a:extLst>
              <a:ext uri="{FF2B5EF4-FFF2-40B4-BE49-F238E27FC236}">
                <a16:creationId xmlns:a16="http://schemas.microsoft.com/office/drawing/2014/main" id="{17CE563A-2918-49EE-A933-D1FFFC909C2E}"/>
              </a:ext>
            </a:extLst>
          </p:cNvPr>
          <p:cNvSpPr/>
          <p:nvPr/>
        </p:nvSpPr>
        <p:spPr>
          <a:xfrm>
            <a:off x="6003764"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Ellipse 296">
            <a:extLst>
              <a:ext uri="{FF2B5EF4-FFF2-40B4-BE49-F238E27FC236}">
                <a16:creationId xmlns:a16="http://schemas.microsoft.com/office/drawing/2014/main" id="{D66E9EA8-6E4C-42DA-8FAE-D989BC026B4F}"/>
              </a:ext>
            </a:extLst>
          </p:cNvPr>
          <p:cNvSpPr/>
          <p:nvPr/>
        </p:nvSpPr>
        <p:spPr>
          <a:xfrm>
            <a:off x="6290276"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Ellipse 297">
            <a:extLst>
              <a:ext uri="{FF2B5EF4-FFF2-40B4-BE49-F238E27FC236}">
                <a16:creationId xmlns:a16="http://schemas.microsoft.com/office/drawing/2014/main" id="{D44AD226-1730-4C7F-825F-B1A7ADBD60DC}"/>
              </a:ext>
            </a:extLst>
          </p:cNvPr>
          <p:cNvSpPr/>
          <p:nvPr/>
        </p:nvSpPr>
        <p:spPr>
          <a:xfrm>
            <a:off x="6576788"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9" name="Ellipse 298">
            <a:extLst>
              <a:ext uri="{FF2B5EF4-FFF2-40B4-BE49-F238E27FC236}">
                <a16:creationId xmlns:a16="http://schemas.microsoft.com/office/drawing/2014/main" id="{0AECE9F0-AFE8-485B-9AA3-B358C14A34E2}"/>
              </a:ext>
            </a:extLst>
          </p:cNvPr>
          <p:cNvSpPr/>
          <p:nvPr/>
        </p:nvSpPr>
        <p:spPr>
          <a:xfrm>
            <a:off x="6863300" y="39765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Ellipse 299">
            <a:extLst>
              <a:ext uri="{FF2B5EF4-FFF2-40B4-BE49-F238E27FC236}">
                <a16:creationId xmlns:a16="http://schemas.microsoft.com/office/drawing/2014/main" id="{8570BFDA-2194-44A6-B939-68BE2F767ED4}"/>
              </a:ext>
            </a:extLst>
          </p:cNvPr>
          <p:cNvSpPr/>
          <p:nvPr/>
        </p:nvSpPr>
        <p:spPr>
          <a:xfrm>
            <a:off x="7149812" y="39765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Ellipse 300">
            <a:extLst>
              <a:ext uri="{FF2B5EF4-FFF2-40B4-BE49-F238E27FC236}">
                <a16:creationId xmlns:a16="http://schemas.microsoft.com/office/drawing/2014/main" id="{7C8E329E-8481-4335-BBC7-7A6F884F5272}"/>
              </a:ext>
            </a:extLst>
          </p:cNvPr>
          <p:cNvSpPr/>
          <p:nvPr/>
        </p:nvSpPr>
        <p:spPr>
          <a:xfrm>
            <a:off x="5718257"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2" name="Ellipse 301">
            <a:extLst>
              <a:ext uri="{FF2B5EF4-FFF2-40B4-BE49-F238E27FC236}">
                <a16:creationId xmlns:a16="http://schemas.microsoft.com/office/drawing/2014/main" id="{4020E283-CF6B-4175-AC0C-AB20ECF2024B}"/>
              </a:ext>
            </a:extLst>
          </p:cNvPr>
          <p:cNvSpPr/>
          <p:nvPr/>
        </p:nvSpPr>
        <p:spPr>
          <a:xfrm>
            <a:off x="6004769"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Ellipse 302">
            <a:extLst>
              <a:ext uri="{FF2B5EF4-FFF2-40B4-BE49-F238E27FC236}">
                <a16:creationId xmlns:a16="http://schemas.microsoft.com/office/drawing/2014/main" id="{94FA3F0D-7F00-4546-982A-81F0DB22D7C9}"/>
              </a:ext>
            </a:extLst>
          </p:cNvPr>
          <p:cNvSpPr/>
          <p:nvPr/>
        </p:nvSpPr>
        <p:spPr>
          <a:xfrm>
            <a:off x="6291281" y="69636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Ellipse 303">
            <a:extLst>
              <a:ext uri="{FF2B5EF4-FFF2-40B4-BE49-F238E27FC236}">
                <a16:creationId xmlns:a16="http://schemas.microsoft.com/office/drawing/2014/main" id="{0CA5B442-E806-462F-BB04-0178D4A1399D}"/>
              </a:ext>
            </a:extLst>
          </p:cNvPr>
          <p:cNvSpPr/>
          <p:nvPr/>
        </p:nvSpPr>
        <p:spPr>
          <a:xfrm>
            <a:off x="6577793"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Ellipse 304">
            <a:extLst>
              <a:ext uri="{FF2B5EF4-FFF2-40B4-BE49-F238E27FC236}">
                <a16:creationId xmlns:a16="http://schemas.microsoft.com/office/drawing/2014/main" id="{87B611CF-1184-4078-B53F-738315974586}"/>
              </a:ext>
            </a:extLst>
          </p:cNvPr>
          <p:cNvSpPr/>
          <p:nvPr/>
        </p:nvSpPr>
        <p:spPr>
          <a:xfrm>
            <a:off x="6864305" y="69636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Ellipse 305">
            <a:extLst>
              <a:ext uri="{FF2B5EF4-FFF2-40B4-BE49-F238E27FC236}">
                <a16:creationId xmlns:a16="http://schemas.microsoft.com/office/drawing/2014/main" id="{4EB0E9AE-1E44-4755-BE49-051BCA3EB88B}"/>
              </a:ext>
            </a:extLst>
          </p:cNvPr>
          <p:cNvSpPr/>
          <p:nvPr/>
        </p:nvSpPr>
        <p:spPr>
          <a:xfrm>
            <a:off x="7150817" y="69636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Ellipse 306">
            <a:extLst>
              <a:ext uri="{FF2B5EF4-FFF2-40B4-BE49-F238E27FC236}">
                <a16:creationId xmlns:a16="http://schemas.microsoft.com/office/drawing/2014/main" id="{8EA8D120-95CA-4A66-A2AA-DBE8D8807F6F}"/>
              </a:ext>
            </a:extLst>
          </p:cNvPr>
          <p:cNvSpPr/>
          <p:nvPr/>
        </p:nvSpPr>
        <p:spPr>
          <a:xfrm>
            <a:off x="5717252"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Ellipse 307">
            <a:extLst>
              <a:ext uri="{FF2B5EF4-FFF2-40B4-BE49-F238E27FC236}">
                <a16:creationId xmlns:a16="http://schemas.microsoft.com/office/drawing/2014/main" id="{9CDC2332-76B6-4B75-A901-31FCC52CD0B7}"/>
              </a:ext>
            </a:extLst>
          </p:cNvPr>
          <p:cNvSpPr/>
          <p:nvPr/>
        </p:nvSpPr>
        <p:spPr>
          <a:xfrm>
            <a:off x="6003764"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Ellipse 308">
            <a:extLst>
              <a:ext uri="{FF2B5EF4-FFF2-40B4-BE49-F238E27FC236}">
                <a16:creationId xmlns:a16="http://schemas.microsoft.com/office/drawing/2014/main" id="{B88D5D69-9412-4CCE-B6EF-439893CB0E21}"/>
              </a:ext>
            </a:extLst>
          </p:cNvPr>
          <p:cNvSpPr/>
          <p:nvPr/>
        </p:nvSpPr>
        <p:spPr>
          <a:xfrm>
            <a:off x="6290276" y="99506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Ellipse 309">
            <a:extLst>
              <a:ext uri="{FF2B5EF4-FFF2-40B4-BE49-F238E27FC236}">
                <a16:creationId xmlns:a16="http://schemas.microsoft.com/office/drawing/2014/main" id="{060FEB83-1286-45A0-855E-32CB309CF756}"/>
              </a:ext>
            </a:extLst>
          </p:cNvPr>
          <p:cNvSpPr/>
          <p:nvPr/>
        </p:nvSpPr>
        <p:spPr>
          <a:xfrm>
            <a:off x="6576788"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Ellipse 310">
            <a:extLst>
              <a:ext uri="{FF2B5EF4-FFF2-40B4-BE49-F238E27FC236}">
                <a16:creationId xmlns:a16="http://schemas.microsoft.com/office/drawing/2014/main" id="{32907973-3EC3-401D-A4B2-FCAFBD28DAEF}"/>
              </a:ext>
            </a:extLst>
          </p:cNvPr>
          <p:cNvSpPr/>
          <p:nvPr/>
        </p:nvSpPr>
        <p:spPr>
          <a:xfrm>
            <a:off x="6863300" y="99506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Ellipse 311">
            <a:extLst>
              <a:ext uri="{FF2B5EF4-FFF2-40B4-BE49-F238E27FC236}">
                <a16:creationId xmlns:a16="http://schemas.microsoft.com/office/drawing/2014/main" id="{9BD7F547-B235-43D8-A7F6-9A813D568989}"/>
              </a:ext>
            </a:extLst>
          </p:cNvPr>
          <p:cNvSpPr/>
          <p:nvPr/>
        </p:nvSpPr>
        <p:spPr>
          <a:xfrm>
            <a:off x="7149812" y="99506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Ellipse 312">
            <a:extLst>
              <a:ext uri="{FF2B5EF4-FFF2-40B4-BE49-F238E27FC236}">
                <a16:creationId xmlns:a16="http://schemas.microsoft.com/office/drawing/2014/main" id="{AB30908F-5221-4976-84EA-8D4D753D7439}"/>
              </a:ext>
            </a:extLst>
          </p:cNvPr>
          <p:cNvSpPr/>
          <p:nvPr/>
        </p:nvSpPr>
        <p:spPr>
          <a:xfrm>
            <a:off x="5717252"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Ellipse 313">
            <a:extLst>
              <a:ext uri="{FF2B5EF4-FFF2-40B4-BE49-F238E27FC236}">
                <a16:creationId xmlns:a16="http://schemas.microsoft.com/office/drawing/2014/main" id="{CC22E594-1B45-4BC5-9B25-D752BB88F912}"/>
              </a:ext>
            </a:extLst>
          </p:cNvPr>
          <p:cNvSpPr/>
          <p:nvPr/>
        </p:nvSpPr>
        <p:spPr>
          <a:xfrm>
            <a:off x="6003764"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Ellipse 314">
            <a:extLst>
              <a:ext uri="{FF2B5EF4-FFF2-40B4-BE49-F238E27FC236}">
                <a16:creationId xmlns:a16="http://schemas.microsoft.com/office/drawing/2014/main" id="{56CBD0B7-0869-4933-A76C-67EDA43E440F}"/>
              </a:ext>
            </a:extLst>
          </p:cNvPr>
          <p:cNvSpPr/>
          <p:nvPr/>
        </p:nvSpPr>
        <p:spPr>
          <a:xfrm>
            <a:off x="6290276" y="129376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Ellipse 315">
            <a:extLst>
              <a:ext uri="{FF2B5EF4-FFF2-40B4-BE49-F238E27FC236}">
                <a16:creationId xmlns:a16="http://schemas.microsoft.com/office/drawing/2014/main" id="{4C1BE627-B162-48E9-98A0-82D9C3FFC367}"/>
              </a:ext>
            </a:extLst>
          </p:cNvPr>
          <p:cNvSpPr/>
          <p:nvPr/>
        </p:nvSpPr>
        <p:spPr>
          <a:xfrm>
            <a:off x="6576788"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Ellipse 316">
            <a:extLst>
              <a:ext uri="{FF2B5EF4-FFF2-40B4-BE49-F238E27FC236}">
                <a16:creationId xmlns:a16="http://schemas.microsoft.com/office/drawing/2014/main" id="{8184BCE4-4D82-458E-B0A4-527839F6F002}"/>
              </a:ext>
            </a:extLst>
          </p:cNvPr>
          <p:cNvSpPr/>
          <p:nvPr/>
        </p:nvSpPr>
        <p:spPr>
          <a:xfrm>
            <a:off x="6863300" y="129376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8" name="Ellipse 317">
            <a:extLst>
              <a:ext uri="{FF2B5EF4-FFF2-40B4-BE49-F238E27FC236}">
                <a16:creationId xmlns:a16="http://schemas.microsoft.com/office/drawing/2014/main" id="{5F8347C4-F2AF-4E03-A21A-7DD1921CC28C}"/>
              </a:ext>
            </a:extLst>
          </p:cNvPr>
          <p:cNvSpPr/>
          <p:nvPr/>
        </p:nvSpPr>
        <p:spPr>
          <a:xfrm>
            <a:off x="7149812" y="129376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Ellipse 319">
            <a:extLst>
              <a:ext uri="{FF2B5EF4-FFF2-40B4-BE49-F238E27FC236}">
                <a16:creationId xmlns:a16="http://schemas.microsoft.com/office/drawing/2014/main" id="{81370FA1-C88B-47E6-951D-3EDBD14DC7A9}"/>
              </a:ext>
            </a:extLst>
          </p:cNvPr>
          <p:cNvSpPr/>
          <p:nvPr/>
        </p:nvSpPr>
        <p:spPr>
          <a:xfrm>
            <a:off x="689419"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Ellipse 320">
            <a:extLst>
              <a:ext uri="{FF2B5EF4-FFF2-40B4-BE49-F238E27FC236}">
                <a16:creationId xmlns:a16="http://schemas.microsoft.com/office/drawing/2014/main" id="{513C3FC4-E406-44EC-B1D1-1D7FAB7F9DB7}"/>
              </a:ext>
            </a:extLst>
          </p:cNvPr>
          <p:cNvSpPr/>
          <p:nvPr/>
        </p:nvSpPr>
        <p:spPr>
          <a:xfrm>
            <a:off x="975931"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2" name="Ellipse 321">
            <a:extLst>
              <a:ext uri="{FF2B5EF4-FFF2-40B4-BE49-F238E27FC236}">
                <a16:creationId xmlns:a16="http://schemas.microsoft.com/office/drawing/2014/main" id="{C22DAC23-1F9F-4236-85D0-F48B2755809F}"/>
              </a:ext>
            </a:extLst>
          </p:cNvPr>
          <p:cNvSpPr/>
          <p:nvPr/>
        </p:nvSpPr>
        <p:spPr>
          <a:xfrm>
            <a:off x="1262443"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3" name="Ellipse 322">
            <a:extLst>
              <a:ext uri="{FF2B5EF4-FFF2-40B4-BE49-F238E27FC236}">
                <a16:creationId xmlns:a16="http://schemas.microsoft.com/office/drawing/2014/main" id="{4F49009C-6DF7-4B91-A9C8-FBB85D0A4FD8}"/>
              </a:ext>
            </a:extLst>
          </p:cNvPr>
          <p:cNvSpPr/>
          <p:nvPr/>
        </p:nvSpPr>
        <p:spPr>
          <a:xfrm>
            <a:off x="1548955"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Ellipse 323">
            <a:extLst>
              <a:ext uri="{FF2B5EF4-FFF2-40B4-BE49-F238E27FC236}">
                <a16:creationId xmlns:a16="http://schemas.microsoft.com/office/drawing/2014/main" id="{81883E44-65E9-46E4-98F1-2B1A99F9A37C}"/>
              </a:ext>
            </a:extLst>
          </p:cNvPr>
          <p:cNvSpPr/>
          <p:nvPr/>
        </p:nvSpPr>
        <p:spPr>
          <a:xfrm>
            <a:off x="1835467"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5" name="Ellipse 324">
            <a:extLst>
              <a:ext uri="{FF2B5EF4-FFF2-40B4-BE49-F238E27FC236}">
                <a16:creationId xmlns:a16="http://schemas.microsoft.com/office/drawing/2014/main" id="{23D531F4-A313-4038-9297-EF12FBDA8987}"/>
              </a:ext>
            </a:extLst>
          </p:cNvPr>
          <p:cNvSpPr/>
          <p:nvPr/>
        </p:nvSpPr>
        <p:spPr>
          <a:xfrm>
            <a:off x="2121979" y="2769475"/>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Ellipse 326">
            <a:extLst>
              <a:ext uri="{FF2B5EF4-FFF2-40B4-BE49-F238E27FC236}">
                <a16:creationId xmlns:a16="http://schemas.microsoft.com/office/drawing/2014/main" id="{2AD47787-0BDB-485F-BE86-483E7002C954}"/>
              </a:ext>
            </a:extLst>
          </p:cNvPr>
          <p:cNvSpPr/>
          <p:nvPr/>
        </p:nvSpPr>
        <p:spPr>
          <a:xfrm>
            <a:off x="689419"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8" name="Ellipse 327">
            <a:extLst>
              <a:ext uri="{FF2B5EF4-FFF2-40B4-BE49-F238E27FC236}">
                <a16:creationId xmlns:a16="http://schemas.microsoft.com/office/drawing/2014/main" id="{79B3A1B4-1C65-4A5E-A734-F585E9FEE42D}"/>
              </a:ext>
            </a:extLst>
          </p:cNvPr>
          <p:cNvSpPr/>
          <p:nvPr/>
        </p:nvSpPr>
        <p:spPr>
          <a:xfrm>
            <a:off x="975931"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9" name="Ellipse 328">
            <a:extLst>
              <a:ext uri="{FF2B5EF4-FFF2-40B4-BE49-F238E27FC236}">
                <a16:creationId xmlns:a16="http://schemas.microsoft.com/office/drawing/2014/main" id="{78A48F8D-D6C8-4280-BA64-20782E0E3FB3}"/>
              </a:ext>
            </a:extLst>
          </p:cNvPr>
          <p:cNvSpPr/>
          <p:nvPr/>
        </p:nvSpPr>
        <p:spPr>
          <a:xfrm>
            <a:off x="1262443"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Ellipse 329">
            <a:extLst>
              <a:ext uri="{FF2B5EF4-FFF2-40B4-BE49-F238E27FC236}">
                <a16:creationId xmlns:a16="http://schemas.microsoft.com/office/drawing/2014/main" id="{D25B628E-E8CE-4960-8C60-8B015AFDF136}"/>
              </a:ext>
            </a:extLst>
          </p:cNvPr>
          <p:cNvSpPr/>
          <p:nvPr/>
        </p:nvSpPr>
        <p:spPr>
          <a:xfrm>
            <a:off x="1548955"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1" name="Ellipse 330">
            <a:extLst>
              <a:ext uri="{FF2B5EF4-FFF2-40B4-BE49-F238E27FC236}">
                <a16:creationId xmlns:a16="http://schemas.microsoft.com/office/drawing/2014/main" id="{53DB9537-ABD8-4CA6-B3B3-341380D4D1F6}"/>
              </a:ext>
            </a:extLst>
          </p:cNvPr>
          <p:cNvSpPr/>
          <p:nvPr/>
        </p:nvSpPr>
        <p:spPr>
          <a:xfrm>
            <a:off x="1835467"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2" name="Ellipse 331">
            <a:extLst>
              <a:ext uri="{FF2B5EF4-FFF2-40B4-BE49-F238E27FC236}">
                <a16:creationId xmlns:a16="http://schemas.microsoft.com/office/drawing/2014/main" id="{2CA00466-F3EC-4C4B-B30A-DE1B926FF689}"/>
              </a:ext>
            </a:extLst>
          </p:cNvPr>
          <p:cNvSpPr/>
          <p:nvPr/>
        </p:nvSpPr>
        <p:spPr>
          <a:xfrm>
            <a:off x="2121979" y="3068179"/>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Ellipse 332">
            <a:extLst>
              <a:ext uri="{FF2B5EF4-FFF2-40B4-BE49-F238E27FC236}">
                <a16:creationId xmlns:a16="http://schemas.microsoft.com/office/drawing/2014/main" id="{D218BAD8-13F8-44D9-A218-71FB8D396DCE}"/>
              </a:ext>
            </a:extLst>
          </p:cNvPr>
          <p:cNvSpPr/>
          <p:nvPr/>
        </p:nvSpPr>
        <p:spPr>
          <a:xfrm>
            <a:off x="690424"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4" name="Ellipse 333">
            <a:extLst>
              <a:ext uri="{FF2B5EF4-FFF2-40B4-BE49-F238E27FC236}">
                <a16:creationId xmlns:a16="http://schemas.microsoft.com/office/drawing/2014/main" id="{35E15F75-4A3E-4170-937D-444ACA679D04}"/>
              </a:ext>
            </a:extLst>
          </p:cNvPr>
          <p:cNvSpPr/>
          <p:nvPr/>
        </p:nvSpPr>
        <p:spPr>
          <a:xfrm>
            <a:off x="976936"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5" name="Ellipse 334">
            <a:extLst>
              <a:ext uri="{FF2B5EF4-FFF2-40B4-BE49-F238E27FC236}">
                <a16:creationId xmlns:a16="http://schemas.microsoft.com/office/drawing/2014/main" id="{122F9809-B895-4DEA-9BF4-791F936FC279}"/>
              </a:ext>
            </a:extLst>
          </p:cNvPr>
          <p:cNvSpPr/>
          <p:nvPr/>
        </p:nvSpPr>
        <p:spPr>
          <a:xfrm>
            <a:off x="1263448"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Ellipse 335">
            <a:extLst>
              <a:ext uri="{FF2B5EF4-FFF2-40B4-BE49-F238E27FC236}">
                <a16:creationId xmlns:a16="http://schemas.microsoft.com/office/drawing/2014/main" id="{B7E94ACA-C3C9-40D6-81FB-1FD111EE3095}"/>
              </a:ext>
            </a:extLst>
          </p:cNvPr>
          <p:cNvSpPr/>
          <p:nvPr/>
        </p:nvSpPr>
        <p:spPr>
          <a:xfrm>
            <a:off x="1549960"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7" name="Ellipse 336">
            <a:extLst>
              <a:ext uri="{FF2B5EF4-FFF2-40B4-BE49-F238E27FC236}">
                <a16:creationId xmlns:a16="http://schemas.microsoft.com/office/drawing/2014/main" id="{E01659CE-3297-4A92-A2AC-7267F4C64799}"/>
              </a:ext>
            </a:extLst>
          </p:cNvPr>
          <p:cNvSpPr/>
          <p:nvPr/>
        </p:nvSpPr>
        <p:spPr>
          <a:xfrm>
            <a:off x="1836472"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8" name="Ellipse 337">
            <a:extLst>
              <a:ext uri="{FF2B5EF4-FFF2-40B4-BE49-F238E27FC236}">
                <a16:creationId xmlns:a16="http://schemas.microsoft.com/office/drawing/2014/main" id="{2BD80282-E934-46ED-B25C-BD769EE62525}"/>
              </a:ext>
            </a:extLst>
          </p:cNvPr>
          <p:cNvSpPr/>
          <p:nvPr/>
        </p:nvSpPr>
        <p:spPr>
          <a:xfrm>
            <a:off x="2122984" y="3366883"/>
            <a:ext cx="226809"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38">
            <a:extLst>
              <a:ext uri="{FF2B5EF4-FFF2-40B4-BE49-F238E27FC236}">
                <a16:creationId xmlns:a16="http://schemas.microsoft.com/office/drawing/2014/main" id="{A46D8DE6-9ACC-43A4-A0D4-D3F50679E72C}"/>
              </a:ext>
            </a:extLst>
          </p:cNvPr>
          <p:cNvSpPr/>
          <p:nvPr/>
        </p:nvSpPr>
        <p:spPr>
          <a:xfrm>
            <a:off x="689419"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39">
            <a:extLst>
              <a:ext uri="{FF2B5EF4-FFF2-40B4-BE49-F238E27FC236}">
                <a16:creationId xmlns:a16="http://schemas.microsoft.com/office/drawing/2014/main" id="{7FD89246-9E3C-43D5-9796-59CD7C7116DB}"/>
              </a:ext>
            </a:extLst>
          </p:cNvPr>
          <p:cNvSpPr/>
          <p:nvPr/>
        </p:nvSpPr>
        <p:spPr>
          <a:xfrm>
            <a:off x="975931"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40">
            <a:extLst>
              <a:ext uri="{FF2B5EF4-FFF2-40B4-BE49-F238E27FC236}">
                <a16:creationId xmlns:a16="http://schemas.microsoft.com/office/drawing/2014/main" id="{F3F9E10C-E0C0-49E0-A4C3-2B27D1AD238A}"/>
              </a:ext>
            </a:extLst>
          </p:cNvPr>
          <p:cNvSpPr/>
          <p:nvPr/>
        </p:nvSpPr>
        <p:spPr>
          <a:xfrm>
            <a:off x="1262443"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Ellipse 341">
            <a:extLst>
              <a:ext uri="{FF2B5EF4-FFF2-40B4-BE49-F238E27FC236}">
                <a16:creationId xmlns:a16="http://schemas.microsoft.com/office/drawing/2014/main" id="{E0F3C4BC-A23D-4835-88B9-A80CA6FC6E47}"/>
              </a:ext>
            </a:extLst>
          </p:cNvPr>
          <p:cNvSpPr/>
          <p:nvPr/>
        </p:nvSpPr>
        <p:spPr>
          <a:xfrm>
            <a:off x="1548955"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Ellipse 342">
            <a:extLst>
              <a:ext uri="{FF2B5EF4-FFF2-40B4-BE49-F238E27FC236}">
                <a16:creationId xmlns:a16="http://schemas.microsoft.com/office/drawing/2014/main" id="{65F6A051-0899-4501-822D-05A0CB839342}"/>
              </a:ext>
            </a:extLst>
          </p:cNvPr>
          <p:cNvSpPr/>
          <p:nvPr/>
        </p:nvSpPr>
        <p:spPr>
          <a:xfrm>
            <a:off x="1835467"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Ellipse 343">
            <a:extLst>
              <a:ext uri="{FF2B5EF4-FFF2-40B4-BE49-F238E27FC236}">
                <a16:creationId xmlns:a16="http://schemas.microsoft.com/office/drawing/2014/main" id="{10780EB8-AD40-476D-8AB4-11918C306054}"/>
              </a:ext>
            </a:extLst>
          </p:cNvPr>
          <p:cNvSpPr/>
          <p:nvPr/>
        </p:nvSpPr>
        <p:spPr>
          <a:xfrm>
            <a:off x="2121979"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Ellipse 344">
            <a:extLst>
              <a:ext uri="{FF2B5EF4-FFF2-40B4-BE49-F238E27FC236}">
                <a16:creationId xmlns:a16="http://schemas.microsoft.com/office/drawing/2014/main" id="{C301FCD9-D8F0-4C7A-B69D-43C7367A30D3}"/>
              </a:ext>
            </a:extLst>
          </p:cNvPr>
          <p:cNvSpPr/>
          <p:nvPr/>
        </p:nvSpPr>
        <p:spPr>
          <a:xfrm>
            <a:off x="689419"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Ellipse 345">
            <a:extLst>
              <a:ext uri="{FF2B5EF4-FFF2-40B4-BE49-F238E27FC236}">
                <a16:creationId xmlns:a16="http://schemas.microsoft.com/office/drawing/2014/main" id="{74178CB9-8B29-4EFF-AF6F-0CDE4FFC0051}"/>
              </a:ext>
            </a:extLst>
          </p:cNvPr>
          <p:cNvSpPr/>
          <p:nvPr/>
        </p:nvSpPr>
        <p:spPr>
          <a:xfrm>
            <a:off x="975931"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Ellipse 346">
            <a:extLst>
              <a:ext uri="{FF2B5EF4-FFF2-40B4-BE49-F238E27FC236}">
                <a16:creationId xmlns:a16="http://schemas.microsoft.com/office/drawing/2014/main" id="{608306A0-029A-4D08-BAF3-F0E345150B9D}"/>
              </a:ext>
            </a:extLst>
          </p:cNvPr>
          <p:cNvSpPr/>
          <p:nvPr/>
        </p:nvSpPr>
        <p:spPr>
          <a:xfrm>
            <a:off x="1262443"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Ellipse 347">
            <a:extLst>
              <a:ext uri="{FF2B5EF4-FFF2-40B4-BE49-F238E27FC236}">
                <a16:creationId xmlns:a16="http://schemas.microsoft.com/office/drawing/2014/main" id="{6F76D564-413C-4635-9388-4C7EABECE295}"/>
              </a:ext>
            </a:extLst>
          </p:cNvPr>
          <p:cNvSpPr/>
          <p:nvPr/>
        </p:nvSpPr>
        <p:spPr>
          <a:xfrm>
            <a:off x="1548955"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Ellipse 348">
            <a:extLst>
              <a:ext uri="{FF2B5EF4-FFF2-40B4-BE49-F238E27FC236}">
                <a16:creationId xmlns:a16="http://schemas.microsoft.com/office/drawing/2014/main" id="{01ED185B-E3D5-471A-B361-76A60588E2E1}"/>
              </a:ext>
            </a:extLst>
          </p:cNvPr>
          <p:cNvSpPr/>
          <p:nvPr/>
        </p:nvSpPr>
        <p:spPr>
          <a:xfrm>
            <a:off x="1835467"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Ellipse 349">
            <a:extLst>
              <a:ext uri="{FF2B5EF4-FFF2-40B4-BE49-F238E27FC236}">
                <a16:creationId xmlns:a16="http://schemas.microsoft.com/office/drawing/2014/main" id="{3B25EE2A-BD94-48DB-B762-7891024D94A4}"/>
              </a:ext>
            </a:extLst>
          </p:cNvPr>
          <p:cNvSpPr/>
          <p:nvPr/>
        </p:nvSpPr>
        <p:spPr>
          <a:xfrm>
            <a:off x="2121979"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1" name="Image 350">
            <a:extLst>
              <a:ext uri="{FF2B5EF4-FFF2-40B4-BE49-F238E27FC236}">
                <a16:creationId xmlns:a16="http://schemas.microsoft.com/office/drawing/2014/main" id="{8D4FF2B9-FE4A-4640-AD2E-309B169D41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149" y="3386203"/>
            <a:ext cx="1254620" cy="1254620"/>
          </a:xfrm>
          <a:prstGeom prst="rect">
            <a:avLst/>
          </a:prstGeom>
        </p:spPr>
      </p:pic>
      <p:cxnSp>
        <p:nvCxnSpPr>
          <p:cNvPr id="10" name="Connecteur droit avec flèche 9">
            <a:extLst>
              <a:ext uri="{FF2B5EF4-FFF2-40B4-BE49-F238E27FC236}">
                <a16:creationId xmlns:a16="http://schemas.microsoft.com/office/drawing/2014/main" id="{0D0602BB-2B09-4958-9028-F0341E8DD9C5}"/>
              </a:ext>
            </a:extLst>
          </p:cNvPr>
          <p:cNvCxnSpPr>
            <a:cxnSpLocks/>
            <a:endCxn id="331" idx="3"/>
          </p:cNvCxnSpPr>
          <p:nvPr/>
        </p:nvCxnSpPr>
        <p:spPr>
          <a:xfrm flipV="1">
            <a:off x="1203745" y="3262630"/>
            <a:ext cx="665085" cy="433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Connecteur droit avec flèche 351">
            <a:extLst>
              <a:ext uri="{FF2B5EF4-FFF2-40B4-BE49-F238E27FC236}">
                <a16:creationId xmlns:a16="http://schemas.microsoft.com/office/drawing/2014/main" id="{6666825C-640B-4C43-A3FD-F32512522DD7}"/>
              </a:ext>
            </a:extLst>
          </p:cNvPr>
          <p:cNvCxnSpPr>
            <a:cxnSpLocks/>
            <a:endCxn id="130" idx="3"/>
          </p:cNvCxnSpPr>
          <p:nvPr/>
        </p:nvCxnSpPr>
        <p:spPr>
          <a:xfrm flipV="1">
            <a:off x="3430760"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e 33">
            <a:extLst>
              <a:ext uri="{FF2B5EF4-FFF2-40B4-BE49-F238E27FC236}">
                <a16:creationId xmlns:a16="http://schemas.microsoft.com/office/drawing/2014/main" id="{BEBC4EE8-8919-4593-AB8C-B20D267AF098}"/>
              </a:ext>
            </a:extLst>
          </p:cNvPr>
          <p:cNvGrpSpPr/>
          <p:nvPr/>
        </p:nvGrpSpPr>
        <p:grpSpPr>
          <a:xfrm>
            <a:off x="4564053" y="2769475"/>
            <a:ext cx="1833601" cy="1871348"/>
            <a:chOff x="4564053" y="2769475"/>
            <a:chExt cx="1833601" cy="1871348"/>
          </a:xfrm>
        </p:grpSpPr>
        <p:sp>
          <p:nvSpPr>
            <p:cNvPr id="455" name="Ellipse 454">
              <a:extLst>
                <a:ext uri="{FF2B5EF4-FFF2-40B4-BE49-F238E27FC236}">
                  <a16:creationId xmlns:a16="http://schemas.microsoft.com/office/drawing/2014/main" id="{A28F54E8-175A-4D2F-B86F-EDAD7421364A}"/>
                </a:ext>
              </a:extLst>
            </p:cNvPr>
            <p:cNvSpPr/>
            <p:nvPr/>
          </p:nvSpPr>
          <p:spPr>
            <a:xfrm>
              <a:off x="4737280"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Ellipse 455">
              <a:extLst>
                <a:ext uri="{FF2B5EF4-FFF2-40B4-BE49-F238E27FC236}">
                  <a16:creationId xmlns:a16="http://schemas.microsoft.com/office/drawing/2014/main" id="{82F223C2-93D6-4C4D-860F-01A49C8775DB}"/>
                </a:ext>
              </a:extLst>
            </p:cNvPr>
            <p:cNvSpPr/>
            <p:nvPr/>
          </p:nvSpPr>
          <p:spPr>
            <a:xfrm>
              <a:off x="5023792"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7" name="Ellipse 456">
              <a:extLst>
                <a:ext uri="{FF2B5EF4-FFF2-40B4-BE49-F238E27FC236}">
                  <a16:creationId xmlns:a16="http://schemas.microsoft.com/office/drawing/2014/main" id="{7B056D48-C479-4691-A6D2-8BAE5355FCC3}"/>
                </a:ext>
              </a:extLst>
            </p:cNvPr>
            <p:cNvSpPr/>
            <p:nvPr/>
          </p:nvSpPr>
          <p:spPr>
            <a:xfrm>
              <a:off x="5310304"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8" name="Ellipse 457">
              <a:extLst>
                <a:ext uri="{FF2B5EF4-FFF2-40B4-BE49-F238E27FC236}">
                  <a16:creationId xmlns:a16="http://schemas.microsoft.com/office/drawing/2014/main" id="{CF8852F4-9205-492F-A940-6FE918CA9CA1}"/>
                </a:ext>
              </a:extLst>
            </p:cNvPr>
            <p:cNvSpPr/>
            <p:nvPr/>
          </p:nvSpPr>
          <p:spPr>
            <a:xfrm>
              <a:off x="5596816" y="27694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9" name="Ellipse 458">
              <a:extLst>
                <a:ext uri="{FF2B5EF4-FFF2-40B4-BE49-F238E27FC236}">
                  <a16:creationId xmlns:a16="http://schemas.microsoft.com/office/drawing/2014/main" id="{A1749D34-4A92-4350-8D04-1A33EE35E5D8}"/>
                </a:ext>
              </a:extLst>
            </p:cNvPr>
            <p:cNvSpPr/>
            <p:nvPr/>
          </p:nvSpPr>
          <p:spPr>
            <a:xfrm>
              <a:off x="5883328" y="2769475"/>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0" name="Ellipse 459">
              <a:extLst>
                <a:ext uri="{FF2B5EF4-FFF2-40B4-BE49-F238E27FC236}">
                  <a16:creationId xmlns:a16="http://schemas.microsoft.com/office/drawing/2014/main" id="{B39B6B99-D52A-4DC5-A194-F88A13A064F6}"/>
                </a:ext>
              </a:extLst>
            </p:cNvPr>
            <p:cNvSpPr/>
            <p:nvPr/>
          </p:nvSpPr>
          <p:spPr>
            <a:xfrm>
              <a:off x="6169840" y="2769475"/>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1" name="Ellipse 460">
              <a:extLst>
                <a:ext uri="{FF2B5EF4-FFF2-40B4-BE49-F238E27FC236}">
                  <a16:creationId xmlns:a16="http://schemas.microsoft.com/office/drawing/2014/main" id="{B511934C-50A6-4592-A7DA-F49AD409FBC1}"/>
                </a:ext>
              </a:extLst>
            </p:cNvPr>
            <p:cNvSpPr/>
            <p:nvPr/>
          </p:nvSpPr>
          <p:spPr>
            <a:xfrm>
              <a:off x="4737280"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Ellipse 461">
              <a:extLst>
                <a:ext uri="{FF2B5EF4-FFF2-40B4-BE49-F238E27FC236}">
                  <a16:creationId xmlns:a16="http://schemas.microsoft.com/office/drawing/2014/main" id="{C9E861BC-DC0E-41E0-BF72-13D1F7EE1159}"/>
                </a:ext>
              </a:extLst>
            </p:cNvPr>
            <p:cNvSpPr/>
            <p:nvPr/>
          </p:nvSpPr>
          <p:spPr>
            <a:xfrm>
              <a:off x="5023792" y="30681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3" name="Ellipse 462">
              <a:extLst>
                <a:ext uri="{FF2B5EF4-FFF2-40B4-BE49-F238E27FC236}">
                  <a16:creationId xmlns:a16="http://schemas.microsoft.com/office/drawing/2014/main" id="{C02CE6AA-1476-44F4-8F1A-8D71B53ACA1A}"/>
                </a:ext>
              </a:extLst>
            </p:cNvPr>
            <p:cNvSpPr/>
            <p:nvPr/>
          </p:nvSpPr>
          <p:spPr>
            <a:xfrm>
              <a:off x="5310304"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4" name="Ellipse 463">
              <a:extLst>
                <a:ext uri="{FF2B5EF4-FFF2-40B4-BE49-F238E27FC236}">
                  <a16:creationId xmlns:a16="http://schemas.microsoft.com/office/drawing/2014/main" id="{1434E225-4E1C-412A-B503-7822E0CB6EC8}"/>
                </a:ext>
              </a:extLst>
            </p:cNvPr>
            <p:cNvSpPr/>
            <p:nvPr/>
          </p:nvSpPr>
          <p:spPr>
            <a:xfrm>
              <a:off x="5596816" y="30681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5" name="Ellipse 464">
              <a:extLst>
                <a:ext uri="{FF2B5EF4-FFF2-40B4-BE49-F238E27FC236}">
                  <a16:creationId xmlns:a16="http://schemas.microsoft.com/office/drawing/2014/main" id="{CD8097EE-8F48-408E-A920-A52794483362}"/>
                </a:ext>
              </a:extLst>
            </p:cNvPr>
            <p:cNvSpPr/>
            <p:nvPr/>
          </p:nvSpPr>
          <p:spPr>
            <a:xfrm>
              <a:off x="5883328" y="3068179"/>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6" name="Ellipse 465">
              <a:extLst>
                <a:ext uri="{FF2B5EF4-FFF2-40B4-BE49-F238E27FC236}">
                  <a16:creationId xmlns:a16="http://schemas.microsoft.com/office/drawing/2014/main" id="{05F0A37A-5DA3-4F48-B4AE-B05A0E5D3F05}"/>
                </a:ext>
              </a:extLst>
            </p:cNvPr>
            <p:cNvSpPr/>
            <p:nvPr/>
          </p:nvSpPr>
          <p:spPr>
            <a:xfrm>
              <a:off x="6169840" y="3068179"/>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7" name="Ellipse 466">
              <a:extLst>
                <a:ext uri="{FF2B5EF4-FFF2-40B4-BE49-F238E27FC236}">
                  <a16:creationId xmlns:a16="http://schemas.microsoft.com/office/drawing/2014/main" id="{DC7E080D-B924-40EE-96F8-26B6AEDE0C99}"/>
                </a:ext>
              </a:extLst>
            </p:cNvPr>
            <p:cNvSpPr/>
            <p:nvPr/>
          </p:nvSpPr>
          <p:spPr>
            <a:xfrm>
              <a:off x="4738285" y="33668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Ellipse 467">
              <a:extLst>
                <a:ext uri="{FF2B5EF4-FFF2-40B4-BE49-F238E27FC236}">
                  <a16:creationId xmlns:a16="http://schemas.microsoft.com/office/drawing/2014/main" id="{63D8DCF6-308B-495C-82F1-BA2F6F865A35}"/>
                </a:ext>
              </a:extLst>
            </p:cNvPr>
            <p:cNvSpPr/>
            <p:nvPr/>
          </p:nvSpPr>
          <p:spPr>
            <a:xfrm>
              <a:off x="5024797"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9" name="Ellipse 468">
              <a:extLst>
                <a:ext uri="{FF2B5EF4-FFF2-40B4-BE49-F238E27FC236}">
                  <a16:creationId xmlns:a16="http://schemas.microsoft.com/office/drawing/2014/main" id="{B9CD7A63-A107-4EA8-945B-F1D6D6E15D80}"/>
                </a:ext>
              </a:extLst>
            </p:cNvPr>
            <p:cNvSpPr/>
            <p:nvPr/>
          </p:nvSpPr>
          <p:spPr>
            <a:xfrm>
              <a:off x="5311309"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0" name="Ellipse 469">
              <a:extLst>
                <a:ext uri="{FF2B5EF4-FFF2-40B4-BE49-F238E27FC236}">
                  <a16:creationId xmlns:a16="http://schemas.microsoft.com/office/drawing/2014/main" id="{9ED4497B-F6AF-4BD0-8C9D-CFA412567A6A}"/>
                </a:ext>
              </a:extLst>
            </p:cNvPr>
            <p:cNvSpPr/>
            <p:nvPr/>
          </p:nvSpPr>
          <p:spPr>
            <a:xfrm>
              <a:off x="5597821"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Ellipse 470">
              <a:extLst>
                <a:ext uri="{FF2B5EF4-FFF2-40B4-BE49-F238E27FC236}">
                  <a16:creationId xmlns:a16="http://schemas.microsoft.com/office/drawing/2014/main" id="{738BE183-541D-43F7-A664-F4A2488BB358}"/>
                </a:ext>
              </a:extLst>
            </p:cNvPr>
            <p:cNvSpPr/>
            <p:nvPr/>
          </p:nvSpPr>
          <p:spPr>
            <a:xfrm>
              <a:off x="5884333" y="33668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2" name="Ellipse 471">
              <a:extLst>
                <a:ext uri="{FF2B5EF4-FFF2-40B4-BE49-F238E27FC236}">
                  <a16:creationId xmlns:a16="http://schemas.microsoft.com/office/drawing/2014/main" id="{4716D285-6F2D-4ED1-9037-230D4863ECB7}"/>
                </a:ext>
              </a:extLst>
            </p:cNvPr>
            <p:cNvSpPr/>
            <p:nvPr/>
          </p:nvSpPr>
          <p:spPr>
            <a:xfrm>
              <a:off x="6170845" y="3366883"/>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3" name="Ellipse 472">
              <a:extLst>
                <a:ext uri="{FF2B5EF4-FFF2-40B4-BE49-F238E27FC236}">
                  <a16:creationId xmlns:a16="http://schemas.microsoft.com/office/drawing/2014/main" id="{2E9E2E32-4C57-4424-8CA9-3B5EF204AB79}"/>
                </a:ext>
              </a:extLst>
            </p:cNvPr>
            <p:cNvSpPr/>
            <p:nvPr/>
          </p:nvSpPr>
          <p:spPr>
            <a:xfrm>
              <a:off x="4737280"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Ellipse 473">
              <a:extLst>
                <a:ext uri="{FF2B5EF4-FFF2-40B4-BE49-F238E27FC236}">
                  <a16:creationId xmlns:a16="http://schemas.microsoft.com/office/drawing/2014/main" id="{0471D8AA-D6E6-4246-8533-033F8B24615C}"/>
                </a:ext>
              </a:extLst>
            </p:cNvPr>
            <p:cNvSpPr/>
            <p:nvPr/>
          </p:nvSpPr>
          <p:spPr>
            <a:xfrm>
              <a:off x="5023792" y="3665587"/>
              <a:ext cx="227814" cy="22781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5" name="Ellipse 474">
              <a:extLst>
                <a:ext uri="{FF2B5EF4-FFF2-40B4-BE49-F238E27FC236}">
                  <a16:creationId xmlns:a16="http://schemas.microsoft.com/office/drawing/2014/main" id="{6B28A890-5ACE-46A4-BDF3-37D35D647BB9}"/>
                </a:ext>
              </a:extLst>
            </p:cNvPr>
            <p:cNvSpPr/>
            <p:nvPr/>
          </p:nvSpPr>
          <p:spPr>
            <a:xfrm>
              <a:off x="5310304"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6" name="Ellipse 475">
              <a:extLst>
                <a:ext uri="{FF2B5EF4-FFF2-40B4-BE49-F238E27FC236}">
                  <a16:creationId xmlns:a16="http://schemas.microsoft.com/office/drawing/2014/main" id="{35EB4E30-7B6D-43A2-B42A-3C91AFFD1C9F}"/>
                </a:ext>
              </a:extLst>
            </p:cNvPr>
            <p:cNvSpPr/>
            <p:nvPr/>
          </p:nvSpPr>
          <p:spPr>
            <a:xfrm>
              <a:off x="5596816" y="3665587"/>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Ellipse 476">
              <a:extLst>
                <a:ext uri="{FF2B5EF4-FFF2-40B4-BE49-F238E27FC236}">
                  <a16:creationId xmlns:a16="http://schemas.microsoft.com/office/drawing/2014/main" id="{53C4D735-15A3-4EB2-BFD4-8CEA8A372D32}"/>
                </a:ext>
              </a:extLst>
            </p:cNvPr>
            <p:cNvSpPr/>
            <p:nvPr/>
          </p:nvSpPr>
          <p:spPr>
            <a:xfrm>
              <a:off x="5883328" y="36655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8" name="Ellipse 477">
              <a:extLst>
                <a:ext uri="{FF2B5EF4-FFF2-40B4-BE49-F238E27FC236}">
                  <a16:creationId xmlns:a16="http://schemas.microsoft.com/office/drawing/2014/main" id="{8810C0F6-090F-4DC8-B75E-3171076CFEBB}"/>
                </a:ext>
              </a:extLst>
            </p:cNvPr>
            <p:cNvSpPr/>
            <p:nvPr/>
          </p:nvSpPr>
          <p:spPr>
            <a:xfrm>
              <a:off x="6169840" y="3665587"/>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9" name="Ellipse 478">
              <a:extLst>
                <a:ext uri="{FF2B5EF4-FFF2-40B4-BE49-F238E27FC236}">
                  <a16:creationId xmlns:a16="http://schemas.microsoft.com/office/drawing/2014/main" id="{0FCF5C97-D2DA-4768-B0E7-2CC2A3EB85F8}"/>
                </a:ext>
              </a:extLst>
            </p:cNvPr>
            <p:cNvSpPr/>
            <p:nvPr/>
          </p:nvSpPr>
          <p:spPr>
            <a:xfrm>
              <a:off x="4737280"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0" name="Ellipse 479">
              <a:extLst>
                <a:ext uri="{FF2B5EF4-FFF2-40B4-BE49-F238E27FC236}">
                  <a16:creationId xmlns:a16="http://schemas.microsoft.com/office/drawing/2014/main" id="{1752B482-1384-454D-88C8-858F7C6F6FD5}"/>
                </a:ext>
              </a:extLst>
            </p:cNvPr>
            <p:cNvSpPr/>
            <p:nvPr/>
          </p:nvSpPr>
          <p:spPr>
            <a:xfrm>
              <a:off x="5023792"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1" name="Ellipse 480">
              <a:extLst>
                <a:ext uri="{FF2B5EF4-FFF2-40B4-BE49-F238E27FC236}">
                  <a16:creationId xmlns:a16="http://schemas.microsoft.com/office/drawing/2014/main" id="{3FDB15D6-1AA6-436D-920C-35D5C267DC73}"/>
                </a:ext>
              </a:extLst>
            </p:cNvPr>
            <p:cNvSpPr/>
            <p:nvPr/>
          </p:nvSpPr>
          <p:spPr>
            <a:xfrm>
              <a:off x="5310304" y="3964291"/>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2" name="Ellipse 481">
              <a:extLst>
                <a:ext uri="{FF2B5EF4-FFF2-40B4-BE49-F238E27FC236}">
                  <a16:creationId xmlns:a16="http://schemas.microsoft.com/office/drawing/2014/main" id="{6062B75E-E9E1-4BCA-A01D-9EFB1EB2AC9C}"/>
                </a:ext>
              </a:extLst>
            </p:cNvPr>
            <p:cNvSpPr/>
            <p:nvPr/>
          </p:nvSpPr>
          <p:spPr>
            <a:xfrm>
              <a:off x="5596816"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Ellipse 482">
              <a:extLst>
                <a:ext uri="{FF2B5EF4-FFF2-40B4-BE49-F238E27FC236}">
                  <a16:creationId xmlns:a16="http://schemas.microsoft.com/office/drawing/2014/main" id="{A6862C3D-39A8-4D88-9367-EC1B096FD349}"/>
                </a:ext>
              </a:extLst>
            </p:cNvPr>
            <p:cNvSpPr/>
            <p:nvPr/>
          </p:nvSpPr>
          <p:spPr>
            <a:xfrm>
              <a:off x="5883328" y="39642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4" name="Ellipse 483">
              <a:extLst>
                <a:ext uri="{FF2B5EF4-FFF2-40B4-BE49-F238E27FC236}">
                  <a16:creationId xmlns:a16="http://schemas.microsoft.com/office/drawing/2014/main" id="{4FF6299B-ABBC-4467-B773-C66CC949AB8E}"/>
                </a:ext>
              </a:extLst>
            </p:cNvPr>
            <p:cNvSpPr/>
            <p:nvPr/>
          </p:nvSpPr>
          <p:spPr>
            <a:xfrm>
              <a:off x="6169840" y="3964291"/>
              <a:ext cx="226809"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5" name="Connecteur droit avec flèche 484">
              <a:extLst>
                <a:ext uri="{FF2B5EF4-FFF2-40B4-BE49-F238E27FC236}">
                  <a16:creationId xmlns:a16="http://schemas.microsoft.com/office/drawing/2014/main" id="{994B1468-C4F5-4517-9CF0-C76C22F8F29E}"/>
                </a:ext>
              </a:extLst>
            </p:cNvPr>
            <p:cNvCxnSpPr>
              <a:cxnSpLocks/>
              <a:endCxn id="465" idx="3"/>
            </p:cNvCxnSpPr>
            <p:nvPr/>
          </p:nvCxnSpPr>
          <p:spPr>
            <a:xfrm flipV="1">
              <a:off x="5251606" y="3262630"/>
              <a:ext cx="665085" cy="422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7" name="Image 486">
              <a:extLst>
                <a:ext uri="{FF2B5EF4-FFF2-40B4-BE49-F238E27FC236}">
                  <a16:creationId xmlns:a16="http://schemas.microsoft.com/office/drawing/2014/main" id="{24E7CB24-F76F-4DAB-848A-4477031894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64053" y="3386203"/>
              <a:ext cx="1254620" cy="1254620"/>
            </a:xfrm>
            <a:prstGeom prst="rect">
              <a:avLst/>
            </a:prstGeom>
          </p:spPr>
        </p:pic>
      </p:grpSp>
      <p:sp>
        <p:nvSpPr>
          <p:cNvPr id="554" name="Ellipse 553">
            <a:extLst>
              <a:ext uri="{FF2B5EF4-FFF2-40B4-BE49-F238E27FC236}">
                <a16:creationId xmlns:a16="http://schemas.microsoft.com/office/drawing/2014/main" id="{F66608AE-875A-48C1-8A9B-2B895434B3BB}"/>
              </a:ext>
            </a:extLst>
          </p:cNvPr>
          <p:cNvSpPr/>
          <p:nvPr/>
        </p:nvSpPr>
        <p:spPr>
          <a:xfrm>
            <a:off x="7063619"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Ellipse 554">
            <a:extLst>
              <a:ext uri="{FF2B5EF4-FFF2-40B4-BE49-F238E27FC236}">
                <a16:creationId xmlns:a16="http://schemas.microsoft.com/office/drawing/2014/main" id="{98EF9478-9DEE-4820-B661-ED9C8D890613}"/>
              </a:ext>
            </a:extLst>
          </p:cNvPr>
          <p:cNvSpPr/>
          <p:nvPr/>
        </p:nvSpPr>
        <p:spPr>
          <a:xfrm>
            <a:off x="7350131"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6" name="Ellipse 555">
            <a:extLst>
              <a:ext uri="{FF2B5EF4-FFF2-40B4-BE49-F238E27FC236}">
                <a16:creationId xmlns:a16="http://schemas.microsoft.com/office/drawing/2014/main" id="{EC2BFB12-FC9B-480E-9D1A-6BB6CA0BFBDB}"/>
              </a:ext>
            </a:extLst>
          </p:cNvPr>
          <p:cNvSpPr/>
          <p:nvPr/>
        </p:nvSpPr>
        <p:spPr>
          <a:xfrm>
            <a:off x="7636643"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7" name="Ellipse 556">
            <a:extLst>
              <a:ext uri="{FF2B5EF4-FFF2-40B4-BE49-F238E27FC236}">
                <a16:creationId xmlns:a16="http://schemas.microsoft.com/office/drawing/2014/main" id="{933EA0EA-81E0-4028-B9A6-6FC9F4AC26D4}"/>
              </a:ext>
            </a:extLst>
          </p:cNvPr>
          <p:cNvSpPr/>
          <p:nvPr/>
        </p:nvSpPr>
        <p:spPr>
          <a:xfrm>
            <a:off x="7923155" y="33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8" name="Ellipse 557">
            <a:extLst>
              <a:ext uri="{FF2B5EF4-FFF2-40B4-BE49-F238E27FC236}">
                <a16:creationId xmlns:a16="http://schemas.microsoft.com/office/drawing/2014/main" id="{01E431ED-D7C6-4303-9010-DF4CE751373F}"/>
              </a:ext>
            </a:extLst>
          </p:cNvPr>
          <p:cNvSpPr/>
          <p:nvPr/>
        </p:nvSpPr>
        <p:spPr>
          <a:xfrm>
            <a:off x="8209667" y="33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0" name="Ellipse 559">
            <a:extLst>
              <a:ext uri="{FF2B5EF4-FFF2-40B4-BE49-F238E27FC236}">
                <a16:creationId xmlns:a16="http://schemas.microsoft.com/office/drawing/2014/main" id="{AAF062CE-67D3-4D0E-8B87-991439FDC082}"/>
              </a:ext>
            </a:extLst>
          </p:cNvPr>
          <p:cNvSpPr/>
          <p:nvPr/>
        </p:nvSpPr>
        <p:spPr>
          <a:xfrm>
            <a:off x="7063619"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Ellipse 560">
            <a:extLst>
              <a:ext uri="{FF2B5EF4-FFF2-40B4-BE49-F238E27FC236}">
                <a16:creationId xmlns:a16="http://schemas.microsoft.com/office/drawing/2014/main" id="{D71A7510-9887-41B7-ACBA-B82740249B47}"/>
              </a:ext>
            </a:extLst>
          </p:cNvPr>
          <p:cNvSpPr/>
          <p:nvPr/>
        </p:nvSpPr>
        <p:spPr>
          <a:xfrm>
            <a:off x="7350131"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2" name="Ellipse 561">
            <a:extLst>
              <a:ext uri="{FF2B5EF4-FFF2-40B4-BE49-F238E27FC236}">
                <a16:creationId xmlns:a16="http://schemas.microsoft.com/office/drawing/2014/main" id="{7A1EAA47-5C6E-4A00-AE09-095996DC987B}"/>
              </a:ext>
            </a:extLst>
          </p:cNvPr>
          <p:cNvSpPr/>
          <p:nvPr/>
        </p:nvSpPr>
        <p:spPr>
          <a:xfrm>
            <a:off x="7636643"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3" name="Ellipse 562">
            <a:extLst>
              <a:ext uri="{FF2B5EF4-FFF2-40B4-BE49-F238E27FC236}">
                <a16:creationId xmlns:a16="http://schemas.microsoft.com/office/drawing/2014/main" id="{FF273A4A-25AE-4BCF-93D7-70AFC472D43C}"/>
              </a:ext>
            </a:extLst>
          </p:cNvPr>
          <p:cNvSpPr/>
          <p:nvPr/>
        </p:nvSpPr>
        <p:spPr>
          <a:xfrm>
            <a:off x="7923155" y="3599742"/>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4" name="Ellipse 563">
            <a:extLst>
              <a:ext uri="{FF2B5EF4-FFF2-40B4-BE49-F238E27FC236}">
                <a16:creationId xmlns:a16="http://schemas.microsoft.com/office/drawing/2014/main" id="{58CCABEB-8097-4A3E-98C1-7FC6851159F5}"/>
              </a:ext>
            </a:extLst>
          </p:cNvPr>
          <p:cNvSpPr/>
          <p:nvPr/>
        </p:nvSpPr>
        <p:spPr>
          <a:xfrm>
            <a:off x="8209667" y="359974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6" name="Ellipse 565">
            <a:extLst>
              <a:ext uri="{FF2B5EF4-FFF2-40B4-BE49-F238E27FC236}">
                <a16:creationId xmlns:a16="http://schemas.microsoft.com/office/drawing/2014/main" id="{EDD15618-1933-426F-93C2-30B403FBC29F}"/>
              </a:ext>
            </a:extLst>
          </p:cNvPr>
          <p:cNvSpPr/>
          <p:nvPr/>
        </p:nvSpPr>
        <p:spPr>
          <a:xfrm>
            <a:off x="7064624"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Ellipse 566">
            <a:extLst>
              <a:ext uri="{FF2B5EF4-FFF2-40B4-BE49-F238E27FC236}">
                <a16:creationId xmlns:a16="http://schemas.microsoft.com/office/drawing/2014/main" id="{78FE121F-476C-4AB8-8203-2EB1096EC813}"/>
              </a:ext>
            </a:extLst>
          </p:cNvPr>
          <p:cNvSpPr/>
          <p:nvPr/>
        </p:nvSpPr>
        <p:spPr>
          <a:xfrm>
            <a:off x="7351136"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8" name="Ellipse 567">
            <a:extLst>
              <a:ext uri="{FF2B5EF4-FFF2-40B4-BE49-F238E27FC236}">
                <a16:creationId xmlns:a16="http://schemas.microsoft.com/office/drawing/2014/main" id="{C8C4236E-CD27-42B2-BC61-F9B45534CE39}"/>
              </a:ext>
            </a:extLst>
          </p:cNvPr>
          <p:cNvSpPr/>
          <p:nvPr/>
        </p:nvSpPr>
        <p:spPr>
          <a:xfrm>
            <a:off x="7637648"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9" name="Ellipse 568">
            <a:extLst>
              <a:ext uri="{FF2B5EF4-FFF2-40B4-BE49-F238E27FC236}">
                <a16:creationId xmlns:a16="http://schemas.microsoft.com/office/drawing/2014/main" id="{10B683D8-59AE-43B2-8BA2-B03300A1EE63}"/>
              </a:ext>
            </a:extLst>
          </p:cNvPr>
          <p:cNvSpPr/>
          <p:nvPr/>
        </p:nvSpPr>
        <p:spPr>
          <a:xfrm>
            <a:off x="7924160" y="389844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Ellipse 569">
            <a:extLst>
              <a:ext uri="{FF2B5EF4-FFF2-40B4-BE49-F238E27FC236}">
                <a16:creationId xmlns:a16="http://schemas.microsoft.com/office/drawing/2014/main" id="{7B6B72E5-5805-4838-A3A1-6455F32FCE97}"/>
              </a:ext>
            </a:extLst>
          </p:cNvPr>
          <p:cNvSpPr/>
          <p:nvPr/>
        </p:nvSpPr>
        <p:spPr>
          <a:xfrm>
            <a:off x="8210672" y="389844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2" name="Ellipse 571">
            <a:extLst>
              <a:ext uri="{FF2B5EF4-FFF2-40B4-BE49-F238E27FC236}">
                <a16:creationId xmlns:a16="http://schemas.microsoft.com/office/drawing/2014/main" id="{ECD80269-1157-4371-B7F8-BF13677DAFAB}"/>
              </a:ext>
            </a:extLst>
          </p:cNvPr>
          <p:cNvSpPr/>
          <p:nvPr/>
        </p:nvSpPr>
        <p:spPr>
          <a:xfrm>
            <a:off x="7063619"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3" name="Ellipse 572">
            <a:extLst>
              <a:ext uri="{FF2B5EF4-FFF2-40B4-BE49-F238E27FC236}">
                <a16:creationId xmlns:a16="http://schemas.microsoft.com/office/drawing/2014/main" id="{D96C5199-96A8-48EF-A836-F4726B5C1B6D}"/>
              </a:ext>
            </a:extLst>
          </p:cNvPr>
          <p:cNvSpPr/>
          <p:nvPr/>
        </p:nvSpPr>
        <p:spPr>
          <a:xfrm>
            <a:off x="7350131"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4" name="Ellipse 573">
            <a:extLst>
              <a:ext uri="{FF2B5EF4-FFF2-40B4-BE49-F238E27FC236}">
                <a16:creationId xmlns:a16="http://schemas.microsoft.com/office/drawing/2014/main" id="{C5BCCF8B-3296-4731-8F69-070DD64B6D05}"/>
              </a:ext>
            </a:extLst>
          </p:cNvPr>
          <p:cNvSpPr/>
          <p:nvPr/>
        </p:nvSpPr>
        <p:spPr>
          <a:xfrm>
            <a:off x="7636643"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5" name="Ellipse 574">
            <a:extLst>
              <a:ext uri="{FF2B5EF4-FFF2-40B4-BE49-F238E27FC236}">
                <a16:creationId xmlns:a16="http://schemas.microsoft.com/office/drawing/2014/main" id="{1258752C-6E64-4284-B545-65BABD8B96F2}"/>
              </a:ext>
            </a:extLst>
          </p:cNvPr>
          <p:cNvSpPr/>
          <p:nvPr/>
        </p:nvSpPr>
        <p:spPr>
          <a:xfrm>
            <a:off x="7923155" y="419715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6" name="Ellipse 575">
            <a:extLst>
              <a:ext uri="{FF2B5EF4-FFF2-40B4-BE49-F238E27FC236}">
                <a16:creationId xmlns:a16="http://schemas.microsoft.com/office/drawing/2014/main" id="{BCB64212-A252-47EC-8013-73800D735535}"/>
              </a:ext>
            </a:extLst>
          </p:cNvPr>
          <p:cNvSpPr/>
          <p:nvPr/>
        </p:nvSpPr>
        <p:spPr>
          <a:xfrm>
            <a:off x="8209667" y="419715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8" name="Ellipse 577">
            <a:extLst>
              <a:ext uri="{FF2B5EF4-FFF2-40B4-BE49-F238E27FC236}">
                <a16:creationId xmlns:a16="http://schemas.microsoft.com/office/drawing/2014/main" id="{12A405E1-AD36-4043-BA03-391563335CFA}"/>
              </a:ext>
            </a:extLst>
          </p:cNvPr>
          <p:cNvSpPr/>
          <p:nvPr/>
        </p:nvSpPr>
        <p:spPr>
          <a:xfrm>
            <a:off x="7063619" y="4495854"/>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9" name="Ellipse 578">
            <a:extLst>
              <a:ext uri="{FF2B5EF4-FFF2-40B4-BE49-F238E27FC236}">
                <a16:creationId xmlns:a16="http://schemas.microsoft.com/office/drawing/2014/main" id="{133550D8-3522-43EA-833B-D776BE922D28}"/>
              </a:ext>
            </a:extLst>
          </p:cNvPr>
          <p:cNvSpPr/>
          <p:nvPr/>
        </p:nvSpPr>
        <p:spPr>
          <a:xfrm>
            <a:off x="7350131"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0" name="Ellipse 579">
            <a:extLst>
              <a:ext uri="{FF2B5EF4-FFF2-40B4-BE49-F238E27FC236}">
                <a16:creationId xmlns:a16="http://schemas.microsoft.com/office/drawing/2014/main" id="{77999E0C-7D03-4530-83D2-C021F0CFB78C}"/>
              </a:ext>
            </a:extLst>
          </p:cNvPr>
          <p:cNvSpPr/>
          <p:nvPr/>
        </p:nvSpPr>
        <p:spPr>
          <a:xfrm>
            <a:off x="7636643"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CC85AE92-30B7-402F-BC3F-D5862DACCE5F}"/>
              </a:ext>
            </a:extLst>
          </p:cNvPr>
          <p:cNvSpPr/>
          <p:nvPr/>
        </p:nvSpPr>
        <p:spPr>
          <a:xfrm>
            <a:off x="7923155"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2914577A-B90A-48E6-AEF7-5CAE1FB741F0}"/>
              </a:ext>
            </a:extLst>
          </p:cNvPr>
          <p:cNvSpPr/>
          <p:nvPr/>
        </p:nvSpPr>
        <p:spPr>
          <a:xfrm>
            <a:off x="8209667" y="449585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9" name="Ellipse 608">
            <a:extLst>
              <a:ext uri="{FF2B5EF4-FFF2-40B4-BE49-F238E27FC236}">
                <a16:creationId xmlns:a16="http://schemas.microsoft.com/office/drawing/2014/main" id="{8BDC757C-55B2-42A7-AF9B-8A6CF8844B44}"/>
              </a:ext>
            </a:extLst>
          </p:cNvPr>
          <p:cNvSpPr/>
          <p:nvPr/>
        </p:nvSpPr>
        <p:spPr>
          <a:xfrm>
            <a:off x="8593741"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0" name="Ellipse 609">
            <a:extLst>
              <a:ext uri="{FF2B5EF4-FFF2-40B4-BE49-F238E27FC236}">
                <a16:creationId xmlns:a16="http://schemas.microsoft.com/office/drawing/2014/main" id="{B2F48BA9-E17E-42E6-AA64-53C0437AD29B}"/>
              </a:ext>
            </a:extLst>
          </p:cNvPr>
          <p:cNvSpPr/>
          <p:nvPr/>
        </p:nvSpPr>
        <p:spPr>
          <a:xfrm>
            <a:off x="8880253"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1" name="Ellipse 610">
            <a:extLst>
              <a:ext uri="{FF2B5EF4-FFF2-40B4-BE49-F238E27FC236}">
                <a16:creationId xmlns:a16="http://schemas.microsoft.com/office/drawing/2014/main" id="{473EDB78-3F91-4A36-B3B2-070E3906AA66}"/>
              </a:ext>
            </a:extLst>
          </p:cNvPr>
          <p:cNvSpPr/>
          <p:nvPr/>
        </p:nvSpPr>
        <p:spPr>
          <a:xfrm>
            <a:off x="9166765"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2" name="Ellipse 611">
            <a:extLst>
              <a:ext uri="{FF2B5EF4-FFF2-40B4-BE49-F238E27FC236}">
                <a16:creationId xmlns:a16="http://schemas.microsoft.com/office/drawing/2014/main" id="{9D6BD1ED-471D-4BC5-AB22-755CF404B335}"/>
              </a:ext>
            </a:extLst>
          </p:cNvPr>
          <p:cNvSpPr/>
          <p:nvPr/>
        </p:nvSpPr>
        <p:spPr>
          <a:xfrm>
            <a:off x="9453277" y="3306222"/>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3" name="Ellipse 612">
            <a:extLst>
              <a:ext uri="{FF2B5EF4-FFF2-40B4-BE49-F238E27FC236}">
                <a16:creationId xmlns:a16="http://schemas.microsoft.com/office/drawing/2014/main" id="{98958FDD-8799-4D38-9A2C-617123F7D7D1}"/>
              </a:ext>
            </a:extLst>
          </p:cNvPr>
          <p:cNvSpPr/>
          <p:nvPr/>
        </p:nvSpPr>
        <p:spPr>
          <a:xfrm>
            <a:off x="9739789" y="3306222"/>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4" name="Ellipse 613">
            <a:extLst>
              <a:ext uri="{FF2B5EF4-FFF2-40B4-BE49-F238E27FC236}">
                <a16:creationId xmlns:a16="http://schemas.microsoft.com/office/drawing/2014/main" id="{9BAA2356-B215-4682-A0C4-FBAD12246B6D}"/>
              </a:ext>
            </a:extLst>
          </p:cNvPr>
          <p:cNvSpPr/>
          <p:nvPr/>
        </p:nvSpPr>
        <p:spPr>
          <a:xfrm>
            <a:off x="8593741"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Ellipse 614">
            <a:extLst>
              <a:ext uri="{FF2B5EF4-FFF2-40B4-BE49-F238E27FC236}">
                <a16:creationId xmlns:a16="http://schemas.microsoft.com/office/drawing/2014/main" id="{9C8334E5-4605-40D9-8DDC-C6251416F208}"/>
              </a:ext>
            </a:extLst>
          </p:cNvPr>
          <p:cNvSpPr/>
          <p:nvPr/>
        </p:nvSpPr>
        <p:spPr>
          <a:xfrm>
            <a:off x="8880253" y="3604926"/>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6" name="Ellipse 615">
            <a:extLst>
              <a:ext uri="{FF2B5EF4-FFF2-40B4-BE49-F238E27FC236}">
                <a16:creationId xmlns:a16="http://schemas.microsoft.com/office/drawing/2014/main" id="{660E1209-060E-4842-A215-BA797564EFA8}"/>
              </a:ext>
            </a:extLst>
          </p:cNvPr>
          <p:cNvSpPr/>
          <p:nvPr/>
        </p:nvSpPr>
        <p:spPr>
          <a:xfrm>
            <a:off x="9166765"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7" name="Ellipse 616">
            <a:extLst>
              <a:ext uri="{FF2B5EF4-FFF2-40B4-BE49-F238E27FC236}">
                <a16:creationId xmlns:a16="http://schemas.microsoft.com/office/drawing/2014/main" id="{FD975A15-A316-4BC3-85E8-F2E53A3C87D8}"/>
              </a:ext>
            </a:extLst>
          </p:cNvPr>
          <p:cNvSpPr/>
          <p:nvPr/>
        </p:nvSpPr>
        <p:spPr>
          <a:xfrm>
            <a:off x="9453277"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8" name="Ellipse 617">
            <a:extLst>
              <a:ext uri="{FF2B5EF4-FFF2-40B4-BE49-F238E27FC236}">
                <a16:creationId xmlns:a16="http://schemas.microsoft.com/office/drawing/2014/main" id="{3ACD63C4-E9C6-4F09-BEA5-01EF3BA41BE3}"/>
              </a:ext>
            </a:extLst>
          </p:cNvPr>
          <p:cNvSpPr/>
          <p:nvPr/>
        </p:nvSpPr>
        <p:spPr>
          <a:xfrm>
            <a:off x="9739789" y="3604926"/>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9" name="Ellipse 618">
            <a:extLst>
              <a:ext uri="{FF2B5EF4-FFF2-40B4-BE49-F238E27FC236}">
                <a16:creationId xmlns:a16="http://schemas.microsoft.com/office/drawing/2014/main" id="{927486B4-D19F-4C8E-9FF6-C85060EE907C}"/>
              </a:ext>
            </a:extLst>
          </p:cNvPr>
          <p:cNvSpPr/>
          <p:nvPr/>
        </p:nvSpPr>
        <p:spPr>
          <a:xfrm>
            <a:off x="8594746"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0" name="Ellipse 619">
            <a:extLst>
              <a:ext uri="{FF2B5EF4-FFF2-40B4-BE49-F238E27FC236}">
                <a16:creationId xmlns:a16="http://schemas.microsoft.com/office/drawing/2014/main" id="{7F999921-E075-4F90-A47D-D2177F8C7188}"/>
              </a:ext>
            </a:extLst>
          </p:cNvPr>
          <p:cNvSpPr/>
          <p:nvPr/>
        </p:nvSpPr>
        <p:spPr>
          <a:xfrm>
            <a:off x="8881258" y="3903630"/>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1" name="Ellipse 620">
            <a:extLst>
              <a:ext uri="{FF2B5EF4-FFF2-40B4-BE49-F238E27FC236}">
                <a16:creationId xmlns:a16="http://schemas.microsoft.com/office/drawing/2014/main" id="{89E0E7CF-2192-46B6-9964-00A94F47B1AC}"/>
              </a:ext>
            </a:extLst>
          </p:cNvPr>
          <p:cNvSpPr/>
          <p:nvPr/>
        </p:nvSpPr>
        <p:spPr>
          <a:xfrm>
            <a:off x="9167770"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2" name="Ellipse 621">
            <a:extLst>
              <a:ext uri="{FF2B5EF4-FFF2-40B4-BE49-F238E27FC236}">
                <a16:creationId xmlns:a16="http://schemas.microsoft.com/office/drawing/2014/main" id="{521AFA45-16DA-4021-81E2-AFA800D9ACDA}"/>
              </a:ext>
            </a:extLst>
          </p:cNvPr>
          <p:cNvSpPr/>
          <p:nvPr/>
        </p:nvSpPr>
        <p:spPr>
          <a:xfrm>
            <a:off x="9454282"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3" name="Ellipse 622">
            <a:extLst>
              <a:ext uri="{FF2B5EF4-FFF2-40B4-BE49-F238E27FC236}">
                <a16:creationId xmlns:a16="http://schemas.microsoft.com/office/drawing/2014/main" id="{6FB3C2B6-9D3E-4DA0-BF60-4995076CA1CA}"/>
              </a:ext>
            </a:extLst>
          </p:cNvPr>
          <p:cNvSpPr/>
          <p:nvPr/>
        </p:nvSpPr>
        <p:spPr>
          <a:xfrm>
            <a:off x="9740794" y="3903630"/>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4" name="Ellipse 623">
            <a:extLst>
              <a:ext uri="{FF2B5EF4-FFF2-40B4-BE49-F238E27FC236}">
                <a16:creationId xmlns:a16="http://schemas.microsoft.com/office/drawing/2014/main" id="{BA435634-F40E-40E8-9541-727D473FD014}"/>
              </a:ext>
            </a:extLst>
          </p:cNvPr>
          <p:cNvSpPr/>
          <p:nvPr/>
        </p:nvSpPr>
        <p:spPr>
          <a:xfrm>
            <a:off x="8593741"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5" name="Ellipse 624">
            <a:extLst>
              <a:ext uri="{FF2B5EF4-FFF2-40B4-BE49-F238E27FC236}">
                <a16:creationId xmlns:a16="http://schemas.microsoft.com/office/drawing/2014/main" id="{5DEA5C6F-A14D-4A56-AA82-CE68118363B9}"/>
              </a:ext>
            </a:extLst>
          </p:cNvPr>
          <p:cNvSpPr/>
          <p:nvPr/>
        </p:nvSpPr>
        <p:spPr>
          <a:xfrm>
            <a:off x="8880253" y="4202334"/>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6" name="Ellipse 625">
            <a:extLst>
              <a:ext uri="{FF2B5EF4-FFF2-40B4-BE49-F238E27FC236}">
                <a16:creationId xmlns:a16="http://schemas.microsoft.com/office/drawing/2014/main" id="{046B4C2C-65A2-4C08-B164-3F579E7E11CA}"/>
              </a:ext>
            </a:extLst>
          </p:cNvPr>
          <p:cNvSpPr/>
          <p:nvPr/>
        </p:nvSpPr>
        <p:spPr>
          <a:xfrm>
            <a:off x="9166765"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7" name="Ellipse 626">
            <a:extLst>
              <a:ext uri="{FF2B5EF4-FFF2-40B4-BE49-F238E27FC236}">
                <a16:creationId xmlns:a16="http://schemas.microsoft.com/office/drawing/2014/main" id="{68F525C8-C3F7-4C55-BD52-CAF6741AAB96}"/>
              </a:ext>
            </a:extLst>
          </p:cNvPr>
          <p:cNvSpPr/>
          <p:nvPr/>
        </p:nvSpPr>
        <p:spPr>
          <a:xfrm>
            <a:off x="9453277"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8" name="Ellipse 627">
            <a:extLst>
              <a:ext uri="{FF2B5EF4-FFF2-40B4-BE49-F238E27FC236}">
                <a16:creationId xmlns:a16="http://schemas.microsoft.com/office/drawing/2014/main" id="{17EA9540-67BE-491C-AD78-F6659B7AA9F9}"/>
              </a:ext>
            </a:extLst>
          </p:cNvPr>
          <p:cNvSpPr/>
          <p:nvPr/>
        </p:nvSpPr>
        <p:spPr>
          <a:xfrm>
            <a:off x="9739789" y="4202334"/>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9" name="Ellipse 628">
            <a:extLst>
              <a:ext uri="{FF2B5EF4-FFF2-40B4-BE49-F238E27FC236}">
                <a16:creationId xmlns:a16="http://schemas.microsoft.com/office/drawing/2014/main" id="{DC9F2A3B-C1F6-4E7C-9D53-C824A7FFD42A}"/>
              </a:ext>
            </a:extLst>
          </p:cNvPr>
          <p:cNvSpPr/>
          <p:nvPr/>
        </p:nvSpPr>
        <p:spPr>
          <a:xfrm>
            <a:off x="8593741"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0" name="Ellipse 629">
            <a:extLst>
              <a:ext uri="{FF2B5EF4-FFF2-40B4-BE49-F238E27FC236}">
                <a16:creationId xmlns:a16="http://schemas.microsoft.com/office/drawing/2014/main" id="{3F93D08B-A59A-4083-BCF4-1DEFA0769017}"/>
              </a:ext>
            </a:extLst>
          </p:cNvPr>
          <p:cNvSpPr/>
          <p:nvPr/>
        </p:nvSpPr>
        <p:spPr>
          <a:xfrm>
            <a:off x="8880253"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1" name="Ellipse 630">
            <a:extLst>
              <a:ext uri="{FF2B5EF4-FFF2-40B4-BE49-F238E27FC236}">
                <a16:creationId xmlns:a16="http://schemas.microsoft.com/office/drawing/2014/main" id="{E02E251D-5683-4D1B-8461-896A3AC3B835}"/>
              </a:ext>
            </a:extLst>
          </p:cNvPr>
          <p:cNvSpPr/>
          <p:nvPr/>
        </p:nvSpPr>
        <p:spPr>
          <a:xfrm>
            <a:off x="9166765"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2" name="Ellipse 631">
            <a:extLst>
              <a:ext uri="{FF2B5EF4-FFF2-40B4-BE49-F238E27FC236}">
                <a16:creationId xmlns:a16="http://schemas.microsoft.com/office/drawing/2014/main" id="{7AD894E4-4B13-41A4-BB99-DCB7153CAF48}"/>
              </a:ext>
            </a:extLst>
          </p:cNvPr>
          <p:cNvSpPr/>
          <p:nvPr/>
        </p:nvSpPr>
        <p:spPr>
          <a:xfrm>
            <a:off x="9453277" y="4501038"/>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Ellipse 632">
            <a:extLst>
              <a:ext uri="{FF2B5EF4-FFF2-40B4-BE49-F238E27FC236}">
                <a16:creationId xmlns:a16="http://schemas.microsoft.com/office/drawing/2014/main" id="{089B0D72-E5E8-4802-960E-378B9F764897}"/>
              </a:ext>
            </a:extLst>
          </p:cNvPr>
          <p:cNvSpPr/>
          <p:nvPr/>
        </p:nvSpPr>
        <p:spPr>
          <a:xfrm>
            <a:off x="9739789" y="4501038"/>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4" name="Ellipse 633">
            <a:extLst>
              <a:ext uri="{FF2B5EF4-FFF2-40B4-BE49-F238E27FC236}">
                <a16:creationId xmlns:a16="http://schemas.microsoft.com/office/drawing/2014/main" id="{AB1275E7-6DED-400B-AF3F-BB0210D76E7A}"/>
              </a:ext>
            </a:extLst>
          </p:cNvPr>
          <p:cNvSpPr/>
          <p:nvPr/>
        </p:nvSpPr>
        <p:spPr>
          <a:xfrm>
            <a:off x="10164037"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5" name="Ellipse 634">
            <a:extLst>
              <a:ext uri="{FF2B5EF4-FFF2-40B4-BE49-F238E27FC236}">
                <a16:creationId xmlns:a16="http://schemas.microsoft.com/office/drawing/2014/main" id="{ADA4CDDC-C320-426A-A212-14DC6CE8CBC9}"/>
              </a:ext>
            </a:extLst>
          </p:cNvPr>
          <p:cNvSpPr/>
          <p:nvPr/>
        </p:nvSpPr>
        <p:spPr>
          <a:xfrm>
            <a:off x="10450549"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Ellipse 635">
            <a:extLst>
              <a:ext uri="{FF2B5EF4-FFF2-40B4-BE49-F238E27FC236}">
                <a16:creationId xmlns:a16="http://schemas.microsoft.com/office/drawing/2014/main" id="{FFC591D5-4E71-47B7-A0D1-781E1F979B28}"/>
              </a:ext>
            </a:extLst>
          </p:cNvPr>
          <p:cNvSpPr/>
          <p:nvPr/>
        </p:nvSpPr>
        <p:spPr>
          <a:xfrm>
            <a:off x="10737061"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7" name="Ellipse 636">
            <a:extLst>
              <a:ext uri="{FF2B5EF4-FFF2-40B4-BE49-F238E27FC236}">
                <a16:creationId xmlns:a16="http://schemas.microsoft.com/office/drawing/2014/main" id="{77BE34ED-7F6A-4552-845F-48CEEAD86C83}"/>
              </a:ext>
            </a:extLst>
          </p:cNvPr>
          <p:cNvSpPr/>
          <p:nvPr/>
        </p:nvSpPr>
        <p:spPr>
          <a:xfrm>
            <a:off x="11023573" y="3310375"/>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8" name="Ellipse 637">
            <a:extLst>
              <a:ext uri="{FF2B5EF4-FFF2-40B4-BE49-F238E27FC236}">
                <a16:creationId xmlns:a16="http://schemas.microsoft.com/office/drawing/2014/main" id="{2B8777F0-EDDE-4F51-9DD0-4D57CE6C3916}"/>
              </a:ext>
            </a:extLst>
          </p:cNvPr>
          <p:cNvSpPr/>
          <p:nvPr/>
        </p:nvSpPr>
        <p:spPr>
          <a:xfrm>
            <a:off x="11310085" y="3310375"/>
            <a:ext cx="227814" cy="2278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9" name="Ellipse 638">
            <a:extLst>
              <a:ext uri="{FF2B5EF4-FFF2-40B4-BE49-F238E27FC236}">
                <a16:creationId xmlns:a16="http://schemas.microsoft.com/office/drawing/2014/main" id="{7710F55C-3896-4953-869D-1CDC64AB3349}"/>
              </a:ext>
            </a:extLst>
          </p:cNvPr>
          <p:cNvSpPr/>
          <p:nvPr/>
        </p:nvSpPr>
        <p:spPr>
          <a:xfrm>
            <a:off x="10164037"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0" name="Ellipse 639">
            <a:extLst>
              <a:ext uri="{FF2B5EF4-FFF2-40B4-BE49-F238E27FC236}">
                <a16:creationId xmlns:a16="http://schemas.microsoft.com/office/drawing/2014/main" id="{72E572DA-0DB0-459C-A877-30E8ECCE445B}"/>
              </a:ext>
            </a:extLst>
          </p:cNvPr>
          <p:cNvSpPr/>
          <p:nvPr/>
        </p:nvSpPr>
        <p:spPr>
          <a:xfrm>
            <a:off x="10450549"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1" name="Ellipse 640">
            <a:extLst>
              <a:ext uri="{FF2B5EF4-FFF2-40B4-BE49-F238E27FC236}">
                <a16:creationId xmlns:a16="http://schemas.microsoft.com/office/drawing/2014/main" id="{A68C4A11-4C7C-4071-BE3D-6B8BDDDDD30B}"/>
              </a:ext>
            </a:extLst>
          </p:cNvPr>
          <p:cNvSpPr/>
          <p:nvPr/>
        </p:nvSpPr>
        <p:spPr>
          <a:xfrm>
            <a:off x="10737061"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2" name="Ellipse 641">
            <a:extLst>
              <a:ext uri="{FF2B5EF4-FFF2-40B4-BE49-F238E27FC236}">
                <a16:creationId xmlns:a16="http://schemas.microsoft.com/office/drawing/2014/main" id="{44D709F8-F299-4453-82EE-F598E6AACDDC}"/>
              </a:ext>
            </a:extLst>
          </p:cNvPr>
          <p:cNvSpPr/>
          <p:nvPr/>
        </p:nvSpPr>
        <p:spPr>
          <a:xfrm>
            <a:off x="11023573" y="3609079"/>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3" name="Ellipse 642">
            <a:extLst>
              <a:ext uri="{FF2B5EF4-FFF2-40B4-BE49-F238E27FC236}">
                <a16:creationId xmlns:a16="http://schemas.microsoft.com/office/drawing/2014/main" id="{2005AB07-0A7E-4554-8667-CC0F0671EFE5}"/>
              </a:ext>
            </a:extLst>
          </p:cNvPr>
          <p:cNvSpPr/>
          <p:nvPr/>
        </p:nvSpPr>
        <p:spPr>
          <a:xfrm>
            <a:off x="11310085" y="3609079"/>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4" name="Ellipse 643">
            <a:extLst>
              <a:ext uri="{FF2B5EF4-FFF2-40B4-BE49-F238E27FC236}">
                <a16:creationId xmlns:a16="http://schemas.microsoft.com/office/drawing/2014/main" id="{118A8A2E-4BEE-4319-959A-FF71D0AFB1A5}"/>
              </a:ext>
            </a:extLst>
          </p:cNvPr>
          <p:cNvSpPr/>
          <p:nvPr/>
        </p:nvSpPr>
        <p:spPr>
          <a:xfrm>
            <a:off x="10165042"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5" name="Ellipse 644">
            <a:extLst>
              <a:ext uri="{FF2B5EF4-FFF2-40B4-BE49-F238E27FC236}">
                <a16:creationId xmlns:a16="http://schemas.microsoft.com/office/drawing/2014/main" id="{5C0CE072-293D-4385-917C-228FF71AAD21}"/>
              </a:ext>
            </a:extLst>
          </p:cNvPr>
          <p:cNvSpPr/>
          <p:nvPr/>
        </p:nvSpPr>
        <p:spPr>
          <a:xfrm>
            <a:off x="10451554"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6" name="Ellipse 645">
            <a:extLst>
              <a:ext uri="{FF2B5EF4-FFF2-40B4-BE49-F238E27FC236}">
                <a16:creationId xmlns:a16="http://schemas.microsoft.com/office/drawing/2014/main" id="{4FBDC651-437E-4DA7-A2CD-349B773C08B9}"/>
              </a:ext>
            </a:extLst>
          </p:cNvPr>
          <p:cNvSpPr/>
          <p:nvPr/>
        </p:nvSpPr>
        <p:spPr>
          <a:xfrm>
            <a:off x="10738066"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7" name="Ellipse 646">
            <a:extLst>
              <a:ext uri="{FF2B5EF4-FFF2-40B4-BE49-F238E27FC236}">
                <a16:creationId xmlns:a16="http://schemas.microsoft.com/office/drawing/2014/main" id="{1789BA94-D844-4752-8614-DEE71E43CBB4}"/>
              </a:ext>
            </a:extLst>
          </p:cNvPr>
          <p:cNvSpPr/>
          <p:nvPr/>
        </p:nvSpPr>
        <p:spPr>
          <a:xfrm>
            <a:off x="11024578" y="3907783"/>
            <a:ext cx="227814" cy="227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8" name="Ellipse 647">
            <a:extLst>
              <a:ext uri="{FF2B5EF4-FFF2-40B4-BE49-F238E27FC236}">
                <a16:creationId xmlns:a16="http://schemas.microsoft.com/office/drawing/2014/main" id="{4EC0C38D-E108-49E6-BD45-62488FBD73F6}"/>
              </a:ext>
            </a:extLst>
          </p:cNvPr>
          <p:cNvSpPr/>
          <p:nvPr/>
        </p:nvSpPr>
        <p:spPr>
          <a:xfrm>
            <a:off x="11311090" y="3907783"/>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9" name="Ellipse 648">
            <a:extLst>
              <a:ext uri="{FF2B5EF4-FFF2-40B4-BE49-F238E27FC236}">
                <a16:creationId xmlns:a16="http://schemas.microsoft.com/office/drawing/2014/main" id="{3229CBA4-E376-43C8-941F-F9CDA15D7370}"/>
              </a:ext>
            </a:extLst>
          </p:cNvPr>
          <p:cNvSpPr/>
          <p:nvPr/>
        </p:nvSpPr>
        <p:spPr>
          <a:xfrm>
            <a:off x="10164037"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0" name="Ellipse 649">
            <a:extLst>
              <a:ext uri="{FF2B5EF4-FFF2-40B4-BE49-F238E27FC236}">
                <a16:creationId xmlns:a16="http://schemas.microsoft.com/office/drawing/2014/main" id="{9BDACAFC-5F8C-4515-8D5B-992F0B65D236}"/>
              </a:ext>
            </a:extLst>
          </p:cNvPr>
          <p:cNvSpPr/>
          <p:nvPr/>
        </p:nvSpPr>
        <p:spPr>
          <a:xfrm>
            <a:off x="10450549"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1" name="Ellipse 650">
            <a:extLst>
              <a:ext uri="{FF2B5EF4-FFF2-40B4-BE49-F238E27FC236}">
                <a16:creationId xmlns:a16="http://schemas.microsoft.com/office/drawing/2014/main" id="{022CC504-49DF-4762-9A27-63720B1D9D4C}"/>
              </a:ext>
            </a:extLst>
          </p:cNvPr>
          <p:cNvSpPr/>
          <p:nvPr/>
        </p:nvSpPr>
        <p:spPr>
          <a:xfrm>
            <a:off x="10737061"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2" name="Ellipse 651">
            <a:extLst>
              <a:ext uri="{FF2B5EF4-FFF2-40B4-BE49-F238E27FC236}">
                <a16:creationId xmlns:a16="http://schemas.microsoft.com/office/drawing/2014/main" id="{04538F51-C5EA-4E59-B0D8-964EC9C62C19}"/>
              </a:ext>
            </a:extLst>
          </p:cNvPr>
          <p:cNvSpPr/>
          <p:nvPr/>
        </p:nvSpPr>
        <p:spPr>
          <a:xfrm>
            <a:off x="11023573"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3" name="Ellipse 652">
            <a:extLst>
              <a:ext uri="{FF2B5EF4-FFF2-40B4-BE49-F238E27FC236}">
                <a16:creationId xmlns:a16="http://schemas.microsoft.com/office/drawing/2014/main" id="{4B440D2A-EBDD-4314-9154-F648ECA85497}"/>
              </a:ext>
            </a:extLst>
          </p:cNvPr>
          <p:cNvSpPr/>
          <p:nvPr/>
        </p:nvSpPr>
        <p:spPr>
          <a:xfrm>
            <a:off x="11310085" y="4206487"/>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4" name="Ellipse 653">
            <a:extLst>
              <a:ext uri="{FF2B5EF4-FFF2-40B4-BE49-F238E27FC236}">
                <a16:creationId xmlns:a16="http://schemas.microsoft.com/office/drawing/2014/main" id="{BCFF0FCD-ABC8-4016-801E-764E4DD3CC9D}"/>
              </a:ext>
            </a:extLst>
          </p:cNvPr>
          <p:cNvSpPr/>
          <p:nvPr/>
        </p:nvSpPr>
        <p:spPr>
          <a:xfrm>
            <a:off x="10164037"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5" name="Ellipse 654">
            <a:extLst>
              <a:ext uri="{FF2B5EF4-FFF2-40B4-BE49-F238E27FC236}">
                <a16:creationId xmlns:a16="http://schemas.microsoft.com/office/drawing/2014/main" id="{8607A48D-1139-4413-8816-8F534B6E7DDA}"/>
              </a:ext>
            </a:extLst>
          </p:cNvPr>
          <p:cNvSpPr/>
          <p:nvPr/>
        </p:nvSpPr>
        <p:spPr>
          <a:xfrm>
            <a:off x="10450549"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6" name="Ellipse 655">
            <a:extLst>
              <a:ext uri="{FF2B5EF4-FFF2-40B4-BE49-F238E27FC236}">
                <a16:creationId xmlns:a16="http://schemas.microsoft.com/office/drawing/2014/main" id="{FE7EEAAE-D62E-48B5-8C82-32DC91CA2A2A}"/>
              </a:ext>
            </a:extLst>
          </p:cNvPr>
          <p:cNvSpPr/>
          <p:nvPr/>
        </p:nvSpPr>
        <p:spPr>
          <a:xfrm>
            <a:off x="10737061"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7" name="Ellipse 656">
            <a:extLst>
              <a:ext uri="{FF2B5EF4-FFF2-40B4-BE49-F238E27FC236}">
                <a16:creationId xmlns:a16="http://schemas.microsoft.com/office/drawing/2014/main" id="{5056FB5E-EF39-48B2-88BB-1EA7C9483BB3}"/>
              </a:ext>
            </a:extLst>
          </p:cNvPr>
          <p:cNvSpPr/>
          <p:nvPr/>
        </p:nvSpPr>
        <p:spPr>
          <a:xfrm>
            <a:off x="11023573"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8" name="Ellipse 657">
            <a:extLst>
              <a:ext uri="{FF2B5EF4-FFF2-40B4-BE49-F238E27FC236}">
                <a16:creationId xmlns:a16="http://schemas.microsoft.com/office/drawing/2014/main" id="{05915B66-60EE-479C-A005-87191052431E}"/>
              </a:ext>
            </a:extLst>
          </p:cNvPr>
          <p:cNvSpPr/>
          <p:nvPr/>
        </p:nvSpPr>
        <p:spPr>
          <a:xfrm>
            <a:off x="11310085" y="4505191"/>
            <a:ext cx="227814" cy="22781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09074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7163</TotalTime>
  <Words>2203</Words>
  <Application>Microsoft Office PowerPoint</Application>
  <PresentationFormat>Grand écran</PresentationFormat>
  <Paragraphs>284</Paragraphs>
  <Slides>16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DANIEL</dc:creator>
  <cp:lastModifiedBy>Maxime DANIEL</cp:lastModifiedBy>
  <cp:revision>173</cp:revision>
  <dcterms:created xsi:type="dcterms:W3CDTF">2021-12-17T07:48:39Z</dcterms:created>
  <dcterms:modified xsi:type="dcterms:W3CDTF">2022-03-03T15:47:50Z</dcterms:modified>
</cp:coreProperties>
</file>