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51E80-4FC8-4EAC-85F5-5BF5E03E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EE5E0-2F7E-4CBF-90CE-C62F6E68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32D4F6-ECC2-4A2F-B621-848C35B9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DA91F1-85AD-493C-AB5E-32C23604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731A2E-33F4-4EF3-A083-243B13D3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46F43-015D-4D6F-A600-3F8C56F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F43CCA-5BC4-43DB-9AD7-44C0BFA8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76783-7EF6-4AA8-8AE0-092F8138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2C48B-CBF5-4B16-8692-54A44E4F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A34F5-1641-4B04-BAA4-E5304889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1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35D672-66DD-4322-ABAC-E338722DA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AF349-46E9-4C7D-9CA3-72C347DA2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9C06D-9717-4BC3-BC29-E846E0CE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4FFDD-3EA9-4098-B7BD-55584FC0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35451-2999-4671-9CBA-0F4EEE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8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C3F05-8041-4234-ACD8-60199762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558DB-1101-4C68-B965-C942CBFB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BDECA-D824-4864-AD04-49A364FC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E71D91-7F2A-4DD9-BDDB-844D2949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10287-A09E-4A55-B2E8-74D8C8E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04BA7-3745-4F43-B34C-B8DE614C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029C8-D678-491A-931B-F1573048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93419B-B124-4D4E-B4C3-7781FC97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D69C0B-A4BC-434A-9997-A08B2C1B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9F16B4-EE31-46FB-ADAF-A767340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3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EA4DE-DD56-4B97-838F-3D1BE12D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B9BD1-1A8A-4992-8D60-EE5D52AE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55DC7F-B898-44B7-B7F2-86FE337F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66F2B6-2E59-480F-8AD7-C0EC7157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79EA7-4FC9-45C0-8A4C-738249B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D267D-1CFA-4A9D-BB98-8E053594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0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608A3-D2CD-4F5D-B475-B83E5E43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39919-743C-45A1-B414-17AEC50A4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ADC3DE-A544-4C69-BF49-A50EBBEA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57B507-300A-4965-BB09-DDAEEA877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46192E-4DFC-4453-92B7-97ADD66BE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DE4CE6-6E98-4951-BCF0-A6C9BEC2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2D1E470-FBB8-434A-A01D-BAAB4B4F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0CA37D-86B8-4559-9FF4-CDE0E976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0FEF6-86E7-4DC4-9BAD-2AD6B626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69065D-BD4F-4CE8-AE8B-0710C4B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ABCB70-E03E-4967-B52D-56BDE093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242ABF-3E7E-42ED-BC29-A109CD65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1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6C9F5-CB22-4837-B92F-FB33690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357495-FCE2-4B6F-876A-46575FDE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370719-4D96-4FA8-8BBC-633BA72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39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E0985-40C9-4D5E-8AF4-7CEC2FAB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7272F-B6B5-49BE-82AC-3616AC2A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EBCDF-E13E-421B-BF15-B96327BE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B80CD6-2116-4D71-8237-97CCAA59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D7C1C-D404-4E23-A5D9-D7943C8D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4DB04-7EF0-49A3-A363-2018865F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7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1D2F3-8221-4F28-9D33-04E4071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B841BB-83E4-4777-9D8A-6B5551A96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DB1E6-6FCE-400E-AB0C-39C2EB56F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999F4-8711-41DD-BB99-081425BF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FEDB7E-B1C0-4D72-8901-5107B60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A6F083-8156-4E17-B996-E3683629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0C4EA-447B-4775-993E-C88E00BC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592486-ADDE-44B3-8235-EE8BE3303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422E3-AA84-4BE0-9587-9D2143589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CA0E-E24C-46B9-BDEB-00D69BD4C068}" type="datetimeFigureOut">
              <a:rPr lang="fr-FR" smtClean="0"/>
              <a:t>01/07/2021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B5FDC-101E-494D-8550-56029F7D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0DC32-EA91-4A26-A46C-36E7C6D91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BFE2-A75E-4167-B0D5-B7D2589E84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4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AD7213B-94DD-47F7-9A4A-42B1C12FE461}"/>
              </a:ext>
            </a:extLst>
          </p:cNvPr>
          <p:cNvGrpSpPr/>
          <p:nvPr/>
        </p:nvGrpSpPr>
        <p:grpSpPr>
          <a:xfrm>
            <a:off x="929640" y="2090255"/>
            <a:ext cx="1743891" cy="1743891"/>
            <a:chOff x="4023360" y="2349335"/>
            <a:chExt cx="1743891" cy="17438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899B30-8A18-421D-8A7A-C37CA853C79A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12CBB83-EC02-4FA6-9333-EAC30DFD6EFD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B065BC25-D025-4E6B-9379-EDE06E531209}"/>
              </a:ext>
            </a:extLst>
          </p:cNvPr>
          <p:cNvGrpSpPr/>
          <p:nvPr/>
        </p:nvGrpSpPr>
        <p:grpSpPr>
          <a:xfrm>
            <a:off x="2895600" y="2090254"/>
            <a:ext cx="1743891" cy="1743891"/>
            <a:chOff x="4023360" y="2349335"/>
            <a:chExt cx="1743891" cy="1743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749AF-D1B5-4D2C-A9AC-B01C40D70AFE}"/>
                </a:ext>
              </a:extLst>
            </p:cNvPr>
            <p:cNvSpPr/>
            <p:nvPr/>
          </p:nvSpPr>
          <p:spPr>
            <a:xfrm>
              <a:off x="4023360" y="2349335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C05DE5B-0FBD-4988-A07B-41B5BA1CB95A}"/>
                </a:ext>
              </a:extLst>
            </p:cNvPr>
            <p:cNvSpPr/>
            <p:nvPr/>
          </p:nvSpPr>
          <p:spPr>
            <a:xfrm>
              <a:off x="4057105" y="2383080"/>
              <a:ext cx="1676400" cy="1676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2721AE1-8C17-4C52-B2C3-8DB07FC54E93}"/>
              </a:ext>
            </a:extLst>
          </p:cNvPr>
          <p:cNvGrpSpPr/>
          <p:nvPr/>
        </p:nvGrpSpPr>
        <p:grpSpPr>
          <a:xfrm>
            <a:off x="4290060" y="2123999"/>
            <a:ext cx="1743891" cy="1743891"/>
            <a:chOff x="4290060" y="2123999"/>
            <a:chExt cx="1743891" cy="174389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AE0149-A1F5-41D1-AE78-E4D969BA63AB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Cercle : creux 18">
              <a:extLst>
                <a:ext uri="{FF2B5EF4-FFF2-40B4-BE49-F238E27FC236}">
                  <a16:creationId xmlns:a16="http://schemas.microsoft.com/office/drawing/2014/main" id="{BE45B0D6-FC42-4552-AF6E-5C22E2F64BA8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CF5E168-49BF-4CC9-9EBA-4F8B3ECC86EB}"/>
              </a:ext>
            </a:extLst>
          </p:cNvPr>
          <p:cNvGrpSpPr/>
          <p:nvPr/>
        </p:nvGrpSpPr>
        <p:grpSpPr>
          <a:xfrm>
            <a:off x="6461760" y="2123998"/>
            <a:ext cx="1743891" cy="1743891"/>
            <a:chOff x="4290060" y="2123999"/>
            <a:chExt cx="1743891" cy="17438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095717-01F2-4E5C-8E40-6B7693688712}"/>
                </a:ext>
              </a:extLst>
            </p:cNvPr>
            <p:cNvSpPr/>
            <p:nvPr/>
          </p:nvSpPr>
          <p:spPr>
            <a:xfrm>
              <a:off x="4290060" y="2123999"/>
              <a:ext cx="1743891" cy="1743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ercle : creux 26">
              <a:extLst>
                <a:ext uri="{FF2B5EF4-FFF2-40B4-BE49-F238E27FC236}">
                  <a16:creationId xmlns:a16="http://schemas.microsoft.com/office/drawing/2014/main" id="{0664F9AE-6D7B-4191-8E4D-DB33483C8BE2}"/>
                </a:ext>
              </a:extLst>
            </p:cNvPr>
            <p:cNvSpPr/>
            <p:nvPr/>
          </p:nvSpPr>
          <p:spPr>
            <a:xfrm>
              <a:off x="4323805" y="2157744"/>
              <a:ext cx="1676400" cy="1676400"/>
            </a:xfrm>
            <a:prstGeom prst="donut">
              <a:avLst>
                <a:gd name="adj" fmla="val 723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879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4</cp:revision>
  <dcterms:created xsi:type="dcterms:W3CDTF">2021-07-01T07:28:41Z</dcterms:created>
  <dcterms:modified xsi:type="dcterms:W3CDTF">2021-07-01T11:38:50Z</dcterms:modified>
</cp:coreProperties>
</file>